
<file path=[Content_Types].xml><?xml version="1.0" encoding="utf-8"?>
<Types xmlns="http://schemas.openxmlformats.org/package/2006/content-types">
  <Default Extension="jpeg" ContentType="image/jpeg"/>
  <Default Extension="mp3" ContentType="audio/mpeg"/>
  <Default Extension="mp4" ContentType="video/mp4"/>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9" r:id="rId2"/>
    <p:sldId id="344" r:id="rId3"/>
    <p:sldId id="282" r:id="rId4"/>
    <p:sldId id="325" r:id="rId5"/>
    <p:sldId id="326" r:id="rId6"/>
    <p:sldId id="327" r:id="rId7"/>
    <p:sldId id="342" r:id="rId8"/>
    <p:sldId id="328" r:id="rId9"/>
    <p:sldId id="343" r:id="rId10"/>
    <p:sldId id="329" r:id="rId11"/>
    <p:sldId id="330" r:id="rId12"/>
    <p:sldId id="331" r:id="rId13"/>
    <p:sldId id="333" r:id="rId14"/>
    <p:sldId id="334" r:id="rId15"/>
    <p:sldId id="335" r:id="rId16"/>
    <p:sldId id="337" r:id="rId17"/>
    <p:sldId id="338" r:id="rId18"/>
    <p:sldId id="339" r:id="rId19"/>
    <p:sldId id="340" r:id="rId20"/>
    <p:sldId id="302" r:id="rId21"/>
    <p:sldId id="272" r:id="rId22"/>
  </p:sldIdLst>
  <p:sldSz cx="12192000" cy="6858000"/>
  <p:notesSz cx="9601200" cy="7315200"/>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62" autoAdjust="0"/>
    <p:restoredTop sz="90442" autoAdjust="0"/>
  </p:normalViewPr>
  <p:slideViewPr>
    <p:cSldViewPr snapToGrid="0" showGuides="1">
      <p:cViewPr varScale="1">
        <p:scale>
          <a:sx n="132" d="100"/>
          <a:sy n="132" d="100"/>
        </p:scale>
        <p:origin x="1048" y="15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f62333cd2f1cd04798bfe861d2c4e26">
            <a:r>
              <a:rPr dirty="0" lang="en-US" noProof="0"/>
              <a:t>Chaque couche supplémentaire peut afficher des données, telles que des éléments de données collectés, des emplacements de sites, des limites de zone, des données climatiques ou démographiques, entre autres.</a:t>
            </a:r>
          </a:p>
        </p:txBody>
      </p:sp>
    </p:spTree>
    <p:extLst>
      <p:ext uri="{BB962C8B-B14F-4D97-AF65-F5344CB8AC3E}">
        <p14:creationId xmlns:p14="http://schemas.microsoft.com/office/powerpoint/2010/main" val="2756907169"/>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5e044c106de9ab82728b431419c7736">
            <a:r>
              <a:rPr b="0" i="0" lang="en-US" strike="noStrike" sz="1800" u="none">
                <a:solidFill>
                  <a:srgbClr val="000000"/>
                </a:solidFill>
                <a:effectLst/>
                <a:latin charset="0" panose="020F0502020204030203" pitchFamily="34" typeface="Lato"/>
              </a:rPr>
              <a:t>Les couches sont superposées et combinées en une seule analyse visuelle.</a:t>
            </a:r>
            <a:endParaRPr lang="es-ES"/>
          </a:p>
        </p:txBody>
      </p:sp>
    </p:spTree>
    <p:extLst>
      <p:ext uri="{BB962C8B-B14F-4D97-AF65-F5344CB8AC3E}">
        <p14:creationId xmlns:p14="http://schemas.microsoft.com/office/powerpoint/2010/main" val="2577621456"/>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bed0ddcf33e87824be15c61b3a8f990">
            <a:r>
              <a:rPr dirty="0" lang="en-US" noProof="0"/>
              <a:t>La transparence des couches peut également être ajustée. Ceci permet de déterminer le niveau de fusion des couches les unes avec les autres. Grâce à ces fonctionnalités, nous pouvons créer des cartes pour faciliter l'analyse des données.</a:t>
            </a:r>
          </a:p>
        </p:txBody>
      </p:sp>
    </p:spTree>
    <p:extLst>
      <p:ext uri="{BB962C8B-B14F-4D97-AF65-F5344CB8AC3E}">
        <p14:creationId xmlns:p14="http://schemas.microsoft.com/office/powerpoint/2010/main" val="3116521967"/>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fbc8194942a0d82289f0680e3ca6ee2">
            <a:r>
              <a:rPr dirty="0" lang="en-US" noProof="0"/>
              <a:t>Examinons un exemple spécifique de carte dans DHIS2. Le suivi d'un programme de vaccination est un scénario dans lequel il peut être utile de visualiser les données sur une carte. Supposons que nous voulons examiner un indicateur, tel que les taux d'abandon, pour une série de vaccinations par district. Les districts avec un taux d'abandon élevé sont-ils proches les uns des autres ? Que se passe-t-il dans ces zones ? En utilisant une carte, nous pouvons formuler ce type de questions et identifier les zones à suivre de près.</a:t>
            </a:r>
          </a:p>
        </p:txBody>
      </p:sp>
    </p:spTree>
    <p:extLst>
      <p:ext uri="{BB962C8B-B14F-4D97-AF65-F5344CB8AC3E}">
        <p14:creationId xmlns:p14="http://schemas.microsoft.com/office/powerpoint/2010/main" val="2214705141"/>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5f4570624ff98ed516e5a2bfc39e949">
            <a:r>
              <a:rPr dirty="0" lang="en-US" noProof="0"/>
              <a:t>Les principaux types de couches utilisés pour analyser les données agrégées dans DHIS2 sont : thématiques, établissements et frontières.</a:t>
            </a:r>
          </a:p>
        </p:txBody>
      </p:sp>
    </p:spTree>
    <p:extLst>
      <p:ext uri="{BB962C8B-B14F-4D97-AF65-F5344CB8AC3E}">
        <p14:creationId xmlns:p14="http://schemas.microsoft.com/office/powerpoint/2010/main" val="3707610529"/>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ecfb2cea4784ff17c787a8eb316610d">
            <a:r>
              <a:rPr dirty="0" lang="en-US" noProof="0"/>
              <a:t>Une carte thématique représente des informations sur un sujet ou un thème concernant une zone géographique. Ces thèmes peuvent être représentés à l'aide d'une carte choroplèthe ou d'une carte à bulles.</a:t>
            </a:r>
          </a:p>
        </p:txBody>
      </p:sp>
    </p:spTree>
    <p:extLst>
      <p:ext uri="{BB962C8B-B14F-4D97-AF65-F5344CB8AC3E}">
        <p14:creationId xmlns:p14="http://schemas.microsoft.com/office/powerpoint/2010/main" val="460596911"/>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4d74521358726adf69a94b798561fc7">
            <a:r>
              <a:rPr dirty="0" lang="en-US" noProof="0"/>
              <a:t>Les cartes choroplèthes affichent les données en fonction des limites géographiques, telles que les limites des districts, sous forme de polygones colorés.</a:t>
            </a:r>
          </a:p>
        </p:txBody>
      </p:sp>
    </p:spTree>
    <p:extLst>
      <p:ext uri="{BB962C8B-B14F-4D97-AF65-F5344CB8AC3E}">
        <p14:creationId xmlns:p14="http://schemas.microsoft.com/office/powerpoint/2010/main" val="1577984016"/>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1d61d5f50b5fe32d3e76c5a4791fcae">
            <a:pPr rtl="0">
              <a:spcBef>
                <a:spcPts val="0"/>
              </a:spcBef>
              <a:spcAft>
                <a:spcPts val="0"/>
              </a:spcAft>
            </a:pPr>
            <a:r>
              <a:rPr dirty="0" lang="en-US" noProof="0"/>
              <a:t>Les cartes à bulles affichent les coordonnées des sites ou des zones avec des cercles. La taille du cercle dépend de la valeur associée à cet emplacement particulier. Les emplacements avec des valeurs plus élevées ont des cercles plus grands, tandis que les emplacements avec des valeurs plus petites ont des cercles plus petits.</a:t>
            </a:r>
          </a:p>
        </p:txBody>
      </p:sp>
    </p:spTree>
    <p:extLst>
      <p:ext uri="{BB962C8B-B14F-4D97-AF65-F5344CB8AC3E}">
        <p14:creationId xmlns:p14="http://schemas.microsoft.com/office/powerpoint/2010/main" val="1762972478"/>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3094c816826d511c60bbe545157778c">
            <a:r>
              <a:rPr dirty="0" lang="en-US" noProof="0"/>
              <a:t>La couche des établissements montre l'emplacement des établissements de santé avec différentes icônes ou images. Cela permet de montrer les différentes catégories d'établissements, telles que les centres de santé ou les dispensaires.</a:t>
            </a:r>
          </a:p>
        </p:txBody>
      </p:sp>
    </p:spTree>
    <p:extLst>
      <p:ext uri="{BB962C8B-B14F-4D97-AF65-F5344CB8AC3E}">
        <p14:creationId xmlns:p14="http://schemas.microsoft.com/office/powerpoint/2010/main" val="2643776580"/>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ba3c80c1fb89c49d01238ed4cc1f7a8">
            <a:r>
              <a:rPr dirty="0" lang="en-US" noProof="0"/>
              <a:t>La couche des frontières affiche les lignes de délimitation entre les entités politiques et administratives, telles que les pays, les régions ou les districts.</a:t>
            </a:r>
          </a:p>
        </p:txBody>
      </p:sp>
    </p:spTree>
    <p:extLst>
      <p:ext uri="{BB962C8B-B14F-4D97-AF65-F5344CB8AC3E}">
        <p14:creationId xmlns:p14="http://schemas.microsoft.com/office/powerpoint/2010/main" val="720888052"/>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95dc90c81bb9bbbb06ac05fddc3f1be">
            <a:r>
              <a:rPr dirty="0" lang="en-US" noProof="0" sz="1200">
                <a:solidFill>
                  <a:srgbClr val="000000"/>
                </a:solidFill>
                <a:sym typeface=""/>
              </a:rPr>
              <a:t>Comment les cartes peuvent-elles vous aider à visualiser et analyser des données ?</a:t>
            </a:r>
          </a:p>
        </p:txBody>
      </p:sp>
    </p:spTree>
    <p:extLst>
      <p:ext uri="{BB962C8B-B14F-4D97-AF65-F5344CB8AC3E}">
        <p14:creationId xmlns:p14="http://schemas.microsoft.com/office/powerpoint/2010/main" val="2408392851"/>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18d0001141daa9cd43663e1525c28a03">
            <a:r>
              <a:rPr dirty="0" lang="en-US" noProof="0"/>
              <a:t>En résumé, vous pouvez utiliser DHIS2 pour créer des cartes composées de plusieurs couches afin de faciliter l'analyse de données associées à des coordonnées GPS. Les principales couches utilisées pour visualiser les données agrégées sur les cartes DHIS2 sont les couches thématiques, d'établissements et de frontières.</a:t>
            </a:r>
            <a:br>
              <a:rPr dirty="0" lang="en-US" noProof="0"/>
            </a:br>
            <a:endParaRPr dirty="0" lang="en-US" noProof="0">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3e6f5d930b3608f55b8bdb27c44a8abe">
            <a:r>
              <a:rPr dirty="0" lang="en-US" noProof="0" sz="2400"/>
              <a:t>Les visualisations de cartes sont des outils d'analyse de données géospatiales très efficaces et attrayants. Par exemple, des cartes comme celles-ci vous ont permis de suivre la pandémie de COVID-19, où les couleurs indiquent le nombre de cas confirmés par pays. Comment pouvons-nous créer des visualisations géospatiales comme celle-ci dans DHIS2 ?</a:t>
            </a:r>
            <a:br>
              <a:rPr dirty="0" lang="en-US" noProof="0" sz="2400"/>
            </a:br>
            <a:endParaRPr dirty="0" lang="en-US" noProof="0" sz="1200">
              <a:solidFill>
                <a:srgbClr val="000000"/>
              </a:solidFill>
            </a:endParaRP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574c4788bb0fed59dad734b318d67fa">
            <a:r>
              <a:rPr lang="es-ES"/>
              <a:t>Cette vidéo abordera les concepts de base sur l'utilisation des cartes pour les données agrégées dans DHIS2. Vous comprendrez comment les données peuvent être visualisées sur des cartes, le concept de couches de cartes, et certaines spécificités sur les types de couches qui peuvent être utilisées pour créer des cartes à partir du modèle de données agrégées. Nous apprendrons comment plusieurs types de données peuvent être affichés sur une même carte à l'aide des couches.</a:t>
            </a:r>
            <a:endParaRPr dirty="0" lang="es-ES"/>
          </a:p>
        </p:txBody>
      </p:sp>
    </p:spTree>
    <p:extLst>
      <p:ext uri="{BB962C8B-B14F-4D97-AF65-F5344CB8AC3E}">
        <p14:creationId xmlns:p14="http://schemas.microsoft.com/office/powerpoint/2010/main" val="88524428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6a614b9c695522ecb80e057d6434687">
            <a:r>
              <a:rPr dirty="0" lang="en-US" noProof="0"/>
              <a:t>Tout d'abord, notons que les cartes dans DHIS2 correspondent au système d'information géographique, ou SIG, qui vous permet de visualiser des données associées à des coordonnées GPS, lesquelles renvoient à des points ou des zones sur une carte.</a:t>
            </a:r>
          </a:p>
        </p:txBody>
      </p:sp>
    </p:spTree>
    <p:extLst>
      <p:ext uri="{BB962C8B-B14F-4D97-AF65-F5344CB8AC3E}">
        <p14:creationId xmlns:p14="http://schemas.microsoft.com/office/powerpoint/2010/main" val="3053438652"/>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93ac430a57d867a89463fb20d50961e">
            <a:pPr rtl="0">
              <a:spcBef>
                <a:spcPts val="0"/>
              </a:spcBef>
              <a:spcAft>
                <a:spcPts val="0"/>
              </a:spcAft>
            </a:pPr>
            <a:r>
              <a:rPr dirty="0" lang="en-US"/>
              <a:t>Les cartes peuvent inclure plusieurs couches, chacune représentant géographiquement des données spécifiques.</a:t>
            </a:r>
            <a:br>
              <a:rPr dirty="0" lang="en-US"/>
            </a:br>
            <a:endParaRPr dirty="0" lang="es-ES"/>
          </a:p>
        </p:txBody>
      </p:sp>
    </p:spTree>
    <p:extLst>
      <p:ext uri="{BB962C8B-B14F-4D97-AF65-F5344CB8AC3E}">
        <p14:creationId xmlns:p14="http://schemas.microsoft.com/office/powerpoint/2010/main" val="2160274087"/>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73d5962aadc0fa2560c965f5e2ea32e">
            <a:r>
              <a:rPr dirty="0" lang="en-US"/>
              <a:t>Chaque carte commence par une couche de base ou fond de carte. Un fond de carte est une couche avec des informations géographiques qui sert de fond à toute carte que nous créons dans DHIS2. Il existe plusieurs options de fond de carte fournies par OpenStreetMap et Microsoft Bing maps.</a:t>
            </a:r>
            <a:r>
              <a:rPr dirty="0" err="1" lang="en-US"/>
            </a:r>
            <a:r>
              <a:rPr dirty="0" lang="en-US"/>
            </a:r>
            <a:r>
              <a:rPr dirty="0" err="1" lang="en-US"/>
            </a:r>
            <a:r>
              <a:rPr dirty="0" lang="en-US"/>
            </a:r>
            <a:r>
              <a:rPr dirty="0" err="1" lang="en-US"/>
            </a:r>
            <a:r>
              <a:rPr dirty="0" lang="en-US"/>
            </a:r>
            <a:br>
              <a:rPr dirty="0" lang="en-US"/>
            </a:br>
            <a:endParaRPr dirty="0" lang="es-ES"/>
          </a:p>
        </p:txBody>
      </p:sp>
    </p:spTree>
    <p:extLst>
      <p:ext uri="{BB962C8B-B14F-4D97-AF65-F5344CB8AC3E}">
        <p14:creationId xmlns:p14="http://schemas.microsoft.com/office/powerpoint/2010/main" val="2672092396"/>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9c488931ddfda711acefcbcc25407bf">
            <a:pPr rtl="0">
              <a:spcBef>
                <a:spcPts val="0"/>
              </a:spcBef>
              <a:spcAft>
                <a:spcPts val="0"/>
              </a:spcAft>
            </a:pPr>
            <a:r>
              <a:rPr b="0" dirty="0" lang="en-US">
                <a:effectLst/>
              </a:rPr>
              <a:t>D'autres couches peuvent être superposées au fond de carte, où chaque couche représente un élément de données. Ces éléments de données peuvent être des données collectées dans l'instance DHIS2, ou extraites de sources externes.</a:t>
            </a:r>
            <a:r>
              <a:rPr b="0" dirty="0" err="1" lang="en-US">
                <a:effectLst/>
              </a:rPr>
            </a:r>
            <a:r>
              <a:rPr b="0" dirty="0" lang="en-US">
                <a:effectLst/>
              </a:rPr>
            </a:r>
            <a:br>
              <a:rPr b="0" dirty="0" lang="en-US">
                <a:effectLst/>
              </a:rPr>
            </a:br>
            <a:endParaRPr dirty="0" lang="es-ES"/>
          </a:p>
        </p:txBody>
      </p:sp>
    </p:spTree>
    <p:extLst>
      <p:ext uri="{BB962C8B-B14F-4D97-AF65-F5344CB8AC3E}">
        <p14:creationId xmlns:p14="http://schemas.microsoft.com/office/powerpoint/2010/main" val="560791676"/>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e1427d05a89de2a3c13516dff0e2d2b">
            <a:r>
              <a:rPr dirty="0" lang="en-US"/>
              <a:t>Notez que pour les données de DHIS2, ces coordonnées de point ou de zone doivent être configurées par un administrateur système avant que vous puissiez visualiser les données sur une carte. Vous trouverez plus d'informations à ce sujet dans la documentation DHIS2.</a:t>
            </a:r>
            <a:br>
              <a:rPr dirty="0" lang="en-US"/>
            </a:br>
            <a:endParaRPr dirty="0" lang="es-ES"/>
          </a:p>
        </p:txBody>
      </p:sp>
    </p:spTree>
    <p:extLst>
      <p:ext uri="{BB962C8B-B14F-4D97-AF65-F5344CB8AC3E}">
        <p14:creationId xmlns:p14="http://schemas.microsoft.com/office/powerpoint/2010/main" val="23923183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4.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xml" Type="http://schemas.openxmlformats.org/officeDocument/2006/relationships/slideLayout"/><Relationship Id="rId1" Target="../tags/tag12.xml" Type="http://schemas.openxmlformats.org/officeDocument/2006/relationships/tags"/></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xml" Type="http://schemas.openxmlformats.org/officeDocument/2006/relationships/slideLayout"/><Relationship Id="rId1" Target="../tags/tag13.xml" Type="http://schemas.openxmlformats.org/officeDocument/2006/relationships/tags"/></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26.xml" Type="http://schemas.openxmlformats.org/officeDocument/2006/relationships/slideLayout"/><Relationship Id="rId1" Target="../tags/tag14.xml" Type="http://schemas.openxmlformats.org/officeDocument/2006/relationships/tags"/><Relationship Id="rId4" Target="../media/image42.png" Type="http://schemas.openxmlformats.org/officeDocument/2006/relationships/image"/></Relationships>
</file>

<file path=ppt/slides/_rels/slide14.xml.rels><?xml version="1.0" encoding="utf-8"?>
<Relationships xmlns="http://schemas.openxmlformats.org/package/2006/relationships"><Relationship Id="rId8" Target="../media/image41.svg" Type="http://schemas.openxmlformats.org/officeDocument/2006/relationships/image"/><Relationship Id="rId3" Target="../notesSlides/notesSlide14.xml" Type="http://schemas.openxmlformats.org/officeDocument/2006/relationships/notesSlide"/><Relationship Id="rId7" Target="../media/image40.pn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39.svg" Type="http://schemas.openxmlformats.org/officeDocument/2006/relationships/image"/><Relationship Id="rId5" Target="../media/image38.png" Type="http://schemas.openxmlformats.org/officeDocument/2006/relationships/image"/><Relationship Id="rId4" Target="../media/image34.pn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26.xml" Type="http://schemas.openxmlformats.org/officeDocument/2006/relationships/slideLayout"/><Relationship Id="rId1" Target="../tags/tag16.xml" Type="http://schemas.openxmlformats.org/officeDocument/2006/relationships/tags"/><Relationship Id="rId5" Target="../media/image43.png" Type="http://schemas.openxmlformats.org/officeDocument/2006/relationships/image"/><Relationship Id="rId4" Target="../media/image34.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7" Target="../media/image39.svg" Type="http://schemas.openxmlformats.org/officeDocument/2006/relationships/image"/><Relationship Id="rId2" Target="../slideLayouts/slideLayout26.xml" Type="http://schemas.openxmlformats.org/officeDocument/2006/relationships/slideLayout"/><Relationship Id="rId1" Target="../tags/tag17.xml" Type="http://schemas.openxmlformats.org/officeDocument/2006/relationships/tags"/><Relationship Id="rId6" Target="../media/image38.png" Type="http://schemas.openxmlformats.org/officeDocument/2006/relationships/image"/><Relationship Id="rId5" Target="../media/image43.png" Type="http://schemas.openxmlformats.org/officeDocument/2006/relationships/image"/><Relationship Id="rId4" Target="../media/image34.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7" Target="../media/image39.svg" Type="http://schemas.openxmlformats.org/officeDocument/2006/relationships/image"/><Relationship Id="rId2" Target="../slideLayouts/slideLayout26.xml" Type="http://schemas.openxmlformats.org/officeDocument/2006/relationships/slideLayout"/><Relationship Id="rId1" Target="../tags/tag18.xml" Type="http://schemas.openxmlformats.org/officeDocument/2006/relationships/tags"/><Relationship Id="rId6" Target="../media/image38.png" Type="http://schemas.openxmlformats.org/officeDocument/2006/relationships/image"/><Relationship Id="rId5" Target="../media/image43.png" Type="http://schemas.openxmlformats.org/officeDocument/2006/relationships/image"/><Relationship Id="rId4" Target="../media/image34.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2" Target="../slideLayouts/slideLayout26.xml" Type="http://schemas.openxmlformats.org/officeDocument/2006/relationships/slideLayout"/><Relationship Id="rId1" Target="../tags/tag19.xml" Type="http://schemas.openxmlformats.org/officeDocument/2006/relationships/tags"/><Relationship Id="rId4" Target="../media/image34.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26.xml" Type="http://schemas.openxmlformats.org/officeDocument/2006/relationships/slideLayout"/><Relationship Id="rId1" Target="../tags/tag20.xml" Type="http://schemas.openxmlformats.org/officeDocument/2006/relationships/tags"/><Relationship Id="rId4" Target="../media/image34.png" Type="http://schemas.openxmlformats.org/officeDocument/2006/relationships/image"/></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2" Target="../slideLayouts/slideLayout11.xml" Type="http://schemas.openxmlformats.org/officeDocument/2006/relationships/slideLayout"/><Relationship Id="rId1" Target="../tags/tag21.xml" Type="http://schemas.openxmlformats.org/officeDocument/2006/relationships/tags"/></Relationships>
</file>

<file path=ppt/slides/_rels/slide21.xml.rels><?xml version="1.0" encoding="utf-8"?>
<Relationships xmlns="http://schemas.openxmlformats.org/package/2006/relationships"><Relationship Id="rId3" Target="../notesSlides/notesSlide21.xml" Type="http://schemas.openxmlformats.org/officeDocument/2006/relationships/notesSlide"/><Relationship Id="rId2" Target="../slideLayouts/slideLayout16.xml" Type="http://schemas.openxmlformats.org/officeDocument/2006/relationships/slideLayout"/><Relationship Id="rId1" Target="../tags/tag22.xml" Type="http://schemas.openxmlformats.org/officeDocument/2006/relationships/tags"/></Relationships>
</file>

<file path=ppt/slides/_rels/slide3.xml.rels><?xml version="1.0" encoding="utf-8"?>
<Relationships xmlns="http://schemas.openxmlformats.org/package/2006/relationships"><Relationship Id="rId8" Target="../media/image27.svg" Type="http://schemas.openxmlformats.org/officeDocument/2006/relationships/image"/><Relationship Id="rId13" Target="../media/image32.png" Type="http://schemas.openxmlformats.org/officeDocument/2006/relationships/image"/><Relationship Id="rId3" Target="../media/media3.mp4" Type="http://schemas.microsoft.com/office/2007/relationships/media"/><Relationship Id="rId7" Target="../media/image26.png" Type="http://schemas.openxmlformats.org/officeDocument/2006/relationships/image"/><Relationship Id="rId12" Target="../media/image31.svg" Type="http://schemas.openxmlformats.org/officeDocument/2006/relationships/image"/><Relationship Id="rId2" Target="NULL" TargetMode="External" Type="http://schemas.openxmlformats.org/officeDocument/2006/relationships/video"/><Relationship Id="rId1" Target="../tags/tag4.xml" Type="http://schemas.openxmlformats.org/officeDocument/2006/relationships/tags"/><Relationship Id="rId6" Target="../media/image25.png" Type="http://schemas.openxmlformats.org/officeDocument/2006/relationships/image"/><Relationship Id="rId11" Target="../media/image30.png" Type="http://schemas.openxmlformats.org/officeDocument/2006/relationships/image"/><Relationship Id="rId5" Target="../notesSlides/notesSlide3.xml" Type="http://schemas.openxmlformats.org/officeDocument/2006/relationships/notesSlide"/><Relationship Id="rId10" Target="../media/image29.svg" Type="http://schemas.openxmlformats.org/officeDocument/2006/relationships/image"/><Relationship Id="rId4" Target="../slideLayouts/slideLayout26.xml" Type="http://schemas.openxmlformats.org/officeDocument/2006/relationships/slideLayout"/><Relationship Id="rId9" Target="../media/image28.png" Type="http://schemas.openxmlformats.org/officeDocument/2006/relationships/image"/><Relationship Id="rId14" Target="../media/image33.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4.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4.xml" Type="http://schemas.openxmlformats.org/officeDocument/2006/relationships/slideLayout"/><Relationship Id="rId1" Target="../tags/tag7.xml" Type="http://schemas.openxmlformats.org/officeDocument/2006/relationships/tags"/><Relationship Id="rId4" Target="../media/image34.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4.xml" Type="http://schemas.openxmlformats.org/officeDocument/2006/relationships/slideLayout"/><Relationship Id="rId1" Target="../tags/tag8.xml" Type="http://schemas.openxmlformats.org/officeDocument/2006/relationships/tags"/><Relationship Id="rId4" Target="../media/image35.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8" Target="../media/image40.png" Type="http://schemas.openxmlformats.org/officeDocument/2006/relationships/image"/><Relationship Id="rId3" Target="../notesSlides/notesSlide9.xml" Type="http://schemas.openxmlformats.org/officeDocument/2006/relationships/notesSlide"/><Relationship Id="rId7" Target="../media/image39.svg" Type="http://schemas.openxmlformats.org/officeDocument/2006/relationships/image"/><Relationship Id="rId2" Target="../slideLayouts/slideLayout26.xml" Type="http://schemas.openxmlformats.org/officeDocument/2006/relationships/slideLayout"/><Relationship Id="rId1" Target="../tags/tag10.xml" Type="http://schemas.openxmlformats.org/officeDocument/2006/relationships/tags"/><Relationship Id="rId6" Target="../media/image38.png" Type="http://schemas.openxmlformats.org/officeDocument/2006/relationships/image"/><Relationship Id="rId5" Target="../media/image37.svg" Type="http://schemas.openxmlformats.org/officeDocument/2006/relationships/image"/><Relationship Id="rId4" Target="../media/image36.png" Type="http://schemas.openxmlformats.org/officeDocument/2006/relationships/image"/><Relationship Id="rId9" Target="../media/image41.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99a9ebbda917b22713635e0013d5706d">
            <a:r>
              <a:rPr dirty="0" lang="en-US"/>
              <a:t>Directives relatives aux cartes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CBEFE5B-9698-40F6-9F3D-18284EEE35E8}"/>
              </a:ext>
            </a:extLst>
          </p:cNvPr>
          <p:cNvGrpSpPr/>
          <p:nvPr/>
        </p:nvGrpSpPr>
        <p:grpSpPr>
          <a:xfrm>
            <a:off x="4691048" y="5178619"/>
            <a:ext cx="1854434" cy="1043202"/>
            <a:chOff x="5980596" y="5178619"/>
            <a:chExt cx="1854434" cy="1043202"/>
          </a:xfrm>
        </p:grpSpPr>
        <p:sp>
          <p:nvSpPr>
            <p:cNvPr id="4" name="Freeform: Shape 3">
              <a:extLst>
                <a:ext uri="{FF2B5EF4-FFF2-40B4-BE49-F238E27FC236}">
                  <a16:creationId xmlns:a16="http://schemas.microsoft.com/office/drawing/2014/main" id="{CB936EAC-78B8-4DF6-BF69-E781047F33D5}"/>
                </a:ext>
              </a:extLst>
            </p:cNvPr>
            <p:cNvSpPr/>
            <p:nvPr/>
          </p:nvSpPr>
          <p:spPr>
            <a:xfrm>
              <a:off x="5995753" y="5194870"/>
              <a:ext cx="1824033" cy="1011612"/>
            </a:xfrm>
            <a:custGeom>
              <a:avLst/>
              <a:gdLst>
                <a:gd fmla="*/ 1362494 w 1824033" name="connsiteX0"/>
                <a:gd fmla="*/ -51 h 1011612" name="connsiteY0"/>
                <a:gd fmla="*/ 1550659 w 1824033" name="connsiteX1"/>
                <a:gd fmla="*/ -51 h 1011612" name="connsiteY1"/>
                <a:gd fmla="*/ 1689396 w 1824033" name="connsiteX2"/>
                <a:gd fmla="*/ 117893 h 1011612" name="connsiteY2"/>
                <a:gd fmla="*/ 1822679 w 1824033" name="connsiteX3"/>
                <a:gd fmla="*/ 903503 h 1011612" name="connsiteY3"/>
                <a:gd fmla="*/ 1746822 w 1824033" name="connsiteX4"/>
                <a:gd fmla="*/ 1010266 h 1011612" name="connsiteY4"/>
                <a:gd fmla="*/ 1731779 w 1824033" name="connsiteX5"/>
                <a:gd fmla="*/ 1011561 h 1011612" name="connsiteY5"/>
                <a:gd fmla="*/ 92156 w 1824033" name="connsiteX6"/>
                <a:gd fmla="*/ 1011561 h 1011612" name="connsiteY6"/>
                <a:gd fmla="*/ -40 w 1824033" name="connsiteX7"/>
                <a:gd fmla="*/ 918547 h 1011612" name="connsiteY7"/>
                <a:gd fmla="*/ 1255 w 1824033" name="connsiteX8"/>
                <a:gd fmla="*/ 903503 h 1011612" name="connsiteY8"/>
                <a:gd fmla="*/ 134197 w 1824033" name="connsiteX9"/>
                <a:gd fmla="*/ 117893 h 1011612" name="connsiteY9"/>
                <a:gd fmla="*/ 273389 w 1824033" name="connsiteX10"/>
                <a:gd fmla="*/ 290 h 1011612" name="connsiteY10"/>
                <a:gd fmla="*/ 1362494 w 1824033" name="connsiteX11"/>
                <a:gd fmla="*/ 290 h 101161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612" w="1824033">
                  <a:moveTo>
                    <a:pt x="1362494" y="-51"/>
                  </a:moveTo>
                  <a:lnTo>
                    <a:pt x="1550659" y="-51"/>
                  </a:lnTo>
                  <a:cubicBezTo>
                    <a:pt x="1619459" y="222"/>
                    <a:pt x="1678045" y="50036"/>
                    <a:pt x="1689396" y="117893"/>
                  </a:cubicBezTo>
                  <a:lnTo>
                    <a:pt x="1822679" y="903503"/>
                  </a:lnTo>
                  <a:cubicBezTo>
                    <a:pt x="1831212" y="953930"/>
                    <a:pt x="1797250" y="1001732"/>
                    <a:pt x="1746822" y="1010266"/>
                  </a:cubicBezTo>
                  <a:cubicBezTo>
                    <a:pt x="1741857" y="1011106"/>
                    <a:pt x="1736824" y="1011538"/>
                    <a:pt x="1731779" y="1011561"/>
                  </a:cubicBezTo>
                  <a:lnTo>
                    <a:pt x="92156" y="1011561"/>
                  </a:lnTo>
                  <a:cubicBezTo>
                    <a:pt x="41012" y="1011334"/>
                    <a:pt x="-268" y="969690"/>
                    <a:pt x="-40" y="918547"/>
                  </a:cubicBezTo>
                  <a:cubicBezTo>
                    <a:pt x="-18" y="913513"/>
                    <a:pt x="414" y="908480"/>
                    <a:pt x="1255" y="903503"/>
                  </a:cubicBezTo>
                  <a:lnTo>
                    <a:pt x="134197" y="117893"/>
                  </a:lnTo>
                  <a:cubicBezTo>
                    <a:pt x="145719" y="50001"/>
                    <a:pt x="204532" y="313"/>
                    <a:pt x="273389" y="290"/>
                  </a:cubicBezTo>
                  <a:lnTo>
                    <a:pt x="1362494" y="290"/>
                  </a:lnTo>
                  <a:close/>
                </a:path>
              </a:pathLst>
            </a:custGeom>
            <a:solidFill>
              <a:srgbClr val="FFFFFF"/>
            </a:solidFill>
            <a:ln cap="flat" w="11362">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40434121-3653-4CAB-89A7-A703F4DE714A}"/>
                </a:ext>
              </a:extLst>
            </p:cNvPr>
            <p:cNvSpPr/>
            <p:nvPr/>
          </p:nvSpPr>
          <p:spPr>
            <a:xfrm>
              <a:off x="5980596" y="5178619"/>
              <a:ext cx="1854434" cy="1043202"/>
            </a:xfrm>
            <a:custGeom>
              <a:avLst/>
              <a:gdLst>
                <a:gd fmla="*/ 1745004 w 1854434" name="connsiteX0"/>
                <a:gd fmla="*/ 1043151 h 1043202" name="connsiteY0"/>
                <a:gd fmla="*/ 109358 w 1854434" name="connsiteX1"/>
                <a:gd fmla="*/ 1043151 h 1043202" name="connsiteY1"/>
                <a:gd fmla="*/ -41 w 1854434" name="connsiteX2"/>
                <a:gd fmla="*/ 934161 h 1043202" name="connsiteY2"/>
                <a:gd fmla="*/ 1527 w 1854434" name="connsiteX3"/>
                <a:gd fmla="*/ 915549 h 1043202" name="connsiteY3"/>
                <a:gd fmla="*/ 134470 w 1854434" name="connsiteX4"/>
                <a:gd fmla="*/ 131530 h 1043202" name="connsiteY4"/>
                <a:gd fmla="*/ 290137 w 1854434" name="connsiteX5"/>
                <a:gd fmla="*/ 65 h 1043202" name="connsiteY5"/>
                <a:gd fmla="*/ 1255162 w 1854434" name="connsiteX6"/>
                <a:gd fmla="*/ 65 h 1043202" name="connsiteY6"/>
                <a:gd fmla="*/ 1274183 w 1854434" name="connsiteX7"/>
                <a:gd fmla="*/ 15143 h 1043202" name="connsiteY7"/>
                <a:gd fmla="*/ 1259105 w 1854434" name="connsiteX8"/>
                <a:gd fmla="*/ 34152 h 1043202" name="connsiteY8"/>
                <a:gd fmla="*/ 1255162 w 1854434" name="connsiteX9"/>
                <a:gd fmla="*/ 34152 h 1043202" name="connsiteY9"/>
                <a:gd fmla="*/ 290137 w 1854434" name="connsiteX10"/>
                <a:gd fmla="*/ 34152 h 1043202" name="connsiteY10"/>
                <a:gd fmla="*/ 168216 w 1854434" name="connsiteX11"/>
                <a:gd fmla="*/ 137098 h 1043202" name="connsiteY11"/>
                <a:gd fmla="*/ 35274 w 1854434" name="connsiteX12"/>
                <a:gd fmla="*/ 921117 h 1043202" name="connsiteY12"/>
                <a:gd fmla="*/ 96700 w 1854434" name="connsiteX13"/>
                <a:gd fmla="*/ 1007768 h 1043202" name="connsiteY13"/>
                <a:gd fmla="*/ 109358 w 1854434" name="connsiteX14"/>
                <a:gd fmla="*/ 1008836 h 1043202" name="connsiteY14"/>
                <a:gd fmla="*/ 1745572 w 1854434" name="connsiteX15"/>
                <a:gd fmla="*/ 1008836 h 1043202" name="connsiteY15"/>
                <a:gd fmla="*/ 1820701 w 1854434" name="connsiteX16"/>
                <a:gd fmla="*/ 933524 h 1043202" name="connsiteY16"/>
                <a:gd fmla="*/ 1819656 w 1854434" name="connsiteX17"/>
                <a:gd fmla="*/ 921117 h 1043202" name="connsiteY17"/>
                <a:gd fmla="*/ 1686714 w 1854434" name="connsiteX18"/>
                <a:gd fmla="*/ 137098 h 1043202" name="connsiteY18"/>
                <a:gd fmla="*/ 1564793 w 1854434" name="connsiteX19"/>
                <a:gd fmla="*/ 34152 h 1043202" name="connsiteY19"/>
                <a:gd fmla="*/ 1376515 w 1854434" name="connsiteX20"/>
                <a:gd fmla="*/ 34152 h 1043202" name="connsiteY20"/>
                <a:gd fmla="*/ 1357505 w 1854434" name="connsiteX21"/>
                <a:gd fmla="*/ 19085 h 1043202" name="connsiteY21"/>
                <a:gd fmla="*/ 1372572 w 1854434" name="connsiteX22"/>
                <a:gd fmla="*/ 65 h 1043202" name="connsiteY22"/>
                <a:gd fmla="*/ 1376515 w 1854434" name="connsiteX23"/>
                <a:gd fmla="*/ 65 h 1043202" name="connsiteY23"/>
                <a:gd fmla="*/ 1564225 w 1854434" name="connsiteX24"/>
                <a:gd fmla="*/ 65 h 1043202" name="connsiteY24"/>
                <a:gd fmla="*/ 1719893 w 1854434" name="connsiteX25"/>
                <a:gd fmla="*/ 131530 h 1043202" name="connsiteY25"/>
                <a:gd fmla="*/ 1852835 w 1854434" name="connsiteX26"/>
                <a:gd fmla="*/ 915549 h 1043202" name="connsiteY26"/>
                <a:gd fmla="*/ 1763366 w 1854434" name="connsiteX27"/>
                <a:gd fmla="*/ 1041606 h 1043202" name="connsiteY27"/>
                <a:gd fmla="*/ 1745004 w 1854434" name="connsiteX28"/>
                <a:gd fmla="*/ 1043151 h 1043202"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202" w="1854434">
                  <a:moveTo>
                    <a:pt x="1745004" y="1043151"/>
                  </a:moveTo>
                  <a:lnTo>
                    <a:pt x="109358" y="1043151"/>
                  </a:lnTo>
                  <a:cubicBezTo>
                    <a:pt x="49057" y="1043265"/>
                    <a:pt x="73" y="994463"/>
                    <a:pt x="-41" y="934161"/>
                  </a:cubicBezTo>
                  <a:cubicBezTo>
                    <a:pt x="-53" y="927923"/>
                    <a:pt x="470" y="921696"/>
                    <a:pt x="1527" y="915549"/>
                  </a:cubicBezTo>
                  <a:lnTo>
                    <a:pt x="134470" y="131530"/>
                  </a:lnTo>
                  <a:cubicBezTo>
                    <a:pt x="147162" y="55503"/>
                    <a:pt x="213053" y="-151"/>
                    <a:pt x="290137" y="65"/>
                  </a:cubicBezTo>
                  <a:lnTo>
                    <a:pt x="1255162" y="65"/>
                  </a:lnTo>
                  <a:cubicBezTo>
                    <a:pt x="1264571" y="-1026"/>
                    <a:pt x="1273093" y="5723"/>
                    <a:pt x="1274183" y="15143"/>
                  </a:cubicBezTo>
                  <a:cubicBezTo>
                    <a:pt x="1275263" y="24551"/>
                    <a:pt x="1268513" y="33062"/>
                    <a:pt x="1259105" y="34152"/>
                  </a:cubicBezTo>
                  <a:cubicBezTo>
                    <a:pt x="1257799" y="34300"/>
                    <a:pt x="1256469" y="34300"/>
                    <a:pt x="1255162" y="34152"/>
                  </a:cubicBezTo>
                  <a:lnTo>
                    <a:pt x="290137" y="34152"/>
                  </a:lnTo>
                  <a:cubicBezTo>
                    <a:pt x="229779" y="33993"/>
                    <a:pt x="178170" y="77557"/>
                    <a:pt x="168216" y="137098"/>
                  </a:cubicBezTo>
                  <a:lnTo>
                    <a:pt x="35274" y="921117"/>
                  </a:lnTo>
                  <a:cubicBezTo>
                    <a:pt x="28309" y="962011"/>
                    <a:pt x="55806" y="1000803"/>
                    <a:pt x="96700" y="1007768"/>
                  </a:cubicBezTo>
                  <a:cubicBezTo>
                    <a:pt x="100882" y="1008483"/>
                    <a:pt x="105120" y="1008836"/>
                    <a:pt x="109358" y="1008836"/>
                  </a:cubicBezTo>
                  <a:lnTo>
                    <a:pt x="1745572" y="1008836"/>
                  </a:lnTo>
                  <a:cubicBezTo>
                    <a:pt x="1787114" y="1008791"/>
                    <a:pt x="1820747" y="975066"/>
                    <a:pt x="1820701" y="933524"/>
                  </a:cubicBezTo>
                  <a:cubicBezTo>
                    <a:pt x="1820701" y="929366"/>
                    <a:pt x="1820349" y="925218"/>
                    <a:pt x="1819656" y="921117"/>
                  </a:cubicBezTo>
                  <a:lnTo>
                    <a:pt x="1686714" y="137098"/>
                  </a:lnTo>
                  <a:cubicBezTo>
                    <a:pt x="1676760" y="77557"/>
                    <a:pt x="1625151" y="33993"/>
                    <a:pt x="1564793" y="34152"/>
                  </a:cubicBezTo>
                  <a:lnTo>
                    <a:pt x="1376515" y="34152"/>
                  </a:lnTo>
                  <a:cubicBezTo>
                    <a:pt x="1367107" y="35243"/>
                    <a:pt x="1358585" y="28494"/>
                    <a:pt x="1357505" y="19085"/>
                  </a:cubicBezTo>
                  <a:cubicBezTo>
                    <a:pt x="1356414" y="9666"/>
                    <a:pt x="1363164" y="1155"/>
                    <a:pt x="1372572" y="65"/>
                  </a:cubicBezTo>
                  <a:cubicBezTo>
                    <a:pt x="1373879" y="-83"/>
                    <a:pt x="1375208" y="-83"/>
                    <a:pt x="1376515" y="65"/>
                  </a:cubicBezTo>
                  <a:lnTo>
                    <a:pt x="1564225" y="65"/>
                  </a:lnTo>
                  <a:cubicBezTo>
                    <a:pt x="1641286" y="-106"/>
                    <a:pt x="1707155" y="55525"/>
                    <a:pt x="1719893" y="131530"/>
                  </a:cubicBezTo>
                  <a:lnTo>
                    <a:pt x="1852835" y="915549"/>
                  </a:lnTo>
                  <a:cubicBezTo>
                    <a:pt x="1862936" y="975066"/>
                    <a:pt x="1822883" y="1031504"/>
                    <a:pt x="1763366" y="1041606"/>
                  </a:cubicBezTo>
                  <a:cubicBezTo>
                    <a:pt x="1757298" y="1042640"/>
                    <a:pt x="1751151" y="1043151"/>
                    <a:pt x="1745004" y="1043151"/>
                  </a:cubicBezTo>
                  <a:close/>
                </a:path>
              </a:pathLst>
            </a:custGeom>
            <a:solidFill>
              <a:srgbClr val="271C57"/>
            </a:solidFill>
            <a:ln cap="flat" w="11362">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E37EDD7C-3391-4726-8307-5F2A33F89DA8}"/>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A20042CD-5E78-487E-A44C-BB03D0059605}"/>
                </a:ext>
              </a:extLst>
            </p:cNvPr>
            <p:cNvSpPr/>
            <p:nvPr/>
          </p:nvSpPr>
          <p:spPr>
            <a:xfrm>
              <a:off x="6057860" y="5187572"/>
              <a:ext cx="926531" cy="521682"/>
            </a:xfrm>
            <a:custGeom>
              <a:avLst/>
              <a:gdLst>
                <a:gd fmla="*/ 8345 w 926531" name="connsiteX0"/>
                <a:gd fmla="*/ 521404 h 521682" name="connsiteY0"/>
                <a:gd fmla="*/ -40 w 926531" name="connsiteX1"/>
                <a:gd fmla="*/ 512757 h 521682" name="connsiteY1"/>
                <a:gd fmla="*/ 7096 w 926531" name="connsiteX2"/>
                <a:gd fmla="*/ 504474 h 521682" name="connsiteY2"/>
                <a:gd fmla="*/ 665331 w 926531" name="connsiteX3"/>
                <a:gd fmla="*/ 407778 h 521682" name="connsiteY3"/>
                <a:gd fmla="*/ 778957 w 926531" name="connsiteX4"/>
                <a:gd fmla="*/ 319150 h 521682" name="connsiteY4"/>
                <a:gd fmla="*/ 909740 w 926531" name="connsiteX5"/>
                <a:gd fmla="*/ 5201 h 521682" name="connsiteY5"/>
                <a:gd fmla="*/ 921069 w 926531" name="connsiteX6"/>
                <a:gd fmla="*/ 645 h 521682" name="connsiteY6"/>
                <a:gd fmla="*/ 921103 w 926531" name="connsiteX7"/>
                <a:gd fmla="*/ 656 h 521682" name="connsiteY7"/>
                <a:gd fmla="*/ 925886 w 926531" name="connsiteX8"/>
                <a:gd fmla="*/ 11712 h 521682" name="connsiteY8"/>
                <a:gd fmla="*/ 925762 w 926531" name="connsiteX9"/>
                <a:gd fmla="*/ 12019 h 521682" name="connsiteY9"/>
                <a:gd fmla="*/ 794978 w 926531" name="connsiteX10"/>
                <a:gd fmla="*/ 325968 h 521682" name="connsiteY10"/>
                <a:gd fmla="*/ 667717 w 926531" name="connsiteX11"/>
                <a:gd fmla="*/ 424936 h 521682" name="connsiteY11"/>
                <a:gd fmla="*/ 9482 w 926531" name="connsiteX12"/>
                <a:gd fmla="*/ 521631 h 521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521682" w="926531">
                  <a:moveTo>
                    <a:pt x="8345" y="521404"/>
                  </a:moveTo>
                  <a:cubicBezTo>
                    <a:pt x="3641" y="521336"/>
                    <a:pt x="-120" y="517461"/>
                    <a:pt x="-40" y="512757"/>
                  </a:cubicBezTo>
                  <a:cubicBezTo>
                    <a:pt x="17" y="508633"/>
                    <a:pt x="3028" y="505144"/>
                    <a:pt x="7096" y="504474"/>
                  </a:cubicBezTo>
                  <a:lnTo>
                    <a:pt x="665331" y="407778"/>
                  </a:lnTo>
                  <a:cubicBezTo>
                    <a:pt x="716019" y="399972"/>
                    <a:pt x="759038" y="366418"/>
                    <a:pt x="778957" y="319150"/>
                  </a:cubicBezTo>
                  <a:lnTo>
                    <a:pt x="909740" y="5201"/>
                  </a:lnTo>
                  <a:cubicBezTo>
                    <a:pt x="911615" y="815"/>
                    <a:pt x="916683" y="-1230"/>
                    <a:pt x="921069" y="645"/>
                  </a:cubicBezTo>
                  <a:cubicBezTo>
                    <a:pt x="921080" y="645"/>
                    <a:pt x="921091" y="656"/>
                    <a:pt x="921103" y="656"/>
                  </a:cubicBezTo>
                  <a:cubicBezTo>
                    <a:pt x="925477" y="2395"/>
                    <a:pt x="927625" y="7337"/>
                    <a:pt x="925886" y="11712"/>
                  </a:cubicBezTo>
                  <a:cubicBezTo>
                    <a:pt x="925852" y="11814"/>
                    <a:pt x="925807" y="11917"/>
                    <a:pt x="925762" y="12019"/>
                  </a:cubicBezTo>
                  <a:lnTo>
                    <a:pt x="794978" y="325968"/>
                  </a:lnTo>
                  <a:cubicBezTo>
                    <a:pt x="772775" y="378928"/>
                    <a:pt x="724519" y="416459"/>
                    <a:pt x="667717" y="424936"/>
                  </a:cubicBezTo>
                  <a:lnTo>
                    <a:pt x="9482" y="521631"/>
                  </a:lnTo>
                  <a:close/>
                </a:path>
              </a:pathLst>
            </a:custGeom>
            <a:solidFill>
              <a:srgbClr val="271C57"/>
            </a:solidFill>
            <a:ln cap="flat" w="11362">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29800C86-DE02-495A-8E6D-4F66EBCFFF84}"/>
                </a:ext>
              </a:extLst>
            </p:cNvPr>
            <p:cNvSpPr/>
            <p:nvPr/>
          </p:nvSpPr>
          <p:spPr>
            <a:xfrm>
              <a:off x="6612788" y="5599604"/>
              <a:ext cx="90788" cy="613809"/>
            </a:xfrm>
            <a:custGeom>
              <a:avLst/>
              <a:gdLst>
                <a:gd fmla="*/ 8481 w 90788" name="connsiteX0"/>
                <a:gd fmla="*/ 613758 h 613809" name="connsiteY0"/>
                <a:gd fmla="*/ -41 w 90788" name="connsiteX1"/>
                <a:gd fmla="*/ 605236 h 613809" name="connsiteY1"/>
                <a:gd fmla="*/ -41 w 90788" name="connsiteX2"/>
                <a:gd fmla="*/ 197432 h 613809" name="connsiteY2"/>
                <a:gd fmla="*/ 13026 w 90788" name="connsiteX3"/>
                <a:gd fmla="*/ 138120 h 613809" name="connsiteY3"/>
                <a:gd fmla="*/ 74384 w 90788" name="connsiteX4"/>
                <a:gd fmla="*/ 4950 h 613809" name="connsiteY4"/>
                <a:gd fmla="*/ 85667 w 90788" name="connsiteX5"/>
                <a:gd fmla="*/ 712 h 613809" name="connsiteY5"/>
                <a:gd fmla="*/ 85747 w 90788" name="connsiteX6"/>
                <a:gd fmla="*/ 746 h 613809" name="connsiteY6"/>
                <a:gd fmla="*/ 89985 w 90788" name="connsiteX7"/>
                <a:gd fmla="*/ 12029 h 613809" name="connsiteY7"/>
                <a:gd fmla="*/ 89951 w 90788" name="connsiteX8"/>
                <a:gd fmla="*/ 12108 h 613809" name="connsiteY8"/>
                <a:gd fmla="*/ 28479 w 90788" name="connsiteX9"/>
                <a:gd fmla="*/ 144937 h 613809" name="connsiteY9"/>
                <a:gd fmla="*/ 17116 w 90788" name="connsiteX10"/>
                <a:gd fmla="*/ 197092 h 613809" name="connsiteY10"/>
                <a:gd fmla="*/ 17116 w 90788" name="connsiteX11"/>
                <a:gd fmla="*/ 604895 h 613809" name="connsiteY11"/>
                <a:gd fmla="*/ 8708 w 90788" name="connsiteX12"/>
                <a:gd fmla="*/ 613758 h 613809" name="connsiteY12"/>
                <a:gd fmla="*/ 8481 w 90788" name="connsiteX13"/>
                <a:gd fmla="*/ 613758 h 6138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613809" w="90788">
                  <a:moveTo>
                    <a:pt x="8481" y="613758"/>
                  </a:moveTo>
                  <a:cubicBezTo>
                    <a:pt x="3799" y="613701"/>
                    <a:pt x="16" y="609917"/>
                    <a:pt x="-41" y="605236"/>
                  </a:cubicBezTo>
                  <a:lnTo>
                    <a:pt x="-41" y="197432"/>
                  </a:lnTo>
                  <a:cubicBezTo>
                    <a:pt x="4" y="176957"/>
                    <a:pt x="4470" y="156720"/>
                    <a:pt x="13026" y="138120"/>
                  </a:cubicBezTo>
                  <a:lnTo>
                    <a:pt x="74384" y="4950"/>
                  </a:lnTo>
                  <a:cubicBezTo>
                    <a:pt x="76327" y="666"/>
                    <a:pt x="81383" y="-1231"/>
                    <a:pt x="85667" y="712"/>
                  </a:cubicBezTo>
                  <a:cubicBezTo>
                    <a:pt x="85690" y="723"/>
                    <a:pt x="85724" y="734"/>
                    <a:pt x="85747" y="746"/>
                  </a:cubicBezTo>
                  <a:cubicBezTo>
                    <a:pt x="90030" y="2689"/>
                    <a:pt x="91928" y="7745"/>
                    <a:pt x="89985" y="12029"/>
                  </a:cubicBezTo>
                  <a:cubicBezTo>
                    <a:pt x="89973" y="12051"/>
                    <a:pt x="89962" y="12086"/>
                    <a:pt x="89951" y="12108"/>
                  </a:cubicBezTo>
                  <a:lnTo>
                    <a:pt x="28479" y="144937"/>
                  </a:lnTo>
                  <a:cubicBezTo>
                    <a:pt x="20980" y="161299"/>
                    <a:pt x="17105" y="179093"/>
                    <a:pt x="17116" y="197092"/>
                  </a:cubicBezTo>
                  <a:lnTo>
                    <a:pt x="17116" y="604895"/>
                  </a:lnTo>
                  <a:cubicBezTo>
                    <a:pt x="17241" y="609668"/>
                    <a:pt x="13480" y="613633"/>
                    <a:pt x="8708" y="613758"/>
                  </a:cubicBezTo>
                  <a:cubicBezTo>
                    <a:pt x="8640" y="613758"/>
                    <a:pt x="8560" y="613758"/>
                    <a:pt x="8481" y="613758"/>
                  </a:cubicBezTo>
                  <a:close/>
                </a:path>
              </a:pathLst>
            </a:custGeom>
            <a:solidFill>
              <a:srgbClr val="271C57"/>
            </a:solidFill>
            <a:ln cap="flat" w="11362">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CD516A1D-C728-4E45-8AB6-3D9401450BDE}"/>
                </a:ext>
              </a:extLst>
            </p:cNvPr>
            <p:cNvSpPr/>
            <p:nvPr/>
          </p:nvSpPr>
          <p:spPr>
            <a:xfrm>
              <a:off x="6835357" y="5504880"/>
              <a:ext cx="939906" cy="306756"/>
            </a:xfrm>
            <a:custGeom>
              <a:avLst/>
              <a:gdLst>
                <a:gd fmla="*/ 931261 w 939906" name="connsiteX0"/>
                <a:gd fmla="*/ 306587 h 306756" name="connsiteY0"/>
                <a:gd fmla="*/ 928762 w 939906" name="connsiteX1"/>
                <a:gd fmla="*/ 306587 h 306756" name="connsiteY1"/>
                <a:gd fmla="*/ 5891 w 939906" name="connsiteX2"/>
                <a:gd fmla="*/ 16727 h 306756" name="connsiteY2"/>
                <a:gd fmla="*/ 324 w 939906" name="connsiteX3"/>
                <a:gd fmla="*/ 6046 h 306756" name="connsiteY3"/>
                <a:gd fmla="*/ 10720 w 939906" name="connsiteX4"/>
                <a:gd fmla="*/ 274 h 306756" name="connsiteY4"/>
                <a:gd fmla="*/ 11004 w 939906" name="connsiteX5"/>
                <a:gd fmla="*/ 365 h 306756" name="connsiteY5"/>
                <a:gd fmla="*/ 933875 w 939906" name="connsiteX6"/>
                <a:gd fmla="*/ 290338 h 306756" name="connsiteY6"/>
                <a:gd fmla="*/ 939510 w 939906" name="connsiteX7"/>
                <a:gd fmla="*/ 300815 h 306756" name="connsiteY7"/>
                <a:gd fmla="*/ 939442 w 939906" name="connsiteX8"/>
                <a:gd fmla="*/ 301019 h 306756" name="connsiteY8"/>
                <a:gd fmla="*/ 931261 w 939906" name="connsiteX9"/>
                <a:gd fmla="*/ 306587 h 30675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756" w="939906">
                  <a:moveTo>
                    <a:pt x="931261" y="306587"/>
                  </a:moveTo>
                  <a:cubicBezTo>
                    <a:pt x="930432" y="306746"/>
                    <a:pt x="929591" y="306746"/>
                    <a:pt x="928762" y="306587"/>
                  </a:cubicBezTo>
                  <a:lnTo>
                    <a:pt x="5891" y="16727"/>
                  </a:lnTo>
                  <a:cubicBezTo>
                    <a:pt x="1448" y="15261"/>
                    <a:pt x="-1017" y="10523"/>
                    <a:pt x="324" y="6046"/>
                  </a:cubicBezTo>
                  <a:cubicBezTo>
                    <a:pt x="1608" y="1580"/>
                    <a:pt x="6255" y="-999"/>
                    <a:pt x="10720" y="274"/>
                  </a:cubicBezTo>
                  <a:cubicBezTo>
                    <a:pt x="10823" y="308"/>
                    <a:pt x="10914" y="331"/>
                    <a:pt x="11004" y="365"/>
                  </a:cubicBezTo>
                  <a:lnTo>
                    <a:pt x="933875" y="290338"/>
                  </a:lnTo>
                  <a:cubicBezTo>
                    <a:pt x="938317" y="291679"/>
                    <a:pt x="940840" y="296360"/>
                    <a:pt x="939510" y="300815"/>
                  </a:cubicBezTo>
                  <a:cubicBezTo>
                    <a:pt x="939488" y="300883"/>
                    <a:pt x="939465" y="300951"/>
                    <a:pt x="939442" y="301019"/>
                  </a:cubicBezTo>
                  <a:cubicBezTo>
                    <a:pt x="938158" y="304405"/>
                    <a:pt x="934886" y="306632"/>
                    <a:pt x="931261" y="306587"/>
                  </a:cubicBezTo>
                  <a:close/>
                </a:path>
              </a:pathLst>
            </a:custGeom>
            <a:solidFill>
              <a:srgbClr val="271C57"/>
            </a:solidFill>
            <a:ln cap="flat" w="11362">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E95FF015-5CAF-4ADC-AF9E-40DF3F031779}"/>
                </a:ext>
              </a:extLst>
            </p:cNvPr>
            <p:cNvSpPr/>
            <p:nvPr/>
          </p:nvSpPr>
          <p:spPr>
            <a:xfrm>
              <a:off x="7293699" y="5649601"/>
              <a:ext cx="184173" cy="564609"/>
            </a:xfrm>
            <a:custGeom>
              <a:avLst/>
              <a:gdLst>
                <a:gd fmla="*/ 175560 w 184173" name="connsiteX0"/>
                <a:gd fmla="*/ 563761 h 564609" name="connsiteY0"/>
                <a:gd fmla="*/ 170106 w 184173" name="connsiteX1"/>
                <a:gd fmla="*/ 561716 h 564609" name="connsiteY1"/>
                <a:gd fmla="*/ 103180 w 184173" name="connsiteX2"/>
                <a:gd fmla="*/ 504903 h 564609" name="connsiteY2"/>
                <a:gd fmla="*/ 8 w 184173" name="connsiteX3"/>
                <a:gd fmla="*/ 277651 h 564609" name="connsiteY3"/>
                <a:gd fmla="*/ 4439 w 184173" name="connsiteX4"/>
                <a:gd fmla="*/ 8357 h 564609" name="connsiteY4"/>
                <a:gd fmla="*/ 12961 w 184173" name="connsiteX5"/>
                <a:gd fmla="*/ -51 h 564609" name="connsiteY5"/>
                <a:gd fmla="*/ 12961 w 184173" name="connsiteX6"/>
                <a:gd fmla="*/ -51 h 564609" name="connsiteY6"/>
                <a:gd fmla="*/ 21369 w 184173" name="connsiteX7"/>
                <a:gd fmla="*/ 8584 h 564609" name="connsiteY7"/>
                <a:gd fmla="*/ 21369 w 184173" name="connsiteX8"/>
                <a:gd fmla="*/ 8584 h 564609" name="connsiteY8"/>
                <a:gd fmla="*/ 17051 w 184173" name="connsiteX9"/>
                <a:gd fmla="*/ 277878 h 564609" name="connsiteY9"/>
                <a:gd fmla="*/ 114088 w 184173" name="connsiteX10"/>
                <a:gd fmla="*/ 492631 h 564609" name="connsiteY10"/>
                <a:gd fmla="*/ 181014 w 184173" name="connsiteX11"/>
                <a:gd fmla="*/ 549444 h 564609" name="connsiteY11"/>
                <a:gd fmla="*/ 182207 w 184173" name="connsiteX12"/>
                <a:gd fmla="*/ 561432 h 564609" name="connsiteY12"/>
                <a:gd fmla="*/ 175446 w 184173" name="connsiteX13"/>
                <a:gd fmla="*/ 564556 h 5646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64609" w="184173">
                  <a:moveTo>
                    <a:pt x="175560" y="563761"/>
                  </a:moveTo>
                  <a:cubicBezTo>
                    <a:pt x="173560" y="563749"/>
                    <a:pt x="171617" y="563022"/>
                    <a:pt x="170106" y="561716"/>
                  </a:cubicBezTo>
                  <a:lnTo>
                    <a:pt x="103180" y="504903"/>
                  </a:lnTo>
                  <a:cubicBezTo>
                    <a:pt x="36311" y="448567"/>
                    <a:pt x="-1594" y="365074"/>
                    <a:pt x="8" y="277651"/>
                  </a:cubicBezTo>
                  <a:lnTo>
                    <a:pt x="4439" y="8357"/>
                  </a:lnTo>
                  <a:cubicBezTo>
                    <a:pt x="4496" y="3698"/>
                    <a:pt x="8302" y="-51"/>
                    <a:pt x="12961" y="-51"/>
                  </a:cubicBezTo>
                  <a:lnTo>
                    <a:pt x="12961" y="-51"/>
                  </a:lnTo>
                  <a:cubicBezTo>
                    <a:pt x="17665" y="17"/>
                    <a:pt x="21426" y="3880"/>
                    <a:pt x="21369" y="8584"/>
                  </a:cubicBezTo>
                  <a:cubicBezTo>
                    <a:pt x="21369" y="8584"/>
                    <a:pt x="21369" y="8584"/>
                    <a:pt x="21369" y="8584"/>
                  </a:cubicBezTo>
                  <a:lnTo>
                    <a:pt x="17051" y="277878"/>
                  </a:lnTo>
                  <a:cubicBezTo>
                    <a:pt x="15302" y="360450"/>
                    <a:pt x="50969" y="439374"/>
                    <a:pt x="114088" y="492631"/>
                  </a:cubicBezTo>
                  <a:lnTo>
                    <a:pt x="181014" y="549444"/>
                  </a:lnTo>
                  <a:cubicBezTo>
                    <a:pt x="184650" y="552432"/>
                    <a:pt x="185184" y="557795"/>
                    <a:pt x="182207" y="561432"/>
                  </a:cubicBezTo>
                  <a:cubicBezTo>
                    <a:pt x="180548" y="563454"/>
                    <a:pt x="178060" y="564613"/>
                    <a:pt x="175446" y="564556"/>
                  </a:cubicBezTo>
                  <a:close/>
                </a:path>
              </a:pathLst>
            </a:custGeom>
            <a:solidFill>
              <a:srgbClr val="271C57"/>
            </a:solidFill>
            <a:ln cap="flat" w="11362">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369EF41A-6972-493B-8BF2-171BD257E376}"/>
                </a:ext>
              </a:extLst>
            </p:cNvPr>
            <p:cNvSpPr/>
            <p:nvPr/>
          </p:nvSpPr>
          <p:spPr>
            <a:xfrm>
              <a:off x="6612791" y="5963706"/>
              <a:ext cx="699991" cy="177781"/>
            </a:xfrm>
            <a:custGeom>
              <a:avLst/>
              <a:gdLst>
                <a:gd fmla="*/ 8478 w 699991" name="connsiteX0"/>
                <a:gd fmla="*/ 177730 h 177781" name="connsiteY0"/>
                <a:gd fmla="*/ 184 w 699991" name="connsiteX1"/>
                <a:gd fmla="*/ 171140 h 177781" name="connsiteY1"/>
                <a:gd fmla="*/ 6547 w 699991" name="connsiteX2"/>
                <a:gd fmla="*/ 160800 h 177781" name="connsiteY2"/>
                <a:gd fmla="*/ 690234 w 699991" name="connsiteX3"/>
                <a:gd fmla="*/ 19 h 177781" name="connsiteY3"/>
                <a:gd fmla="*/ 699881 w 699991" name="connsiteX4"/>
                <a:gd fmla="*/ 7507 h 177781" name="connsiteY4"/>
                <a:gd fmla="*/ 694211 w 699991" name="connsiteX5"/>
                <a:gd fmla="*/ 16722 h 177781" name="connsiteY5"/>
                <a:gd fmla="*/ 10410 w 699991" name="connsiteX6"/>
                <a:gd fmla="*/ 177503 h 17778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7781" w="699991">
                  <a:moveTo>
                    <a:pt x="8478" y="177730"/>
                  </a:moveTo>
                  <a:cubicBezTo>
                    <a:pt x="4513" y="177730"/>
                    <a:pt x="1081" y="174992"/>
                    <a:pt x="184" y="171140"/>
                  </a:cubicBezTo>
                  <a:cubicBezTo>
                    <a:pt x="-885" y="166526"/>
                    <a:pt x="1956" y="161925"/>
                    <a:pt x="6547" y="160800"/>
                  </a:cubicBezTo>
                  <a:lnTo>
                    <a:pt x="690234" y="19"/>
                  </a:lnTo>
                  <a:cubicBezTo>
                    <a:pt x="694961" y="-583"/>
                    <a:pt x="699290" y="2769"/>
                    <a:pt x="699881" y="7507"/>
                  </a:cubicBezTo>
                  <a:cubicBezTo>
                    <a:pt x="700392" y="11529"/>
                    <a:pt x="698029" y="15359"/>
                    <a:pt x="694211" y="16722"/>
                  </a:cubicBezTo>
                  <a:lnTo>
                    <a:pt x="10410" y="177503"/>
                  </a:lnTo>
                  <a:close/>
                </a:path>
              </a:pathLst>
            </a:custGeom>
            <a:solidFill>
              <a:srgbClr val="271C57"/>
            </a:solidFill>
            <a:ln cap="flat" w="11362">
              <a:noFill/>
              <a:prstDash val="solid"/>
              <a:miter/>
            </a:ln>
          </p:spPr>
          <p:txBody>
            <a:bodyPr anchor="ctr" rtlCol="0"/>
            <a:lstStyle/>
            <a:p>
              <a:endParaRPr dirty="0" lang="en-US"/>
            </a:p>
          </p:txBody>
        </p:sp>
      </p:grpSp>
      <p:grpSp>
        <p:nvGrpSpPr>
          <p:cNvPr id="476" name="Group 475">
            <a:extLst>
              <a:ext uri="{FF2B5EF4-FFF2-40B4-BE49-F238E27FC236}">
                <a16:creationId xmlns:a16="http://schemas.microsoft.com/office/drawing/2014/main" id="{AA83DB9A-D5BE-4654-AB97-F7797A23B0CB}"/>
              </a:ext>
            </a:extLst>
          </p:cNvPr>
          <p:cNvGrpSpPr/>
          <p:nvPr/>
        </p:nvGrpSpPr>
        <p:grpSpPr>
          <a:xfrm>
            <a:off x="5843147" y="4524135"/>
            <a:ext cx="1853955" cy="1043541"/>
            <a:chOff x="7132695" y="4524135"/>
            <a:chExt cx="1853955" cy="1043541"/>
          </a:xfrm>
        </p:grpSpPr>
        <p:sp>
          <p:nvSpPr>
            <p:cNvPr id="477" name="Freeform: Shape 476">
              <a:extLst>
                <a:ext uri="{FF2B5EF4-FFF2-40B4-BE49-F238E27FC236}">
                  <a16:creationId xmlns:a16="http://schemas.microsoft.com/office/drawing/2014/main" id="{59E075A0-83D2-43EC-8C34-4565738884A6}"/>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478" name="Freeform: Shape 477">
              <a:extLst>
                <a:ext uri="{FF2B5EF4-FFF2-40B4-BE49-F238E27FC236}">
                  <a16:creationId xmlns:a16="http://schemas.microsoft.com/office/drawing/2014/main" id="{CB9C5531-03EE-48B3-8762-9344C10C2F74}"/>
                </a:ext>
              </a:extLst>
            </p:cNvPr>
            <p:cNvSpPr/>
            <p:nvPr/>
          </p:nvSpPr>
          <p:spPr>
            <a:xfrm>
              <a:off x="7147239" y="4540157"/>
              <a:ext cx="1824489" cy="1011271"/>
            </a:xfrm>
            <a:custGeom>
              <a:avLst/>
              <a:gdLst>
                <a:gd fmla="*/ 1362494 w 1824489" name="connsiteX0"/>
                <a:gd fmla="*/ -51 h 1011271" name="connsiteY0"/>
                <a:gd fmla="*/ 1550658 w 1824489" name="connsiteX1"/>
                <a:gd fmla="*/ -51 h 1011271" name="connsiteY1"/>
                <a:gd fmla="*/ 1689850 w 1824489" name="connsiteX2"/>
                <a:gd fmla="*/ 117552 h 1011271" name="connsiteY2"/>
                <a:gd fmla="*/ 1823133 w 1824489" name="connsiteX3"/>
                <a:gd fmla="*/ 903275 h 1011271" name="connsiteY3"/>
                <a:gd fmla="*/ 1747390 w 1824489" name="connsiteX4"/>
                <a:gd fmla="*/ 1009925 h 1011271" name="connsiteY4"/>
                <a:gd fmla="*/ 1732232 w 1824489" name="connsiteX5"/>
                <a:gd fmla="*/ 1011220 h 1011271" name="connsiteY5"/>
                <a:gd fmla="*/ 92155 w 1824489" name="connsiteX6"/>
                <a:gd fmla="*/ 1011220 h 1011271" name="connsiteY6"/>
                <a:gd fmla="*/ -41 w 1824489" name="connsiteX7"/>
                <a:gd fmla="*/ 918433 h 1011271" name="connsiteY7"/>
                <a:gd fmla="*/ 1254 w 1824489" name="connsiteX8"/>
                <a:gd fmla="*/ 903275 h 1011271" name="connsiteY8"/>
                <a:gd fmla="*/ 134538 w 1824489" name="connsiteX9"/>
                <a:gd fmla="*/ 117552 h 1011271" name="connsiteY9"/>
                <a:gd fmla="*/ 273389 w 1824489" name="connsiteX10"/>
                <a:gd fmla="*/ -51 h 1011271" name="connsiteY10"/>
                <a:gd fmla="*/ 1362494 w 1824489"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489">
                  <a:moveTo>
                    <a:pt x="1362494" y="-51"/>
                  </a:moveTo>
                  <a:lnTo>
                    <a:pt x="1550658" y="-51"/>
                  </a:lnTo>
                  <a:cubicBezTo>
                    <a:pt x="1619516" y="-28"/>
                    <a:pt x="1678329" y="49660"/>
                    <a:pt x="1689850" y="117552"/>
                  </a:cubicBezTo>
                  <a:lnTo>
                    <a:pt x="1823133" y="903275"/>
                  </a:lnTo>
                  <a:cubicBezTo>
                    <a:pt x="1831667" y="953635"/>
                    <a:pt x="1797761" y="1001380"/>
                    <a:pt x="1747390" y="1009925"/>
                  </a:cubicBezTo>
                  <a:cubicBezTo>
                    <a:pt x="1742391" y="1010766"/>
                    <a:pt x="1737312" y="1011209"/>
                    <a:pt x="1732232" y="1011220"/>
                  </a:cubicBezTo>
                  <a:lnTo>
                    <a:pt x="92155" y="1011220"/>
                  </a:lnTo>
                  <a:cubicBezTo>
                    <a:pt x="41069" y="1011061"/>
                    <a:pt x="-211" y="969519"/>
                    <a:pt x="-41" y="918433"/>
                  </a:cubicBezTo>
                  <a:cubicBezTo>
                    <a:pt x="-29" y="913354"/>
                    <a:pt x="402" y="908287"/>
                    <a:pt x="1254" y="903275"/>
                  </a:cubicBezTo>
                  <a:lnTo>
                    <a:pt x="134538" y="117552"/>
                  </a:lnTo>
                  <a:cubicBezTo>
                    <a:pt x="146082" y="49808"/>
                    <a:pt x="204668" y="188"/>
                    <a:pt x="273389" y="-51"/>
                  </a:cubicBezTo>
                  <a:lnTo>
                    <a:pt x="1362494" y="-51"/>
                  </a:lnTo>
                  <a:close/>
                </a:path>
              </a:pathLst>
            </a:custGeom>
            <a:solidFill>
              <a:srgbClr val="FFFFFF"/>
            </a:solidFill>
            <a:ln cap="flat" w="11362">
              <a:noFill/>
              <a:prstDash val="solid"/>
              <a:miter/>
            </a:ln>
          </p:spPr>
          <p:txBody>
            <a:bodyPr anchor="ctr" rtlCol="0"/>
            <a:lstStyle/>
            <a:p>
              <a:endParaRPr dirty="0" lang="en-US"/>
            </a:p>
          </p:txBody>
        </p:sp>
        <p:sp>
          <p:nvSpPr>
            <p:cNvPr id="479" name="Freeform: Shape 478">
              <a:extLst>
                <a:ext uri="{FF2B5EF4-FFF2-40B4-BE49-F238E27FC236}">
                  <a16:creationId xmlns:a16="http://schemas.microsoft.com/office/drawing/2014/main" id="{4F1AE5D0-0D4D-4031-AA60-5E12D88340CD}"/>
                </a:ext>
              </a:extLst>
            </p:cNvPr>
            <p:cNvSpPr/>
            <p:nvPr/>
          </p:nvSpPr>
          <p:spPr>
            <a:xfrm>
              <a:off x="7132695" y="4524135"/>
              <a:ext cx="1853955" cy="1043541"/>
            </a:xfrm>
            <a:custGeom>
              <a:avLst/>
              <a:gdLst>
                <a:gd fmla="*/ 1744390 w 1853955" name="connsiteX0"/>
                <a:gd fmla="*/ 1043149 h 1043541" name="connsiteY0"/>
                <a:gd fmla="*/ 109312 w 1853955" name="connsiteX1"/>
                <a:gd fmla="*/ 1043149 h 1043541" name="connsiteY1"/>
                <a:gd fmla="*/ -41 w 1853955" name="connsiteX2"/>
                <a:gd fmla="*/ 933432 h 1043541" name="connsiteY2"/>
                <a:gd fmla="*/ 1482 w 1853955" name="connsiteX3"/>
                <a:gd fmla="*/ 915434 h 1043541" name="connsiteY3"/>
                <a:gd fmla="*/ 134424 w 1853955" name="connsiteX4"/>
                <a:gd fmla="*/ 131415 h 1043541" name="connsiteY4"/>
                <a:gd fmla="*/ 290091 w 1853955" name="connsiteX5"/>
                <a:gd fmla="*/ -51 h 1043541" name="connsiteY5"/>
                <a:gd fmla="*/ 1254662 w 1853955" name="connsiteX6"/>
                <a:gd fmla="*/ -51 h 1043541" name="connsiteY6"/>
                <a:gd fmla="*/ 1269729 w 1853955" name="connsiteX7"/>
                <a:gd fmla="*/ 18959 h 1043541" name="connsiteY7"/>
                <a:gd fmla="*/ 1254662 w 1853955" name="connsiteX8"/>
                <a:gd fmla="*/ 34037 h 1043541" name="connsiteY8"/>
                <a:gd fmla="*/ 289523 w 1853955" name="connsiteX9"/>
                <a:gd fmla="*/ 34037 h 1043541" name="connsiteY9"/>
                <a:gd fmla="*/ 167603 w 1853955" name="connsiteX10"/>
                <a:gd fmla="*/ 137096 h 1043541" name="connsiteY10"/>
                <a:gd fmla="*/ 34660 w 1853955" name="connsiteX11"/>
                <a:gd fmla="*/ 921115 h 1043541" name="connsiteY11"/>
                <a:gd fmla="*/ 96086 w 1853955" name="connsiteX12"/>
                <a:gd fmla="*/ 1007766 h 1043541" name="connsiteY12"/>
                <a:gd fmla="*/ 108744 w 1853955" name="connsiteX13"/>
                <a:gd fmla="*/ 1008834 h 1043541" name="connsiteY13"/>
                <a:gd fmla="*/ 1744958 w 1853955" name="connsiteX14"/>
                <a:gd fmla="*/ 1008834 h 1043541" name="connsiteY14"/>
                <a:gd fmla="*/ 1820133 w 1853955" name="connsiteX15"/>
                <a:gd fmla="*/ 934023 h 1043541" name="connsiteY15"/>
                <a:gd fmla="*/ 1819042 w 1853955" name="connsiteX16"/>
                <a:gd fmla="*/ 921115 h 1043541" name="connsiteY16"/>
                <a:gd fmla="*/ 1686100 w 1853955" name="connsiteX17"/>
                <a:gd fmla="*/ 137096 h 1043541" name="connsiteY17"/>
                <a:gd fmla="*/ 1563725 w 1853955" name="connsiteX18"/>
                <a:gd fmla="*/ 34378 h 1043541" name="connsiteY18"/>
                <a:gd fmla="*/ 1375901 w 1853955" name="connsiteX19"/>
                <a:gd fmla="*/ 34378 h 1043541" name="connsiteY19"/>
                <a:gd fmla="*/ 1356891 w 1853955" name="connsiteX20"/>
                <a:gd fmla="*/ 19300 h 1043541" name="connsiteY20"/>
                <a:gd fmla="*/ 1371958 w 1853955" name="connsiteX21"/>
                <a:gd fmla="*/ 290 h 1043541" name="connsiteY21"/>
                <a:gd fmla="*/ 1375901 w 1853955" name="connsiteX22"/>
                <a:gd fmla="*/ 290 h 1043541" name="connsiteY22"/>
                <a:gd fmla="*/ 1563725 w 1853955" name="connsiteX23"/>
                <a:gd fmla="*/ 290 h 1043541" name="connsiteY23"/>
                <a:gd fmla="*/ 1719393 w 1853955" name="connsiteX24"/>
                <a:gd fmla="*/ 131755 h 1043541" name="connsiteY24"/>
                <a:gd fmla="*/ 1852335 w 1853955" name="connsiteX25"/>
                <a:gd fmla="*/ 915775 h 1043541" name="connsiteY25"/>
                <a:gd fmla="*/ 1762991 w 1853955" name="connsiteX26"/>
                <a:gd fmla="*/ 1041934 h 1043541" name="connsiteY26"/>
                <a:gd fmla="*/ 1744503 w 1853955" name="connsiteX27"/>
                <a:gd fmla="*/ 1043490 h 104354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541" w="1853955">
                  <a:moveTo>
                    <a:pt x="1744390" y="1043149"/>
                  </a:moveTo>
                  <a:lnTo>
                    <a:pt x="109312" y="1043149"/>
                  </a:lnTo>
                  <a:cubicBezTo>
                    <a:pt x="48818" y="1043047"/>
                    <a:pt x="-143" y="993926"/>
                    <a:pt x="-41" y="933432"/>
                  </a:cubicBezTo>
                  <a:cubicBezTo>
                    <a:pt x="-30" y="927399"/>
                    <a:pt x="481" y="921377"/>
                    <a:pt x="1482" y="915434"/>
                  </a:cubicBezTo>
                  <a:lnTo>
                    <a:pt x="134424" y="131415"/>
                  </a:lnTo>
                  <a:cubicBezTo>
                    <a:pt x="147196" y="55433"/>
                    <a:pt x="213042" y="-176"/>
                    <a:pt x="290091" y="-51"/>
                  </a:cubicBezTo>
                  <a:lnTo>
                    <a:pt x="1254662" y="-51"/>
                  </a:lnTo>
                  <a:cubicBezTo>
                    <a:pt x="1264070" y="1040"/>
                    <a:pt x="1270820" y="9551"/>
                    <a:pt x="1269729" y="18959"/>
                  </a:cubicBezTo>
                  <a:cubicBezTo>
                    <a:pt x="1268820" y="26878"/>
                    <a:pt x="1262582" y="33117"/>
                    <a:pt x="1254662" y="34037"/>
                  </a:cubicBezTo>
                  <a:lnTo>
                    <a:pt x="289523" y="34037"/>
                  </a:lnTo>
                  <a:cubicBezTo>
                    <a:pt x="229120" y="33889"/>
                    <a:pt x="177511" y="77510"/>
                    <a:pt x="167603" y="137096"/>
                  </a:cubicBezTo>
                  <a:lnTo>
                    <a:pt x="34660" y="921115"/>
                  </a:lnTo>
                  <a:cubicBezTo>
                    <a:pt x="27695" y="962009"/>
                    <a:pt x="55192" y="1000801"/>
                    <a:pt x="96086" y="1007766"/>
                  </a:cubicBezTo>
                  <a:cubicBezTo>
                    <a:pt x="100268" y="1008482"/>
                    <a:pt x="104506" y="1008834"/>
                    <a:pt x="108744" y="1008834"/>
                  </a:cubicBezTo>
                  <a:lnTo>
                    <a:pt x="1744958" y="1008834"/>
                  </a:lnTo>
                  <a:cubicBezTo>
                    <a:pt x="1786375" y="1008937"/>
                    <a:pt x="1820031" y="975440"/>
                    <a:pt x="1820133" y="934023"/>
                  </a:cubicBezTo>
                  <a:cubicBezTo>
                    <a:pt x="1820145" y="929694"/>
                    <a:pt x="1819781" y="925376"/>
                    <a:pt x="1819042" y="921115"/>
                  </a:cubicBezTo>
                  <a:lnTo>
                    <a:pt x="1686100" y="137096"/>
                  </a:lnTo>
                  <a:cubicBezTo>
                    <a:pt x="1676010" y="77476"/>
                    <a:pt x="1624185" y="33980"/>
                    <a:pt x="1563725" y="34378"/>
                  </a:cubicBezTo>
                  <a:lnTo>
                    <a:pt x="1375901" y="34378"/>
                  </a:lnTo>
                  <a:cubicBezTo>
                    <a:pt x="1366493" y="35469"/>
                    <a:pt x="1357971" y="28719"/>
                    <a:pt x="1356891" y="19300"/>
                  </a:cubicBezTo>
                  <a:cubicBezTo>
                    <a:pt x="1355801" y="9891"/>
                    <a:pt x="1362550" y="1381"/>
                    <a:pt x="1371958" y="290"/>
                  </a:cubicBezTo>
                  <a:cubicBezTo>
                    <a:pt x="1373265" y="142"/>
                    <a:pt x="1374595" y="142"/>
                    <a:pt x="1375901" y="290"/>
                  </a:cubicBezTo>
                  <a:lnTo>
                    <a:pt x="1563725" y="290"/>
                  </a:lnTo>
                  <a:cubicBezTo>
                    <a:pt x="1640786" y="120"/>
                    <a:pt x="1706655" y="55751"/>
                    <a:pt x="1719393" y="131755"/>
                  </a:cubicBezTo>
                  <a:lnTo>
                    <a:pt x="1852335" y="915775"/>
                  </a:lnTo>
                  <a:cubicBezTo>
                    <a:pt x="1862504" y="975281"/>
                    <a:pt x="1822508" y="1031764"/>
                    <a:pt x="1762991" y="1041934"/>
                  </a:cubicBezTo>
                  <a:cubicBezTo>
                    <a:pt x="1756889" y="1042968"/>
                    <a:pt x="1750697" y="1043490"/>
                    <a:pt x="1744503" y="1043490"/>
                  </a:cubicBezTo>
                  <a:close/>
                </a:path>
              </a:pathLst>
            </a:custGeom>
            <a:solidFill>
              <a:srgbClr val="271C57"/>
            </a:solidFill>
            <a:ln cap="flat" w="11362">
              <a:noFill/>
              <a:prstDash val="solid"/>
              <a:miter/>
            </a:ln>
          </p:spPr>
          <p:txBody>
            <a:bodyPr anchor="ctr" rtlCol="0"/>
            <a:lstStyle/>
            <a:p>
              <a:endParaRPr dirty="0" lang="en-US"/>
            </a:p>
          </p:txBody>
        </p:sp>
        <p:sp>
          <p:nvSpPr>
            <p:cNvPr id="480" name="Freeform: Shape 479">
              <a:extLst>
                <a:ext uri="{FF2B5EF4-FFF2-40B4-BE49-F238E27FC236}">
                  <a16:creationId xmlns:a16="http://schemas.microsoft.com/office/drawing/2014/main" id="{AF058003-F6AD-4818-B793-22D56FAE1451}"/>
                </a:ext>
              </a:extLst>
            </p:cNvPr>
            <p:cNvSpPr/>
            <p:nvPr/>
          </p:nvSpPr>
          <p:spPr>
            <a:xfrm>
              <a:off x="8427359" y="4524366"/>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sp>
          <p:nvSpPr>
            <p:cNvPr id="481" name="Freeform: Shape 480">
              <a:extLst>
                <a:ext uri="{FF2B5EF4-FFF2-40B4-BE49-F238E27FC236}">
                  <a16:creationId xmlns:a16="http://schemas.microsoft.com/office/drawing/2014/main" id="{103245E4-0920-45B4-A5DE-617FA0E71B30}"/>
                </a:ext>
              </a:extLst>
            </p:cNvPr>
            <p:cNvSpPr/>
            <p:nvPr/>
          </p:nvSpPr>
          <p:spPr>
            <a:xfrm>
              <a:off x="7213403" y="5012758"/>
              <a:ext cx="1246641" cy="545942"/>
            </a:xfrm>
            <a:custGeom>
              <a:avLst/>
              <a:gdLst>
                <a:gd fmla="*/ 1238039 w 1246641" name="connsiteX0"/>
                <a:gd fmla="*/ 545891 h 545942" name="connsiteY0"/>
                <a:gd fmla="*/ 1231336 w 1246641" name="connsiteX1"/>
                <a:gd fmla="*/ 542596 h 545942" name="connsiteY1"/>
                <a:gd fmla="*/ 8834 w 1246641" name="connsiteX2"/>
                <a:gd fmla="*/ 17303 h 545942" name="connsiteY2"/>
                <a:gd fmla="*/ -29 w 1246641" name="connsiteX3"/>
                <a:gd fmla="*/ 9122 h 545942" name="connsiteY3"/>
                <a:gd fmla="*/ 8015 w 1246641" name="connsiteX4"/>
                <a:gd fmla="*/ 157 h 545942" name="connsiteY4"/>
                <a:gd fmla="*/ 8152 w 1246641" name="connsiteX5"/>
                <a:gd fmla="*/ 145 h 545942" name="connsiteY5"/>
                <a:gd fmla="*/ 1244857 w 1246641" name="connsiteX6"/>
                <a:gd fmla="*/ 532142 h 545942" name="connsiteY6"/>
                <a:gd fmla="*/ 1243380 w 1246641" name="connsiteX7"/>
                <a:gd fmla="*/ 544073 h 545942" name="connsiteY7"/>
                <a:gd fmla="*/ 1238039 w 1246641" name="connsiteX8"/>
                <a:gd fmla="*/ 545891 h 54594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45942" w="1246641">
                  <a:moveTo>
                    <a:pt x="1238039" y="545891"/>
                  </a:moveTo>
                  <a:cubicBezTo>
                    <a:pt x="1235415" y="545880"/>
                    <a:pt x="1232949" y="544664"/>
                    <a:pt x="1231336" y="542596"/>
                  </a:cubicBezTo>
                  <a:cubicBezTo>
                    <a:pt x="801261" y="-8604"/>
                    <a:pt x="17242" y="16962"/>
                    <a:pt x="8834" y="17303"/>
                  </a:cubicBezTo>
                  <a:cubicBezTo>
                    <a:pt x="4209" y="17257"/>
                    <a:pt x="380" y="13724"/>
                    <a:pt x="-29" y="9122"/>
                  </a:cubicBezTo>
                  <a:cubicBezTo>
                    <a:pt x="-279" y="4418"/>
                    <a:pt x="3323" y="407"/>
                    <a:pt x="8015" y="157"/>
                  </a:cubicBezTo>
                  <a:cubicBezTo>
                    <a:pt x="8061" y="145"/>
                    <a:pt x="8107" y="145"/>
                    <a:pt x="8152" y="145"/>
                  </a:cubicBezTo>
                  <a:cubicBezTo>
                    <a:pt x="16106" y="145"/>
                    <a:pt x="808988" y="-26216"/>
                    <a:pt x="1244857" y="532142"/>
                  </a:cubicBezTo>
                  <a:cubicBezTo>
                    <a:pt x="1247663" y="535869"/>
                    <a:pt x="1247016" y="541153"/>
                    <a:pt x="1243380" y="544073"/>
                  </a:cubicBezTo>
                  <a:cubicBezTo>
                    <a:pt x="1241857" y="545277"/>
                    <a:pt x="1239971" y="545914"/>
                    <a:pt x="1238039" y="545891"/>
                  </a:cubicBezTo>
                  <a:close/>
                </a:path>
              </a:pathLst>
            </a:custGeom>
            <a:solidFill>
              <a:srgbClr val="271C57"/>
            </a:solidFill>
            <a:ln cap="flat" w="11362">
              <a:noFill/>
              <a:prstDash val="solid"/>
              <a:miter/>
            </a:ln>
          </p:spPr>
          <p:txBody>
            <a:bodyPr anchor="ctr" rtlCol="0"/>
            <a:lstStyle/>
            <a:p>
              <a:endParaRPr dirty="0" lang="en-US"/>
            </a:p>
          </p:txBody>
        </p:sp>
        <p:sp>
          <p:nvSpPr>
            <p:cNvPr id="482" name="Freeform: Shape 481">
              <a:extLst>
                <a:ext uri="{FF2B5EF4-FFF2-40B4-BE49-F238E27FC236}">
                  <a16:creationId xmlns:a16="http://schemas.microsoft.com/office/drawing/2014/main" id="{A907183F-9552-4C92-B303-50E4E8776C50}"/>
                </a:ext>
              </a:extLst>
            </p:cNvPr>
            <p:cNvSpPr/>
            <p:nvPr/>
          </p:nvSpPr>
          <p:spPr>
            <a:xfrm>
              <a:off x="7230474" y="4905885"/>
              <a:ext cx="1373577" cy="652816"/>
            </a:xfrm>
            <a:custGeom>
              <a:avLst/>
              <a:gdLst>
                <a:gd fmla="*/ 1364932 w 1373577" name="connsiteX0"/>
                <a:gd fmla="*/ 652764 h 652816" name="connsiteY0"/>
                <a:gd fmla="*/ 1358001 w 1373577" name="connsiteX1"/>
                <a:gd fmla="*/ 649241 h 652816" name="connsiteY1"/>
                <a:gd fmla="*/ 9829 w 1373577" name="connsiteX2"/>
                <a:gd fmla="*/ 17253 h 652816" name="connsiteY2"/>
                <a:gd fmla="*/ 46 w 1373577" name="connsiteX3"/>
                <a:gd fmla="*/ 9936 h 652816" name="connsiteY3"/>
                <a:gd fmla="*/ 7363 w 1373577" name="connsiteX4"/>
                <a:gd fmla="*/ 164 h 652816" name="connsiteY4"/>
                <a:gd fmla="*/ 9261 w 1373577" name="connsiteX5"/>
                <a:gd fmla="*/ 96 h 652816" name="connsiteY5"/>
                <a:gd fmla="*/ 1371863 w 1373577" name="connsiteX6"/>
                <a:gd fmla="*/ 639242 h 652816" name="connsiteY6"/>
                <a:gd fmla="*/ 1370159 w 1373577" name="connsiteX7"/>
                <a:gd fmla="*/ 651014 h 652816" name="connsiteY7"/>
                <a:gd fmla="*/ 1369932 w 1373577" name="connsiteX8"/>
                <a:gd fmla="*/ 651173 h 652816" name="connsiteY8"/>
                <a:gd fmla="*/ 1364932 w 1373577" name="connsiteX9"/>
                <a:gd fmla="*/ 652764 h 65281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52816" w="1373577">
                  <a:moveTo>
                    <a:pt x="1364932" y="652764"/>
                  </a:moveTo>
                  <a:cubicBezTo>
                    <a:pt x="1362194" y="652741"/>
                    <a:pt x="1359637" y="651434"/>
                    <a:pt x="1358001" y="649241"/>
                  </a:cubicBezTo>
                  <a:cubicBezTo>
                    <a:pt x="884635" y="-9221"/>
                    <a:pt x="18578" y="16799"/>
                    <a:pt x="9829" y="17253"/>
                  </a:cubicBezTo>
                  <a:cubicBezTo>
                    <a:pt x="5113" y="17935"/>
                    <a:pt x="728" y="14663"/>
                    <a:pt x="46" y="9936"/>
                  </a:cubicBezTo>
                  <a:cubicBezTo>
                    <a:pt x="-625" y="5221"/>
                    <a:pt x="2648" y="835"/>
                    <a:pt x="7363" y="164"/>
                  </a:cubicBezTo>
                  <a:cubicBezTo>
                    <a:pt x="8000" y="73"/>
                    <a:pt x="8624" y="51"/>
                    <a:pt x="9261" y="96"/>
                  </a:cubicBezTo>
                  <a:cubicBezTo>
                    <a:pt x="18010" y="96"/>
                    <a:pt x="893271" y="-26606"/>
                    <a:pt x="1371863" y="639242"/>
                  </a:cubicBezTo>
                  <a:cubicBezTo>
                    <a:pt x="1374647" y="642958"/>
                    <a:pt x="1373875" y="648230"/>
                    <a:pt x="1370159" y="651014"/>
                  </a:cubicBezTo>
                  <a:cubicBezTo>
                    <a:pt x="1370079" y="651071"/>
                    <a:pt x="1370011" y="651116"/>
                    <a:pt x="1369932" y="651173"/>
                  </a:cubicBezTo>
                  <a:cubicBezTo>
                    <a:pt x="1368489" y="652241"/>
                    <a:pt x="1366728" y="652798"/>
                    <a:pt x="1364932" y="652764"/>
                  </a:cubicBezTo>
                  <a:close/>
                </a:path>
              </a:pathLst>
            </a:custGeom>
            <a:solidFill>
              <a:srgbClr val="271C57"/>
            </a:solidFill>
            <a:ln cap="flat" w="11362">
              <a:noFill/>
              <a:prstDash val="solid"/>
              <a:miter/>
            </a:ln>
          </p:spPr>
          <p:txBody>
            <a:bodyPr anchor="ctr" rtlCol="0"/>
            <a:lstStyle/>
            <a:p>
              <a:endParaRPr dirty="0" lang="en-US"/>
            </a:p>
          </p:txBody>
        </p:sp>
        <p:sp>
          <p:nvSpPr>
            <p:cNvPr id="483" name="Freeform: Shape 482">
              <a:extLst>
                <a:ext uri="{FF2B5EF4-FFF2-40B4-BE49-F238E27FC236}">
                  <a16:creationId xmlns:a16="http://schemas.microsoft.com/office/drawing/2014/main" id="{3FA86A86-1086-4526-87D6-254BFE434327}"/>
                </a:ext>
              </a:extLst>
            </p:cNvPr>
            <p:cNvSpPr/>
            <p:nvPr/>
          </p:nvSpPr>
          <p:spPr>
            <a:xfrm>
              <a:off x="7574370" y="4542752"/>
              <a:ext cx="240037" cy="404754"/>
            </a:xfrm>
            <a:custGeom>
              <a:avLst/>
              <a:gdLst>
                <a:gd fmla="*/ 8515 w 240037" name="connsiteX0"/>
                <a:gd fmla="*/ 404703 h 404754" name="connsiteY0"/>
                <a:gd fmla="*/ -41 w 240037" name="connsiteX1"/>
                <a:gd fmla="*/ 396215 h 404754" name="connsiteY1"/>
                <a:gd fmla="*/ 1129 w 240037" name="connsiteX2"/>
                <a:gd fmla="*/ 391864 h 404754" name="connsiteY2"/>
                <a:gd fmla="*/ 224404 w 240037" name="connsiteX3"/>
                <a:gd fmla="*/ 4058 h 404754" name="connsiteY3"/>
                <a:gd fmla="*/ 235767 w 240037" name="connsiteX4"/>
                <a:gd fmla="*/ 990 h 404754" name="connsiteY4"/>
                <a:gd fmla="*/ 238948 w 240037" name="connsiteX5"/>
                <a:gd fmla="*/ 12353 h 404754" name="connsiteY5"/>
                <a:gd fmla="*/ 15673 w 240037" name="connsiteX6"/>
                <a:gd fmla="*/ 400158 h 404754" name="connsiteY6"/>
                <a:gd fmla="*/ 8515 w 240037" name="connsiteX7"/>
                <a:gd fmla="*/ 404703 h 4047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04754" w="240037">
                  <a:moveTo>
                    <a:pt x="8515" y="404703"/>
                  </a:moveTo>
                  <a:cubicBezTo>
                    <a:pt x="3811" y="404726"/>
                    <a:pt x="-30" y="400931"/>
                    <a:pt x="-41" y="396215"/>
                  </a:cubicBezTo>
                  <a:cubicBezTo>
                    <a:pt x="-52" y="394693"/>
                    <a:pt x="357" y="393182"/>
                    <a:pt x="1129" y="391864"/>
                  </a:cubicBezTo>
                  <a:lnTo>
                    <a:pt x="224404" y="4058"/>
                  </a:lnTo>
                  <a:cubicBezTo>
                    <a:pt x="226768" y="161"/>
                    <a:pt x="231767" y="-1191"/>
                    <a:pt x="235767" y="990"/>
                  </a:cubicBezTo>
                  <a:cubicBezTo>
                    <a:pt x="239755" y="3274"/>
                    <a:pt x="241164" y="8331"/>
                    <a:pt x="238948" y="12353"/>
                  </a:cubicBezTo>
                  <a:lnTo>
                    <a:pt x="15673" y="400158"/>
                  </a:lnTo>
                  <a:cubicBezTo>
                    <a:pt x="14242" y="402817"/>
                    <a:pt x="11537" y="404544"/>
                    <a:pt x="8515" y="404703"/>
                  </a:cubicBezTo>
                  <a:close/>
                </a:path>
              </a:pathLst>
            </a:custGeom>
            <a:solidFill>
              <a:srgbClr val="271C57"/>
            </a:solidFill>
            <a:ln cap="flat" w="11362">
              <a:noFill/>
              <a:prstDash val="solid"/>
              <a:miter/>
            </a:ln>
          </p:spPr>
          <p:txBody>
            <a:bodyPr anchor="ctr" rtlCol="0"/>
            <a:lstStyle/>
            <a:p>
              <a:endParaRPr dirty="0" lang="en-US"/>
            </a:p>
          </p:txBody>
        </p:sp>
        <p:sp>
          <p:nvSpPr>
            <p:cNvPr id="484" name="Freeform: Shape 483">
              <a:extLst>
                <a:ext uri="{FF2B5EF4-FFF2-40B4-BE49-F238E27FC236}">
                  <a16:creationId xmlns:a16="http://schemas.microsoft.com/office/drawing/2014/main" id="{F3D1258C-0FA6-4496-ADEC-6B1013130596}"/>
                </a:ext>
              </a:extLst>
            </p:cNvPr>
            <p:cNvSpPr/>
            <p:nvPr/>
          </p:nvSpPr>
          <p:spPr>
            <a:xfrm>
              <a:off x="7627718" y="4549796"/>
              <a:ext cx="245662" cy="414526"/>
            </a:xfrm>
            <a:custGeom>
              <a:avLst/>
              <a:gdLst>
                <a:gd fmla="*/ 8458 w 245662" name="connsiteX0"/>
                <a:gd fmla="*/ 414475 h 414526" name="connsiteY0"/>
                <a:gd fmla="*/ -41 w 245662" name="connsiteX1"/>
                <a:gd fmla="*/ 405931 h 414526" name="connsiteY1"/>
                <a:gd fmla="*/ 1073 w 245662" name="connsiteX2"/>
                <a:gd fmla="*/ 401749 h 414526" name="connsiteY2"/>
                <a:gd fmla="*/ 230029 w 245662" name="connsiteX3"/>
                <a:gd fmla="*/ 4058 h 414526" name="connsiteY3"/>
                <a:gd fmla="*/ 241391 w 245662" name="connsiteX4"/>
                <a:gd fmla="*/ 990 h 414526" name="connsiteY4"/>
                <a:gd fmla="*/ 244573 w 245662" name="connsiteX5"/>
                <a:gd fmla="*/ 12353 h 414526" name="connsiteY5"/>
                <a:gd fmla="*/ 15617 w 245662" name="connsiteX6"/>
                <a:gd fmla="*/ 410044 h 414526" name="connsiteY6"/>
                <a:gd fmla="*/ 8458 w 245662" name="connsiteX7"/>
                <a:gd fmla="*/ 414475 h 41452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26" w="245662">
                  <a:moveTo>
                    <a:pt x="8458" y="414475"/>
                  </a:moveTo>
                  <a:cubicBezTo>
                    <a:pt x="3754" y="414464"/>
                    <a:pt x="-52" y="410635"/>
                    <a:pt x="-41" y="405931"/>
                  </a:cubicBezTo>
                  <a:cubicBezTo>
                    <a:pt x="-30" y="404465"/>
                    <a:pt x="345" y="403022"/>
                    <a:pt x="1073" y="401749"/>
                  </a:cubicBezTo>
                  <a:lnTo>
                    <a:pt x="230029" y="4058"/>
                  </a:lnTo>
                  <a:cubicBezTo>
                    <a:pt x="232392" y="161"/>
                    <a:pt x="237392" y="-1191"/>
                    <a:pt x="241391" y="990"/>
                  </a:cubicBezTo>
                  <a:cubicBezTo>
                    <a:pt x="245379" y="3274"/>
                    <a:pt x="246789" y="8331"/>
                    <a:pt x="244573" y="12353"/>
                  </a:cubicBezTo>
                  <a:lnTo>
                    <a:pt x="15617" y="410044"/>
                  </a:lnTo>
                  <a:cubicBezTo>
                    <a:pt x="14162" y="412668"/>
                    <a:pt x="11447" y="414339"/>
                    <a:pt x="8458" y="414475"/>
                  </a:cubicBezTo>
                  <a:close/>
                </a:path>
              </a:pathLst>
            </a:custGeom>
            <a:solidFill>
              <a:srgbClr val="271C57"/>
            </a:solidFill>
            <a:ln cap="flat" w="11362">
              <a:noFill/>
              <a:prstDash val="solid"/>
              <a:miter/>
            </a:ln>
          </p:spPr>
          <p:txBody>
            <a:bodyPr anchor="ctr" rtlCol="0"/>
            <a:lstStyle/>
            <a:p>
              <a:endParaRPr dirty="0" lang="en-US"/>
            </a:p>
          </p:txBody>
        </p:sp>
        <p:sp>
          <p:nvSpPr>
            <p:cNvPr id="485" name="Freeform: Shape 484">
              <a:extLst>
                <a:ext uri="{FF2B5EF4-FFF2-40B4-BE49-F238E27FC236}">
                  <a16:creationId xmlns:a16="http://schemas.microsoft.com/office/drawing/2014/main" id="{BC44E64D-EC95-4363-A3FE-D6AA29C44F6F}"/>
                </a:ext>
              </a:extLst>
            </p:cNvPr>
            <p:cNvSpPr/>
            <p:nvPr/>
          </p:nvSpPr>
          <p:spPr>
            <a:xfrm>
              <a:off x="7862491" y="4564588"/>
              <a:ext cx="246068" cy="414507"/>
            </a:xfrm>
            <a:custGeom>
              <a:avLst/>
              <a:gdLst>
                <a:gd fmla="*/ 8437 w 246068" name="connsiteX0"/>
                <a:gd fmla="*/ 414455 h 414507" name="connsiteY0"/>
                <a:gd fmla="*/ 4232 w 246068" name="connsiteX1"/>
                <a:gd fmla="*/ 413319 h 414507" name="connsiteY1"/>
                <a:gd fmla="*/ 1005 w 246068" name="connsiteX2"/>
                <a:gd fmla="*/ 402047 h 414507" name="connsiteY2"/>
                <a:gd fmla="*/ 1051 w 246068" name="connsiteX3"/>
                <a:gd fmla="*/ 401956 h 414507" name="connsiteY3"/>
                <a:gd fmla="*/ 230007 w 246068" name="connsiteX4"/>
                <a:gd fmla="*/ 4265 h 414507" name="connsiteY4"/>
                <a:gd fmla="*/ 241711 w 246068" name="connsiteX5"/>
                <a:gd fmla="*/ 1084 h 414507" name="connsiteY5"/>
                <a:gd fmla="*/ 244892 w 246068" name="connsiteX6"/>
                <a:gd fmla="*/ 12787 h 414507" name="connsiteY6"/>
                <a:gd fmla="*/ 15822 w 246068" name="connsiteX7"/>
                <a:gd fmla="*/ 410478 h 414507" name="connsiteY7"/>
                <a:gd fmla="*/ 8437 w 246068" name="connsiteX8"/>
                <a:gd fmla="*/ 414455 h 414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4507" w="246068">
                  <a:moveTo>
                    <a:pt x="8437" y="414455"/>
                  </a:moveTo>
                  <a:cubicBezTo>
                    <a:pt x="6959" y="414478"/>
                    <a:pt x="5494" y="414092"/>
                    <a:pt x="4232" y="413319"/>
                  </a:cubicBezTo>
                  <a:cubicBezTo>
                    <a:pt x="221" y="411092"/>
                    <a:pt x="-1222" y="406047"/>
                    <a:pt x="1005" y="402047"/>
                  </a:cubicBezTo>
                  <a:cubicBezTo>
                    <a:pt x="1017" y="402013"/>
                    <a:pt x="1039" y="401979"/>
                    <a:pt x="1051" y="401956"/>
                  </a:cubicBezTo>
                  <a:lnTo>
                    <a:pt x="230007" y="4265"/>
                  </a:lnTo>
                  <a:cubicBezTo>
                    <a:pt x="232359" y="152"/>
                    <a:pt x="237597" y="-1268"/>
                    <a:pt x="241711" y="1084"/>
                  </a:cubicBezTo>
                  <a:cubicBezTo>
                    <a:pt x="245824" y="3436"/>
                    <a:pt x="247244" y="8674"/>
                    <a:pt x="244892" y="12787"/>
                  </a:cubicBezTo>
                  <a:lnTo>
                    <a:pt x="15822" y="410478"/>
                  </a:lnTo>
                  <a:cubicBezTo>
                    <a:pt x="14231" y="413012"/>
                    <a:pt x="11425" y="414512"/>
                    <a:pt x="8437" y="414455"/>
                  </a:cubicBezTo>
                  <a:close/>
                </a:path>
              </a:pathLst>
            </a:custGeom>
            <a:solidFill>
              <a:srgbClr val="271C57"/>
            </a:solidFill>
            <a:ln cap="flat" w="11362">
              <a:noFill/>
              <a:prstDash val="solid"/>
              <a:miter/>
            </a:ln>
          </p:spPr>
          <p:txBody>
            <a:bodyPr anchor="ctr" rtlCol="0"/>
            <a:lstStyle/>
            <a:p>
              <a:endParaRPr dirty="0" lang="en-US"/>
            </a:p>
          </p:txBody>
        </p:sp>
        <p:sp>
          <p:nvSpPr>
            <p:cNvPr id="486" name="Freeform: Shape 485">
              <a:extLst>
                <a:ext uri="{FF2B5EF4-FFF2-40B4-BE49-F238E27FC236}">
                  <a16:creationId xmlns:a16="http://schemas.microsoft.com/office/drawing/2014/main" id="{5ACD1EA8-DC47-4D37-BF46-319DD6292EE0}"/>
                </a:ext>
              </a:extLst>
            </p:cNvPr>
            <p:cNvSpPr/>
            <p:nvPr/>
          </p:nvSpPr>
          <p:spPr>
            <a:xfrm>
              <a:off x="8040965" y="4615389"/>
              <a:ext cx="245521" cy="414382"/>
            </a:xfrm>
            <a:custGeom>
              <a:avLst/>
              <a:gdLst>
                <a:gd fmla="*/ 8355 w 245521" name="connsiteX0"/>
                <a:gd fmla="*/ 414331 h 414382" name="connsiteY0"/>
                <a:gd fmla="*/ 4151 w 245521" name="connsiteX1"/>
                <a:gd fmla="*/ 413195 h 414382" name="connsiteY1"/>
                <a:gd fmla="*/ 970 w 245521" name="connsiteX2"/>
                <a:gd fmla="*/ 401832 h 414382" name="connsiteY2"/>
                <a:gd fmla="*/ 229926 w 245521" name="connsiteX3"/>
                <a:gd fmla="*/ 4141 h 414382" name="connsiteY3"/>
                <a:gd fmla="*/ 241288 w 245521" name="connsiteX4"/>
                <a:gd fmla="*/ 960 h 414382" name="connsiteY4"/>
                <a:gd fmla="*/ 244470 w 245521" name="connsiteX5"/>
                <a:gd fmla="*/ 12322 h 414382" name="connsiteY5"/>
                <a:gd fmla="*/ 15514 w 245521" name="connsiteX6"/>
                <a:gd fmla="*/ 410013 h 414382" name="connsiteY6"/>
                <a:gd fmla="*/ 8355 w 245521" name="connsiteX7"/>
                <a:gd fmla="*/ 414331 h 4143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382" w="245521">
                  <a:moveTo>
                    <a:pt x="8355" y="414331"/>
                  </a:moveTo>
                  <a:cubicBezTo>
                    <a:pt x="6889" y="414274"/>
                    <a:pt x="5447" y="413888"/>
                    <a:pt x="4151" y="413195"/>
                  </a:cubicBezTo>
                  <a:cubicBezTo>
                    <a:pt x="220" y="410877"/>
                    <a:pt x="-1189" y="405855"/>
                    <a:pt x="970" y="401832"/>
                  </a:cubicBezTo>
                  <a:lnTo>
                    <a:pt x="229926" y="4141"/>
                  </a:lnTo>
                  <a:cubicBezTo>
                    <a:pt x="232244" y="210"/>
                    <a:pt x="237255" y="-1199"/>
                    <a:pt x="241288" y="960"/>
                  </a:cubicBezTo>
                  <a:cubicBezTo>
                    <a:pt x="245220" y="3278"/>
                    <a:pt x="246629" y="8289"/>
                    <a:pt x="244470" y="12322"/>
                  </a:cubicBezTo>
                  <a:lnTo>
                    <a:pt x="15514" y="410013"/>
                  </a:lnTo>
                  <a:cubicBezTo>
                    <a:pt x="14014" y="412570"/>
                    <a:pt x="11321" y="414195"/>
                    <a:pt x="8355" y="414331"/>
                  </a:cubicBezTo>
                  <a:close/>
                </a:path>
              </a:pathLst>
            </a:custGeom>
            <a:solidFill>
              <a:srgbClr val="271C57"/>
            </a:solidFill>
            <a:ln cap="flat" w="11362">
              <a:noFill/>
              <a:prstDash val="solid"/>
              <a:miter/>
            </a:ln>
          </p:spPr>
          <p:txBody>
            <a:bodyPr anchor="ctr" rtlCol="0"/>
            <a:lstStyle/>
            <a:p>
              <a:endParaRPr dirty="0" lang="en-US"/>
            </a:p>
          </p:txBody>
        </p:sp>
        <p:sp>
          <p:nvSpPr>
            <p:cNvPr id="487" name="Freeform: Shape 486">
              <a:extLst>
                <a:ext uri="{FF2B5EF4-FFF2-40B4-BE49-F238E27FC236}">
                  <a16:creationId xmlns:a16="http://schemas.microsoft.com/office/drawing/2014/main" id="{A704BE10-C22D-44B9-AB39-4D37C4B199C9}"/>
                </a:ext>
              </a:extLst>
            </p:cNvPr>
            <p:cNvSpPr/>
            <p:nvPr/>
          </p:nvSpPr>
          <p:spPr>
            <a:xfrm>
              <a:off x="8209699" y="4543092"/>
              <a:ext cx="380120" cy="648027"/>
            </a:xfrm>
            <a:custGeom>
              <a:avLst/>
              <a:gdLst>
                <a:gd fmla="*/ 8355 w 380120" name="connsiteX0"/>
                <a:gd fmla="*/ 647977 h 648027" name="connsiteY0"/>
                <a:gd fmla="*/ 4151 w 380120" name="connsiteX1"/>
                <a:gd fmla="*/ 646840 h 648027" name="connsiteY1"/>
                <a:gd fmla="*/ 970 w 380120" name="connsiteX2"/>
                <a:gd fmla="*/ 635478 h 648027" name="connsiteY2"/>
                <a:gd fmla="*/ 364573 w 380120" name="connsiteX3"/>
                <a:gd fmla="*/ 4058 h 648027" name="connsiteY3"/>
                <a:gd fmla="*/ 375935 w 380120" name="connsiteX4"/>
                <a:gd fmla="*/ 990 h 648027" name="connsiteY4"/>
                <a:gd fmla="*/ 379003 w 380120" name="connsiteX5"/>
                <a:gd fmla="*/ 12353 h 648027" name="connsiteY5"/>
                <a:gd fmla="*/ 15400 w 380120" name="connsiteX6"/>
                <a:gd fmla="*/ 643773 h 648027" name="connsiteY6"/>
                <a:gd fmla="*/ 8355 w 380120" name="connsiteX7"/>
                <a:gd fmla="*/ 647977 h 6480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48027" w="380120">
                  <a:moveTo>
                    <a:pt x="8355" y="647977"/>
                  </a:moveTo>
                  <a:cubicBezTo>
                    <a:pt x="6889" y="647931"/>
                    <a:pt x="5447" y="647545"/>
                    <a:pt x="4151" y="646840"/>
                  </a:cubicBezTo>
                  <a:cubicBezTo>
                    <a:pt x="220" y="644522"/>
                    <a:pt x="-1189" y="639500"/>
                    <a:pt x="970" y="635478"/>
                  </a:cubicBezTo>
                  <a:lnTo>
                    <a:pt x="364573" y="4058"/>
                  </a:lnTo>
                  <a:cubicBezTo>
                    <a:pt x="366936" y="161"/>
                    <a:pt x="371936" y="-1191"/>
                    <a:pt x="375935" y="990"/>
                  </a:cubicBezTo>
                  <a:cubicBezTo>
                    <a:pt x="379878" y="3308"/>
                    <a:pt x="381242" y="8365"/>
                    <a:pt x="379003" y="12353"/>
                  </a:cubicBezTo>
                  <a:lnTo>
                    <a:pt x="15400" y="643773"/>
                  </a:lnTo>
                  <a:cubicBezTo>
                    <a:pt x="13900" y="646261"/>
                    <a:pt x="11253" y="647829"/>
                    <a:pt x="8355" y="647977"/>
                  </a:cubicBezTo>
                  <a:close/>
                </a:path>
              </a:pathLst>
            </a:custGeom>
            <a:solidFill>
              <a:srgbClr val="271C57"/>
            </a:solidFill>
            <a:ln cap="flat" w="11362">
              <a:noFill/>
              <a:prstDash val="solid"/>
              <a:miter/>
            </a:ln>
          </p:spPr>
          <p:txBody>
            <a:bodyPr anchor="ctr" rtlCol="0"/>
            <a:lstStyle/>
            <a:p>
              <a:endParaRPr dirty="0" lang="en-US"/>
            </a:p>
          </p:txBody>
        </p:sp>
        <p:sp>
          <p:nvSpPr>
            <p:cNvPr id="488" name="Freeform: Shape 487">
              <a:extLst>
                <a:ext uri="{FF2B5EF4-FFF2-40B4-BE49-F238E27FC236}">
                  <a16:creationId xmlns:a16="http://schemas.microsoft.com/office/drawing/2014/main" id="{93349887-F168-4648-AF60-A28B5F16E3DE}"/>
                </a:ext>
              </a:extLst>
            </p:cNvPr>
            <p:cNvSpPr/>
            <p:nvPr/>
          </p:nvSpPr>
          <p:spPr>
            <a:xfrm>
              <a:off x="8251524" y="4532886"/>
              <a:ext cx="407325" cy="694822"/>
            </a:xfrm>
            <a:custGeom>
              <a:avLst/>
              <a:gdLst>
                <a:gd fmla="*/ 8572 w 407325" name="connsiteX0"/>
                <a:gd fmla="*/ 694771 h 694822" name="connsiteY0"/>
                <a:gd fmla="*/ -41 w 407325" name="connsiteX1"/>
                <a:gd fmla="*/ 686340 h 694822" name="connsiteY1"/>
                <a:gd fmla="*/ 1072 w 407325" name="connsiteX2"/>
                <a:gd fmla="*/ 682045 h 694822" name="connsiteY2"/>
                <a:gd fmla="*/ 391264 w 407325" name="connsiteX3"/>
                <a:gd fmla="*/ 4265 h 694822" name="connsiteY3"/>
                <a:gd fmla="*/ 402967 w 407325" name="connsiteX4"/>
                <a:gd fmla="*/ 1084 h 694822" name="connsiteY4"/>
                <a:gd fmla="*/ 406149 w 407325" name="connsiteX5"/>
                <a:gd fmla="*/ 12787 h 694822" name="connsiteY5"/>
                <a:gd fmla="*/ 15957 w 407325" name="connsiteX6"/>
                <a:gd fmla="*/ 690567 h 694822" name="connsiteY6"/>
                <a:gd fmla="*/ 8572 w 407325" name="connsiteX7"/>
                <a:gd fmla="*/ 694771 h 69482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4822" w="407325">
                  <a:moveTo>
                    <a:pt x="8572" y="694771"/>
                  </a:moveTo>
                  <a:cubicBezTo>
                    <a:pt x="3868" y="694816"/>
                    <a:pt x="16" y="691044"/>
                    <a:pt x="-41" y="686340"/>
                  </a:cubicBezTo>
                  <a:cubicBezTo>
                    <a:pt x="-52" y="684828"/>
                    <a:pt x="334" y="683351"/>
                    <a:pt x="1072" y="682045"/>
                  </a:cubicBezTo>
                  <a:lnTo>
                    <a:pt x="391264" y="4265"/>
                  </a:lnTo>
                  <a:cubicBezTo>
                    <a:pt x="393616" y="152"/>
                    <a:pt x="398854" y="-1268"/>
                    <a:pt x="402967" y="1084"/>
                  </a:cubicBezTo>
                  <a:cubicBezTo>
                    <a:pt x="407081" y="3436"/>
                    <a:pt x="408501" y="8674"/>
                    <a:pt x="406149" y="12787"/>
                  </a:cubicBezTo>
                  <a:lnTo>
                    <a:pt x="15957" y="690567"/>
                  </a:lnTo>
                  <a:cubicBezTo>
                    <a:pt x="14423" y="693180"/>
                    <a:pt x="11606" y="694782"/>
                    <a:pt x="8572" y="694771"/>
                  </a:cubicBezTo>
                  <a:close/>
                </a:path>
              </a:pathLst>
            </a:custGeom>
            <a:solidFill>
              <a:srgbClr val="271C57"/>
            </a:solidFill>
            <a:ln cap="flat" w="11362">
              <a:noFill/>
              <a:prstDash val="solid"/>
              <a:miter/>
            </a:ln>
          </p:spPr>
          <p:txBody>
            <a:bodyPr anchor="ctr" rtlCol="0"/>
            <a:lstStyle/>
            <a:p>
              <a:endParaRPr dirty="0" lang="en-US"/>
            </a:p>
          </p:txBody>
        </p:sp>
        <p:sp>
          <p:nvSpPr>
            <p:cNvPr id="489" name="Freeform: Shape 488">
              <a:extLst>
                <a:ext uri="{FF2B5EF4-FFF2-40B4-BE49-F238E27FC236}">
                  <a16:creationId xmlns:a16="http://schemas.microsoft.com/office/drawing/2014/main" id="{9C7E6313-8104-42B6-8A24-9C46C239F5B2}"/>
                </a:ext>
              </a:extLst>
            </p:cNvPr>
            <p:cNvSpPr/>
            <p:nvPr/>
          </p:nvSpPr>
          <p:spPr>
            <a:xfrm>
              <a:off x="8449347" y="4699505"/>
              <a:ext cx="402996" cy="687392"/>
            </a:xfrm>
            <a:custGeom>
              <a:avLst/>
              <a:gdLst>
                <a:gd fmla="*/ 8458 w 402996" name="connsiteX0"/>
                <a:gd fmla="*/ 687342 h 687392" name="connsiteY0"/>
                <a:gd fmla="*/ -41 w 402996" name="connsiteX1"/>
                <a:gd fmla="*/ 678797 h 687392" name="connsiteY1"/>
                <a:gd fmla="*/ 1072 w 402996" name="connsiteX2"/>
                <a:gd fmla="*/ 674616 h 687392" name="connsiteY2"/>
                <a:gd fmla="*/ 387400 w 402996" name="connsiteX3"/>
                <a:gd fmla="*/ 4222 h 687392" name="connsiteY3"/>
                <a:gd fmla="*/ 398672 w 402996" name="connsiteX4"/>
                <a:gd fmla="*/ 996 h 687392" name="connsiteY4"/>
                <a:gd fmla="*/ 398763 w 402996" name="connsiteX5"/>
                <a:gd fmla="*/ 1041 h 687392" name="connsiteY5"/>
                <a:gd fmla="*/ 401945 w 402996" name="connsiteX6"/>
                <a:gd fmla="*/ 12404 h 687392" name="connsiteY6"/>
                <a:gd fmla="*/ 15616 w 402996" name="connsiteX7"/>
                <a:gd fmla="*/ 682797 h 687392" name="connsiteY7"/>
                <a:gd fmla="*/ 8458 w 402996" name="connsiteX8"/>
                <a:gd fmla="*/ 687342 h 68739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87392" w="402996">
                  <a:moveTo>
                    <a:pt x="8458" y="687342"/>
                  </a:moveTo>
                  <a:cubicBezTo>
                    <a:pt x="3754" y="687331"/>
                    <a:pt x="-53" y="683501"/>
                    <a:pt x="-41" y="678797"/>
                  </a:cubicBezTo>
                  <a:cubicBezTo>
                    <a:pt x="-30" y="677332"/>
                    <a:pt x="345" y="675888"/>
                    <a:pt x="1072" y="674616"/>
                  </a:cubicBezTo>
                  <a:lnTo>
                    <a:pt x="387400" y="4222"/>
                  </a:lnTo>
                  <a:cubicBezTo>
                    <a:pt x="389628" y="212"/>
                    <a:pt x="394672" y="-1231"/>
                    <a:pt x="398672" y="996"/>
                  </a:cubicBezTo>
                  <a:cubicBezTo>
                    <a:pt x="398706" y="1007"/>
                    <a:pt x="398729" y="1030"/>
                    <a:pt x="398763" y="1041"/>
                  </a:cubicBezTo>
                  <a:cubicBezTo>
                    <a:pt x="402694" y="3359"/>
                    <a:pt x="404104" y="8381"/>
                    <a:pt x="401945" y="12404"/>
                  </a:cubicBezTo>
                  <a:lnTo>
                    <a:pt x="15616" y="682797"/>
                  </a:lnTo>
                  <a:cubicBezTo>
                    <a:pt x="14185" y="685456"/>
                    <a:pt x="11480" y="687183"/>
                    <a:pt x="8458" y="687342"/>
                  </a:cubicBezTo>
                  <a:close/>
                </a:path>
              </a:pathLst>
            </a:custGeom>
            <a:solidFill>
              <a:srgbClr val="271C57"/>
            </a:solidFill>
            <a:ln cap="flat" w="11362">
              <a:noFill/>
              <a:prstDash val="solid"/>
              <a:miter/>
            </a:ln>
          </p:spPr>
          <p:txBody>
            <a:bodyPr anchor="ctr" rtlCol="0"/>
            <a:lstStyle/>
            <a:p>
              <a:endParaRPr dirty="0" lang="en-US"/>
            </a:p>
          </p:txBody>
        </p:sp>
        <p:sp>
          <p:nvSpPr>
            <p:cNvPr id="490" name="Freeform: Shape 489">
              <a:extLst>
                <a:ext uri="{FF2B5EF4-FFF2-40B4-BE49-F238E27FC236}">
                  <a16:creationId xmlns:a16="http://schemas.microsoft.com/office/drawing/2014/main" id="{6EB944C0-5FAA-4BFD-8767-580739DAE111}"/>
                </a:ext>
              </a:extLst>
            </p:cNvPr>
            <p:cNvSpPr/>
            <p:nvPr/>
          </p:nvSpPr>
          <p:spPr>
            <a:xfrm>
              <a:off x="8490098" y="4794319"/>
              <a:ext cx="370464" cy="631438"/>
            </a:xfrm>
            <a:custGeom>
              <a:avLst/>
              <a:gdLst>
                <a:gd fmla="*/ 8386 w 370464" name="connsiteX0"/>
                <a:gd fmla="*/ 631387 h 631438" name="connsiteY0"/>
                <a:gd fmla="*/ 4068 w 370464" name="connsiteX1"/>
                <a:gd fmla="*/ 630251 h 631438" name="connsiteY1"/>
                <a:gd fmla="*/ 1000 w 370464" name="connsiteX2"/>
                <a:gd fmla="*/ 618888 h 631438" name="connsiteY2"/>
                <a:gd fmla="*/ 354831 w 370464" name="connsiteX3"/>
                <a:gd fmla="*/ 4058 h 631438" name="connsiteY3"/>
                <a:gd fmla="*/ 366194 w 370464" name="connsiteX4"/>
                <a:gd fmla="*/ 990 h 631438" name="connsiteY4"/>
                <a:gd fmla="*/ 369375 w 370464" name="connsiteX5"/>
                <a:gd fmla="*/ 12353 h 631438" name="connsiteY5"/>
                <a:gd fmla="*/ 15431 w 370464" name="connsiteX6"/>
                <a:gd fmla="*/ 627183 h 631438" name="connsiteY6"/>
                <a:gd fmla="*/ 8386 w 370464" name="connsiteX7"/>
                <a:gd fmla="*/ 631387 h 6314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31438" w="370464">
                  <a:moveTo>
                    <a:pt x="8386" y="631387"/>
                  </a:moveTo>
                  <a:cubicBezTo>
                    <a:pt x="6874" y="631342"/>
                    <a:pt x="5397" y="630956"/>
                    <a:pt x="4068" y="630251"/>
                  </a:cubicBezTo>
                  <a:cubicBezTo>
                    <a:pt x="170" y="627887"/>
                    <a:pt x="-1182" y="622888"/>
                    <a:pt x="1000" y="618888"/>
                  </a:cubicBezTo>
                  <a:lnTo>
                    <a:pt x="354831" y="4058"/>
                  </a:lnTo>
                  <a:cubicBezTo>
                    <a:pt x="357195" y="161"/>
                    <a:pt x="362194" y="-1191"/>
                    <a:pt x="366194" y="990"/>
                  </a:cubicBezTo>
                  <a:cubicBezTo>
                    <a:pt x="370182" y="3274"/>
                    <a:pt x="371591" y="8330"/>
                    <a:pt x="369375" y="12353"/>
                  </a:cubicBezTo>
                  <a:lnTo>
                    <a:pt x="15431" y="627183"/>
                  </a:lnTo>
                  <a:cubicBezTo>
                    <a:pt x="13942" y="629683"/>
                    <a:pt x="11295" y="631262"/>
                    <a:pt x="8386" y="631387"/>
                  </a:cubicBezTo>
                  <a:close/>
                </a:path>
              </a:pathLst>
            </a:custGeom>
            <a:solidFill>
              <a:srgbClr val="271C57"/>
            </a:solidFill>
            <a:ln cap="flat" w="11362">
              <a:noFill/>
              <a:prstDash val="solid"/>
              <a:miter/>
            </a:ln>
          </p:spPr>
          <p:txBody>
            <a:bodyPr anchor="ctr" rtlCol="0"/>
            <a:lstStyle/>
            <a:p>
              <a:endParaRPr dirty="0" lang="en-US"/>
            </a:p>
          </p:txBody>
        </p:sp>
        <p:sp>
          <p:nvSpPr>
            <p:cNvPr id="491" name="Freeform: Shape 490">
              <a:extLst>
                <a:ext uri="{FF2B5EF4-FFF2-40B4-BE49-F238E27FC236}">
                  <a16:creationId xmlns:a16="http://schemas.microsoft.com/office/drawing/2014/main" id="{322FE73F-1544-4A1B-9A79-DCBF6B298DEC}"/>
                </a:ext>
              </a:extLst>
            </p:cNvPr>
            <p:cNvSpPr/>
            <p:nvPr/>
          </p:nvSpPr>
          <p:spPr>
            <a:xfrm>
              <a:off x="7598175" y="5119473"/>
              <a:ext cx="255199" cy="431954"/>
            </a:xfrm>
            <a:custGeom>
              <a:avLst/>
              <a:gdLst>
                <a:gd fmla="*/ 8458 w 255199" name="connsiteX0"/>
                <a:gd fmla="*/ 431904 h 431954" name="connsiteY0"/>
                <a:gd fmla="*/ -41 w 255199" name="connsiteX1"/>
                <a:gd fmla="*/ 423359 h 431954" name="connsiteY1"/>
                <a:gd fmla="*/ 1072 w 255199" name="connsiteX2"/>
                <a:gd fmla="*/ 419178 h 431954" name="connsiteY2"/>
                <a:gd fmla="*/ 239687 w 255199" name="connsiteX3"/>
                <a:gd fmla="*/ 4102 h 431954" name="connsiteY3"/>
                <a:gd fmla="*/ 251049 w 255199" name="connsiteX4"/>
                <a:gd fmla="*/ 920 h 431954" name="connsiteY4"/>
                <a:gd fmla="*/ 254117 w 255199" name="connsiteX5"/>
                <a:gd fmla="*/ 12283 h 431954" name="connsiteY5"/>
                <a:gd fmla="*/ 15503 w 255199" name="connsiteX6"/>
                <a:gd fmla="*/ 427359 h 431954" name="connsiteY6"/>
                <a:gd fmla="*/ 8458 w 255199" name="connsiteX7"/>
                <a:gd fmla="*/ 431904 h 4319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1954" w="255199">
                  <a:moveTo>
                    <a:pt x="8458" y="431904"/>
                  </a:moveTo>
                  <a:cubicBezTo>
                    <a:pt x="3754" y="431892"/>
                    <a:pt x="-53" y="428063"/>
                    <a:pt x="-41" y="423359"/>
                  </a:cubicBezTo>
                  <a:cubicBezTo>
                    <a:pt x="-30" y="421893"/>
                    <a:pt x="345" y="420450"/>
                    <a:pt x="1072" y="419178"/>
                  </a:cubicBezTo>
                  <a:lnTo>
                    <a:pt x="239687" y="4102"/>
                  </a:lnTo>
                  <a:cubicBezTo>
                    <a:pt x="242050" y="216"/>
                    <a:pt x="247016" y="-1171"/>
                    <a:pt x="251049" y="920"/>
                  </a:cubicBezTo>
                  <a:cubicBezTo>
                    <a:pt x="254947" y="3284"/>
                    <a:pt x="256299" y="8283"/>
                    <a:pt x="254117" y="12283"/>
                  </a:cubicBezTo>
                  <a:lnTo>
                    <a:pt x="15503" y="427359"/>
                  </a:lnTo>
                  <a:cubicBezTo>
                    <a:pt x="14094" y="429983"/>
                    <a:pt x="11435" y="431710"/>
                    <a:pt x="8458" y="431904"/>
                  </a:cubicBezTo>
                  <a:close/>
                </a:path>
              </a:pathLst>
            </a:custGeom>
            <a:solidFill>
              <a:srgbClr val="271C57"/>
            </a:solidFill>
            <a:ln cap="flat" w="11362">
              <a:noFill/>
              <a:prstDash val="solid"/>
              <a:miter/>
            </a:ln>
          </p:spPr>
          <p:txBody>
            <a:bodyPr anchor="ctr" rtlCol="0"/>
            <a:lstStyle/>
            <a:p>
              <a:endParaRPr dirty="0" lang="en-US"/>
            </a:p>
          </p:txBody>
        </p:sp>
        <p:sp>
          <p:nvSpPr>
            <p:cNvPr id="492" name="Freeform: Shape 491">
              <a:extLst>
                <a:ext uri="{FF2B5EF4-FFF2-40B4-BE49-F238E27FC236}">
                  <a16:creationId xmlns:a16="http://schemas.microsoft.com/office/drawing/2014/main" id="{90EF4C0A-68EB-4E57-9860-C256F8D6B0EA}"/>
                </a:ext>
              </a:extLst>
            </p:cNvPr>
            <p:cNvSpPr/>
            <p:nvPr/>
          </p:nvSpPr>
          <p:spPr>
            <a:xfrm>
              <a:off x="7657326" y="5143285"/>
              <a:ext cx="246024" cy="414512"/>
            </a:xfrm>
            <a:custGeom>
              <a:avLst/>
              <a:gdLst>
                <a:gd fmla="*/ 8392 w 246024" name="connsiteX0"/>
                <a:gd fmla="*/ 414455 h 414512" name="connsiteY0"/>
                <a:gd fmla="*/ 4188 w 246024" name="connsiteX1"/>
                <a:gd fmla="*/ 413319 h 414512" name="connsiteY1"/>
                <a:gd fmla="*/ 1007 w 246024" name="connsiteX2"/>
                <a:gd fmla="*/ 401956 h 414512" name="connsiteY2"/>
                <a:gd fmla="*/ 229963 w 246024" name="connsiteX3"/>
                <a:gd fmla="*/ 4265 h 414512" name="connsiteY3"/>
                <a:gd fmla="*/ 241666 w 246024" name="connsiteX4"/>
                <a:gd fmla="*/ 1084 h 414512" name="connsiteY4"/>
                <a:gd fmla="*/ 244848 w 246024" name="connsiteX5"/>
                <a:gd fmla="*/ 12787 h 414512" name="connsiteY5"/>
                <a:gd fmla="*/ 15778 w 246024" name="connsiteX6"/>
                <a:gd fmla="*/ 410478 h 414512" name="connsiteY6"/>
                <a:gd fmla="*/ 8392 w 246024" name="connsiteX7"/>
                <a:gd fmla="*/ 414455 h 41451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12" w="246024">
                  <a:moveTo>
                    <a:pt x="8392" y="414455"/>
                  </a:moveTo>
                  <a:cubicBezTo>
                    <a:pt x="6915" y="414467"/>
                    <a:pt x="5461" y="414080"/>
                    <a:pt x="4188" y="413319"/>
                  </a:cubicBezTo>
                  <a:cubicBezTo>
                    <a:pt x="200" y="411035"/>
                    <a:pt x="-1209" y="405979"/>
                    <a:pt x="1007" y="401956"/>
                  </a:cubicBezTo>
                  <a:lnTo>
                    <a:pt x="229963" y="4265"/>
                  </a:lnTo>
                  <a:cubicBezTo>
                    <a:pt x="232315" y="152"/>
                    <a:pt x="237553" y="-1268"/>
                    <a:pt x="241666" y="1084"/>
                  </a:cubicBezTo>
                  <a:cubicBezTo>
                    <a:pt x="245780" y="3436"/>
                    <a:pt x="247200" y="8674"/>
                    <a:pt x="244848" y="12787"/>
                  </a:cubicBezTo>
                  <a:lnTo>
                    <a:pt x="15778" y="410478"/>
                  </a:lnTo>
                  <a:cubicBezTo>
                    <a:pt x="14221" y="413046"/>
                    <a:pt x="11392" y="414569"/>
                    <a:pt x="8392" y="414455"/>
                  </a:cubicBezTo>
                  <a:close/>
                </a:path>
              </a:pathLst>
            </a:custGeom>
            <a:solidFill>
              <a:srgbClr val="271C57"/>
            </a:solidFill>
            <a:ln cap="flat" w="11362">
              <a:noFill/>
              <a:prstDash val="solid"/>
              <a:miter/>
            </a:ln>
          </p:spPr>
          <p:txBody>
            <a:bodyPr anchor="ctr" rtlCol="0"/>
            <a:lstStyle/>
            <a:p>
              <a:endParaRPr dirty="0" lang="en-US"/>
            </a:p>
          </p:txBody>
        </p:sp>
        <p:sp>
          <p:nvSpPr>
            <p:cNvPr id="493" name="Freeform: Shape 492">
              <a:extLst>
                <a:ext uri="{FF2B5EF4-FFF2-40B4-BE49-F238E27FC236}">
                  <a16:creationId xmlns:a16="http://schemas.microsoft.com/office/drawing/2014/main" id="{A33DF5D7-3F42-4DAB-95A6-1FCEFEE17EAC}"/>
                </a:ext>
              </a:extLst>
            </p:cNvPr>
            <p:cNvSpPr/>
            <p:nvPr/>
          </p:nvSpPr>
          <p:spPr>
            <a:xfrm>
              <a:off x="7224497" y="5038067"/>
              <a:ext cx="302865" cy="513362"/>
            </a:xfrm>
            <a:custGeom>
              <a:avLst/>
              <a:gdLst>
                <a:gd fmla="*/ 8421 w 302865" name="connsiteX0"/>
                <a:gd fmla="*/ 513310 h 513362" name="connsiteY0"/>
                <a:gd fmla="*/ 4103 w 302865" name="connsiteX1"/>
                <a:gd fmla="*/ 512173 h 513362" name="connsiteY1"/>
                <a:gd fmla="*/ 1035 w 302865" name="connsiteX2"/>
                <a:gd fmla="*/ 500811 h 513362" name="connsiteY2"/>
                <a:gd fmla="*/ 286804 w 302865" name="connsiteX3"/>
                <a:gd fmla="*/ 4265 h 513362" name="connsiteY3"/>
                <a:gd fmla="*/ 298508 w 302865" name="connsiteX4"/>
                <a:gd fmla="*/ 1084 h 513362" name="connsiteY4"/>
                <a:gd fmla="*/ 301689 w 302865" name="connsiteX5"/>
                <a:gd fmla="*/ 12787 h 513362" name="connsiteY5"/>
                <a:gd fmla="*/ 15806 w 302865" name="connsiteX6"/>
                <a:gd fmla="*/ 509333 h 513362" name="connsiteY6"/>
                <a:gd fmla="*/ 8421 w 302865" name="connsiteX7"/>
                <a:gd fmla="*/ 513310 h 5133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13362" w="302865">
                  <a:moveTo>
                    <a:pt x="8421" y="513310"/>
                  </a:moveTo>
                  <a:cubicBezTo>
                    <a:pt x="6909" y="513321"/>
                    <a:pt x="5421" y="512935"/>
                    <a:pt x="4103" y="512173"/>
                  </a:cubicBezTo>
                  <a:cubicBezTo>
                    <a:pt x="160" y="509856"/>
                    <a:pt x="-1203" y="504799"/>
                    <a:pt x="1035" y="500811"/>
                  </a:cubicBezTo>
                  <a:lnTo>
                    <a:pt x="286804" y="4265"/>
                  </a:lnTo>
                  <a:cubicBezTo>
                    <a:pt x="289157" y="152"/>
                    <a:pt x="294395" y="-1268"/>
                    <a:pt x="298508" y="1084"/>
                  </a:cubicBezTo>
                  <a:cubicBezTo>
                    <a:pt x="302621" y="3436"/>
                    <a:pt x="304042" y="8674"/>
                    <a:pt x="301689" y="12787"/>
                  </a:cubicBezTo>
                  <a:lnTo>
                    <a:pt x="15806" y="509333"/>
                  </a:lnTo>
                  <a:cubicBezTo>
                    <a:pt x="14216" y="511867"/>
                    <a:pt x="11409" y="513367"/>
                    <a:pt x="8421" y="513310"/>
                  </a:cubicBezTo>
                  <a:close/>
                </a:path>
              </a:pathLst>
            </a:custGeom>
            <a:solidFill>
              <a:srgbClr val="271C57"/>
            </a:solidFill>
            <a:ln cap="flat" w="11362">
              <a:noFill/>
              <a:prstDash val="solid"/>
              <a:miter/>
            </a:ln>
          </p:spPr>
          <p:txBody>
            <a:bodyPr anchor="ctr" rtlCol="0"/>
            <a:lstStyle/>
            <a:p>
              <a:endParaRPr dirty="0" lang="en-US"/>
            </a:p>
          </p:txBody>
        </p:sp>
        <p:sp>
          <p:nvSpPr>
            <p:cNvPr id="494" name="Freeform: Shape 493">
              <a:extLst>
                <a:ext uri="{FF2B5EF4-FFF2-40B4-BE49-F238E27FC236}">
                  <a16:creationId xmlns:a16="http://schemas.microsoft.com/office/drawing/2014/main" id="{3BBE3F2F-DBA9-433F-ADFC-75EEA17BACCF}"/>
                </a:ext>
              </a:extLst>
            </p:cNvPr>
            <p:cNvSpPr/>
            <p:nvPr/>
          </p:nvSpPr>
          <p:spPr>
            <a:xfrm>
              <a:off x="7287559" y="5046185"/>
              <a:ext cx="297741" cy="505243"/>
            </a:xfrm>
            <a:custGeom>
              <a:avLst/>
              <a:gdLst>
                <a:gd fmla="*/ 8421 w 297741" name="connsiteX0"/>
                <a:gd fmla="*/ 505192 h 505243" name="connsiteY0"/>
                <a:gd fmla="*/ 4103 w 297741" name="connsiteX1"/>
                <a:gd fmla="*/ 504056 h 505243" name="connsiteY1"/>
                <a:gd fmla="*/ 1035 w 297741" name="connsiteX2"/>
                <a:gd fmla="*/ 492693 h 505243" name="connsiteY2"/>
                <a:gd fmla="*/ 282145 w 297741" name="connsiteX3"/>
                <a:gd fmla="*/ 4102 h 505243" name="connsiteY3"/>
                <a:gd fmla="*/ 293508 w 297741" name="connsiteX4"/>
                <a:gd fmla="*/ 920 h 505243" name="connsiteY4"/>
                <a:gd fmla="*/ 296690 w 297741" name="connsiteX5"/>
                <a:gd fmla="*/ 12283 h 505243" name="connsiteY5"/>
                <a:gd fmla="*/ 15465 w 297741" name="connsiteX6"/>
                <a:gd fmla="*/ 500874 h 505243" name="connsiteY6"/>
                <a:gd fmla="*/ 8421 w 297741" name="connsiteX7"/>
                <a:gd fmla="*/ 505192 h 5052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5243" w="297741">
                  <a:moveTo>
                    <a:pt x="8421" y="505192"/>
                  </a:moveTo>
                  <a:cubicBezTo>
                    <a:pt x="6909" y="505204"/>
                    <a:pt x="5421" y="504817"/>
                    <a:pt x="4103" y="504056"/>
                  </a:cubicBezTo>
                  <a:cubicBezTo>
                    <a:pt x="160" y="501738"/>
                    <a:pt x="-1203" y="496682"/>
                    <a:pt x="1035" y="492693"/>
                  </a:cubicBezTo>
                  <a:lnTo>
                    <a:pt x="282145" y="4102"/>
                  </a:lnTo>
                  <a:cubicBezTo>
                    <a:pt x="284509" y="216"/>
                    <a:pt x="289474" y="-1170"/>
                    <a:pt x="293508" y="920"/>
                  </a:cubicBezTo>
                  <a:cubicBezTo>
                    <a:pt x="297440" y="3238"/>
                    <a:pt x="298848" y="8260"/>
                    <a:pt x="296690" y="12283"/>
                  </a:cubicBezTo>
                  <a:lnTo>
                    <a:pt x="15465" y="500874"/>
                  </a:lnTo>
                  <a:cubicBezTo>
                    <a:pt x="14022" y="503431"/>
                    <a:pt x="11352" y="505067"/>
                    <a:pt x="8421" y="505192"/>
                  </a:cubicBezTo>
                  <a:close/>
                </a:path>
              </a:pathLst>
            </a:custGeom>
            <a:solidFill>
              <a:srgbClr val="271C57"/>
            </a:solidFill>
            <a:ln cap="flat" w="11362">
              <a:noFill/>
              <a:prstDash val="solid"/>
              <a:miter/>
            </a:ln>
          </p:spPr>
          <p:txBody>
            <a:bodyPr anchor="ctr" rtlCol="0"/>
            <a:lstStyle/>
            <a:p>
              <a:endParaRPr dirty="0" lang="en-US"/>
            </a:p>
          </p:txBody>
        </p:sp>
        <p:sp>
          <p:nvSpPr>
            <p:cNvPr id="495" name="Freeform: Shape 494">
              <a:extLst>
                <a:ext uri="{FF2B5EF4-FFF2-40B4-BE49-F238E27FC236}">
                  <a16:creationId xmlns:a16="http://schemas.microsoft.com/office/drawing/2014/main" id="{7D99F0C4-0815-4B58-A820-95B2A8406B36}"/>
                </a:ext>
              </a:extLst>
            </p:cNvPr>
            <p:cNvSpPr/>
            <p:nvPr/>
          </p:nvSpPr>
          <p:spPr>
            <a:xfrm>
              <a:off x="7415082" y="5312713"/>
              <a:ext cx="279476" cy="102483"/>
            </a:xfrm>
            <a:custGeom>
              <a:avLst/>
              <a:gdLst>
                <a:gd fmla="*/ 270067 w 279476" name="connsiteX0"/>
                <a:gd fmla="*/ 102313 h 102483" name="connsiteY0"/>
                <a:gd fmla="*/ 267340 w 279476" name="connsiteX1"/>
                <a:gd fmla="*/ 102313 h 102483" name="connsiteY1"/>
                <a:gd fmla="*/ 6000 w 279476" name="connsiteX2"/>
                <a:gd fmla="*/ 17207 h 102483" name="connsiteY2"/>
                <a:gd fmla="*/ 364 w 279476" name="connsiteX3"/>
                <a:gd fmla="*/ 6379 h 102483" name="connsiteY3"/>
                <a:gd fmla="*/ 546 w 279476" name="connsiteX4"/>
                <a:gd fmla="*/ 5845 h 102483" name="connsiteY4"/>
                <a:gd fmla="*/ 11284 w 279476" name="connsiteX5"/>
                <a:gd fmla="*/ 368 h 102483" name="connsiteY5"/>
                <a:gd fmla="*/ 11340 w 279476" name="connsiteX6"/>
                <a:gd fmla="*/ 391 h 102483" name="connsiteY6"/>
                <a:gd fmla="*/ 272680 w 279476" name="connsiteX7"/>
                <a:gd fmla="*/ 85496 h 102483" name="connsiteY7"/>
                <a:gd fmla="*/ 279248 w 279476" name="connsiteX8"/>
                <a:gd fmla="*/ 95598 h 102483" name="connsiteY8"/>
                <a:gd fmla="*/ 270067 w 279476" name="connsiteX9"/>
                <a:gd fmla="*/ 102313 h 102483"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02483" w="279476">
                  <a:moveTo>
                    <a:pt x="270067" y="102313"/>
                  </a:moveTo>
                  <a:cubicBezTo>
                    <a:pt x="269169" y="102472"/>
                    <a:pt x="268237" y="102472"/>
                    <a:pt x="267340" y="102313"/>
                  </a:cubicBezTo>
                  <a:lnTo>
                    <a:pt x="6000" y="17207"/>
                  </a:lnTo>
                  <a:cubicBezTo>
                    <a:pt x="1455" y="15776"/>
                    <a:pt x="-1079" y="10924"/>
                    <a:pt x="364" y="6379"/>
                  </a:cubicBezTo>
                  <a:cubicBezTo>
                    <a:pt x="421" y="6197"/>
                    <a:pt x="478" y="6015"/>
                    <a:pt x="546" y="5845"/>
                  </a:cubicBezTo>
                  <a:cubicBezTo>
                    <a:pt x="2000" y="1368"/>
                    <a:pt x="6807" y="-1087"/>
                    <a:pt x="11284" y="368"/>
                  </a:cubicBezTo>
                  <a:cubicBezTo>
                    <a:pt x="11306" y="379"/>
                    <a:pt x="11318" y="379"/>
                    <a:pt x="11340" y="391"/>
                  </a:cubicBezTo>
                  <a:lnTo>
                    <a:pt x="272680" y="85496"/>
                  </a:lnTo>
                  <a:cubicBezTo>
                    <a:pt x="277282" y="86473"/>
                    <a:pt x="280225" y="90996"/>
                    <a:pt x="279248" y="95598"/>
                  </a:cubicBezTo>
                  <a:cubicBezTo>
                    <a:pt x="278350" y="99847"/>
                    <a:pt x="274396" y="102745"/>
                    <a:pt x="270067" y="102313"/>
                  </a:cubicBezTo>
                  <a:close/>
                </a:path>
              </a:pathLst>
            </a:custGeom>
            <a:solidFill>
              <a:srgbClr val="271C57"/>
            </a:solidFill>
            <a:ln cap="flat" w="11362">
              <a:noFill/>
              <a:prstDash val="solid"/>
              <a:miter/>
            </a:ln>
          </p:spPr>
          <p:txBody>
            <a:bodyPr anchor="ctr" rtlCol="0"/>
            <a:lstStyle/>
            <a:p>
              <a:endParaRPr dirty="0" lang="en-US"/>
            </a:p>
          </p:txBody>
        </p:sp>
        <p:sp>
          <p:nvSpPr>
            <p:cNvPr id="496" name="Freeform: Shape 495">
              <a:extLst>
                <a:ext uri="{FF2B5EF4-FFF2-40B4-BE49-F238E27FC236}">
                  <a16:creationId xmlns:a16="http://schemas.microsoft.com/office/drawing/2014/main" id="{A824E9C0-117C-4796-8621-F8ADC9ADF13C}"/>
                </a:ext>
              </a:extLst>
            </p:cNvPr>
            <p:cNvSpPr/>
            <p:nvPr/>
          </p:nvSpPr>
          <p:spPr>
            <a:xfrm>
              <a:off x="7568763" y="5215436"/>
              <a:ext cx="98371" cy="164530"/>
            </a:xfrm>
            <a:custGeom>
              <a:avLst/>
              <a:gdLst>
                <a:gd fmla="*/ 8328 w 98371" name="connsiteX0"/>
                <a:gd fmla="*/ 164480 h 164530" name="connsiteY0"/>
                <a:gd fmla="*/ 4237 w 98371" name="connsiteX1"/>
                <a:gd fmla="*/ 163343 h 164530" name="connsiteY1"/>
                <a:gd fmla="*/ 942 w 98371" name="connsiteX2"/>
                <a:gd fmla="*/ 151981 h 164530" name="connsiteY2"/>
                <a:gd fmla="*/ 82639 w 98371" name="connsiteX3"/>
                <a:gd fmla="*/ 4267 h 164530" name="connsiteY3"/>
                <a:gd fmla="*/ 94002 w 98371" name="connsiteX4"/>
                <a:gd fmla="*/ 972 h 164530" name="connsiteY4"/>
                <a:gd fmla="*/ 97410 w 98371" name="connsiteX5"/>
                <a:gd fmla="*/ 12334 h 164530" name="connsiteY5"/>
                <a:gd fmla="*/ 15600 w 98371" name="connsiteX6"/>
                <a:gd fmla="*/ 160048 h 164530" name="connsiteY6"/>
                <a:gd fmla="*/ 8328 w 98371" name="connsiteX7"/>
                <a:gd fmla="*/ 164480 h 1645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530" w="98371">
                  <a:moveTo>
                    <a:pt x="8328" y="164480"/>
                  </a:moveTo>
                  <a:cubicBezTo>
                    <a:pt x="6885" y="164480"/>
                    <a:pt x="5476" y="164082"/>
                    <a:pt x="4237" y="163343"/>
                  </a:cubicBezTo>
                  <a:cubicBezTo>
                    <a:pt x="260" y="161060"/>
                    <a:pt x="-1194" y="156037"/>
                    <a:pt x="942" y="151981"/>
                  </a:cubicBezTo>
                  <a:lnTo>
                    <a:pt x="82639" y="4267"/>
                  </a:lnTo>
                  <a:cubicBezTo>
                    <a:pt x="84877" y="245"/>
                    <a:pt x="89957" y="-1233"/>
                    <a:pt x="94002" y="972"/>
                  </a:cubicBezTo>
                  <a:cubicBezTo>
                    <a:pt x="97967" y="3256"/>
                    <a:pt x="99467" y="8244"/>
                    <a:pt x="97410" y="12334"/>
                  </a:cubicBezTo>
                  <a:lnTo>
                    <a:pt x="15600" y="160048"/>
                  </a:lnTo>
                  <a:cubicBezTo>
                    <a:pt x="14157" y="162730"/>
                    <a:pt x="11373" y="164434"/>
                    <a:pt x="8328" y="164480"/>
                  </a:cubicBezTo>
                  <a:close/>
                </a:path>
              </a:pathLst>
            </a:custGeom>
            <a:solidFill>
              <a:srgbClr val="271C57"/>
            </a:solidFill>
            <a:ln cap="flat" w="11362">
              <a:noFill/>
              <a:prstDash val="solid"/>
              <a:miter/>
            </a:ln>
          </p:spPr>
          <p:txBody>
            <a:bodyPr anchor="ctr" rtlCol="0"/>
            <a:lstStyle/>
            <a:p>
              <a:endParaRPr dirty="0" lang="en-US"/>
            </a:p>
          </p:txBody>
        </p:sp>
        <p:sp>
          <p:nvSpPr>
            <p:cNvPr id="497" name="Freeform: Shape 496">
              <a:extLst>
                <a:ext uri="{FF2B5EF4-FFF2-40B4-BE49-F238E27FC236}">
                  <a16:creationId xmlns:a16="http://schemas.microsoft.com/office/drawing/2014/main" id="{6C0F2D0C-08BF-45B8-B42D-6A00CDFC9B00}"/>
                </a:ext>
              </a:extLst>
            </p:cNvPr>
            <p:cNvSpPr/>
            <p:nvPr/>
          </p:nvSpPr>
          <p:spPr>
            <a:xfrm>
              <a:off x="7783931" y="5320578"/>
              <a:ext cx="415318" cy="168359"/>
            </a:xfrm>
            <a:custGeom>
              <a:avLst/>
              <a:gdLst>
                <a:gd fmla="*/ 406399 w 415318" name="connsiteX0"/>
                <a:gd fmla="*/ 168304 h 168359" name="connsiteY0"/>
                <a:gd fmla="*/ 403331 w 415318" name="connsiteX1"/>
                <a:gd fmla="*/ 167736 h 168359" name="connsiteY1"/>
                <a:gd fmla="*/ 5640 w 415318" name="connsiteX2"/>
                <a:gd fmla="*/ 16954 h 168359" name="connsiteY2"/>
                <a:gd fmla="*/ 448 w 415318" name="connsiteX3"/>
                <a:gd fmla="*/ 6080 h 168359" name="connsiteY3"/>
                <a:gd fmla="*/ 641 w 415318" name="connsiteX4"/>
                <a:gd fmla="*/ 5592 h 168359" name="connsiteY4"/>
                <a:gd fmla="*/ 11731 w 415318" name="connsiteX5"/>
                <a:gd fmla="*/ 490 h 168359" name="connsiteY5"/>
                <a:gd fmla="*/ 12003 w 415318" name="connsiteX6"/>
                <a:gd fmla="*/ 592 h 168359" name="connsiteY6"/>
                <a:gd fmla="*/ 409694 w 415318" name="connsiteX7"/>
                <a:gd fmla="*/ 151374 h 168359" name="connsiteY7"/>
                <a:gd fmla="*/ 414751 w 415318" name="connsiteX8"/>
                <a:gd fmla="*/ 162316 h 168359" name="connsiteY8"/>
                <a:gd fmla="*/ 414580 w 415318" name="connsiteX9"/>
                <a:gd fmla="*/ 162737 h 168359" name="connsiteY9"/>
                <a:gd fmla="*/ 406399 w 415318" name="connsiteX10"/>
                <a:gd fmla="*/ 168304 h 16835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68359" w="415318">
                  <a:moveTo>
                    <a:pt x="406399" y="168304"/>
                  </a:moveTo>
                  <a:cubicBezTo>
                    <a:pt x="405354" y="168281"/>
                    <a:pt x="404320" y="168088"/>
                    <a:pt x="403331" y="167736"/>
                  </a:cubicBezTo>
                  <a:lnTo>
                    <a:pt x="5640" y="16954"/>
                  </a:lnTo>
                  <a:cubicBezTo>
                    <a:pt x="1209" y="15386"/>
                    <a:pt x="-1120" y="10512"/>
                    <a:pt x="448" y="6080"/>
                  </a:cubicBezTo>
                  <a:cubicBezTo>
                    <a:pt x="516" y="5910"/>
                    <a:pt x="572" y="5751"/>
                    <a:pt x="641" y="5592"/>
                  </a:cubicBezTo>
                  <a:cubicBezTo>
                    <a:pt x="2300" y="1115"/>
                    <a:pt x="7265" y="-1169"/>
                    <a:pt x="11731" y="490"/>
                  </a:cubicBezTo>
                  <a:cubicBezTo>
                    <a:pt x="11822" y="524"/>
                    <a:pt x="11913" y="558"/>
                    <a:pt x="12003" y="592"/>
                  </a:cubicBezTo>
                  <a:lnTo>
                    <a:pt x="409694" y="151374"/>
                  </a:lnTo>
                  <a:cubicBezTo>
                    <a:pt x="414114" y="152999"/>
                    <a:pt x="416376" y="157896"/>
                    <a:pt x="414751" y="162316"/>
                  </a:cubicBezTo>
                  <a:cubicBezTo>
                    <a:pt x="414694" y="162452"/>
                    <a:pt x="414637" y="162600"/>
                    <a:pt x="414580" y="162737"/>
                  </a:cubicBezTo>
                  <a:cubicBezTo>
                    <a:pt x="413353" y="166168"/>
                    <a:pt x="410047" y="168418"/>
                    <a:pt x="406399" y="168304"/>
                  </a:cubicBezTo>
                  <a:close/>
                </a:path>
              </a:pathLst>
            </a:custGeom>
            <a:solidFill>
              <a:srgbClr val="271C57"/>
            </a:solidFill>
            <a:ln cap="flat" w="11362">
              <a:noFill/>
              <a:prstDash val="solid"/>
              <a:miter/>
            </a:ln>
          </p:spPr>
          <p:txBody>
            <a:bodyPr anchor="ctr" rtlCol="0"/>
            <a:lstStyle/>
            <a:p>
              <a:endParaRPr dirty="0" lang="en-US"/>
            </a:p>
          </p:txBody>
        </p:sp>
        <p:sp>
          <p:nvSpPr>
            <p:cNvPr id="498" name="Freeform: Shape 497">
              <a:extLst>
                <a:ext uri="{FF2B5EF4-FFF2-40B4-BE49-F238E27FC236}">
                  <a16:creationId xmlns:a16="http://schemas.microsoft.com/office/drawing/2014/main" id="{1B0940FD-B4F6-4FC7-B2C0-E22CE8CCE5A7}"/>
                </a:ext>
              </a:extLst>
            </p:cNvPr>
            <p:cNvSpPr/>
            <p:nvPr/>
          </p:nvSpPr>
          <p:spPr>
            <a:xfrm>
              <a:off x="7967973" y="5413961"/>
              <a:ext cx="77374" cy="137469"/>
            </a:xfrm>
            <a:custGeom>
              <a:avLst/>
              <a:gdLst>
                <a:gd fmla="*/ 8513 w 77374" name="connsiteX0"/>
                <a:gd fmla="*/ 137416 h 137469" name="connsiteY0"/>
                <a:gd fmla="*/ 4649 w 77374" name="connsiteX1"/>
                <a:gd fmla="*/ 136507 h 137469" name="connsiteY1"/>
                <a:gd fmla="*/ 786 w 77374" name="connsiteX2"/>
                <a:gd fmla="*/ 125145 h 137469" name="connsiteY2"/>
                <a:gd fmla="*/ 61008 w 77374" name="connsiteX3"/>
                <a:gd fmla="*/ 5042 h 137469" name="connsiteY3"/>
                <a:gd fmla="*/ 72234 w 77374" name="connsiteX4"/>
                <a:gd fmla="*/ 667 h 137469" name="connsiteY4"/>
                <a:gd fmla="*/ 76609 w 77374" name="connsiteX5"/>
                <a:gd fmla="*/ 11905 h 137469" name="connsiteY5"/>
                <a:gd fmla="*/ 76234 w 77374" name="connsiteX6"/>
                <a:gd fmla="*/ 12655 h 137469" name="connsiteY6"/>
                <a:gd fmla="*/ 16126 w 77374" name="connsiteX7"/>
                <a:gd fmla="*/ 132871 h 137469" name="connsiteY7"/>
                <a:gd fmla="*/ 8513 w 77374" name="connsiteX8"/>
                <a:gd fmla="*/ 137416 h 13746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7469" w="77374">
                  <a:moveTo>
                    <a:pt x="8513" y="137416"/>
                  </a:moveTo>
                  <a:cubicBezTo>
                    <a:pt x="7172" y="137450"/>
                    <a:pt x="5831" y="137144"/>
                    <a:pt x="4649" y="136507"/>
                  </a:cubicBezTo>
                  <a:cubicBezTo>
                    <a:pt x="513" y="134383"/>
                    <a:pt x="-1202" y="129349"/>
                    <a:pt x="786" y="125145"/>
                  </a:cubicBezTo>
                  <a:lnTo>
                    <a:pt x="61008" y="5042"/>
                  </a:lnTo>
                  <a:cubicBezTo>
                    <a:pt x="62905" y="736"/>
                    <a:pt x="67928" y="-1219"/>
                    <a:pt x="72234" y="667"/>
                  </a:cubicBezTo>
                  <a:cubicBezTo>
                    <a:pt x="76552" y="2565"/>
                    <a:pt x="78506" y="7587"/>
                    <a:pt x="76609" y="11905"/>
                  </a:cubicBezTo>
                  <a:cubicBezTo>
                    <a:pt x="76495" y="12155"/>
                    <a:pt x="76370" y="12405"/>
                    <a:pt x="76234" y="12655"/>
                  </a:cubicBezTo>
                  <a:lnTo>
                    <a:pt x="16126" y="132871"/>
                  </a:lnTo>
                  <a:cubicBezTo>
                    <a:pt x="14637" y="135689"/>
                    <a:pt x="11705" y="137450"/>
                    <a:pt x="8513" y="137416"/>
                  </a:cubicBezTo>
                  <a:close/>
                </a:path>
              </a:pathLst>
            </a:custGeom>
            <a:solidFill>
              <a:srgbClr val="271C57"/>
            </a:solidFill>
            <a:ln cap="flat" w="11362">
              <a:noFill/>
              <a:prstDash val="solid"/>
              <a:miter/>
            </a:ln>
          </p:spPr>
          <p:txBody>
            <a:bodyPr anchor="ctr" rtlCol="0"/>
            <a:lstStyle/>
            <a:p>
              <a:endParaRPr dirty="0" lang="en-US"/>
            </a:p>
          </p:txBody>
        </p:sp>
        <p:sp>
          <p:nvSpPr>
            <p:cNvPr id="499" name="Freeform: Shape 498">
              <a:extLst>
                <a:ext uri="{FF2B5EF4-FFF2-40B4-BE49-F238E27FC236}">
                  <a16:creationId xmlns:a16="http://schemas.microsoft.com/office/drawing/2014/main" id="{7BC26949-8A8D-421B-BC2C-A68034985BD0}"/>
                </a:ext>
              </a:extLst>
            </p:cNvPr>
            <p:cNvSpPr/>
            <p:nvPr/>
          </p:nvSpPr>
          <p:spPr>
            <a:xfrm>
              <a:off x="7771691" y="4697709"/>
              <a:ext cx="618720" cy="210147"/>
            </a:xfrm>
            <a:custGeom>
              <a:avLst/>
              <a:gdLst>
                <a:gd fmla="*/ 609531 w 618720" name="connsiteX0"/>
                <a:gd fmla="*/ 209977 h 210147" name="connsiteY0"/>
                <a:gd fmla="*/ 606917 w 618720" name="connsiteX1"/>
                <a:gd fmla="*/ 209977 h 210147" name="connsiteY1"/>
                <a:gd fmla="*/ 5949 w 618720" name="connsiteX2"/>
                <a:gd fmla="*/ 16812 h 210147" name="connsiteY2"/>
                <a:gd fmla="*/ 314 w 618720" name="connsiteX3"/>
                <a:gd fmla="*/ 6336 h 210147" name="connsiteY3"/>
                <a:gd fmla="*/ 382 w 618720" name="connsiteX4"/>
                <a:gd fmla="*/ 6132 h 210147" name="connsiteY4"/>
                <a:gd fmla="*/ 10915 w 618720" name="connsiteX5"/>
                <a:gd fmla="*/ 280 h 210147" name="connsiteY5"/>
                <a:gd fmla="*/ 11744 w 618720" name="connsiteX6"/>
                <a:gd fmla="*/ 564 h 210147" name="connsiteY6"/>
                <a:gd fmla="*/ 612712 w 618720" name="connsiteX7"/>
                <a:gd fmla="*/ 193728 h 210147" name="connsiteY7"/>
                <a:gd fmla="*/ 618280 w 618720" name="connsiteX8"/>
                <a:gd fmla="*/ 204522 h 210147" name="connsiteY8"/>
                <a:gd fmla="*/ 609531 w 618720" name="connsiteX9"/>
                <a:gd fmla="*/ 209977 h 21014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10147" w="618720">
                  <a:moveTo>
                    <a:pt x="609531" y="209977"/>
                  </a:moveTo>
                  <a:cubicBezTo>
                    <a:pt x="608667" y="210136"/>
                    <a:pt x="607780" y="210136"/>
                    <a:pt x="606917" y="209977"/>
                  </a:cubicBezTo>
                  <a:lnTo>
                    <a:pt x="5949" y="16812"/>
                  </a:lnTo>
                  <a:cubicBezTo>
                    <a:pt x="1506" y="15472"/>
                    <a:pt x="-1016" y="10790"/>
                    <a:pt x="314" y="6336"/>
                  </a:cubicBezTo>
                  <a:cubicBezTo>
                    <a:pt x="336" y="6268"/>
                    <a:pt x="359" y="6200"/>
                    <a:pt x="382" y="6132"/>
                  </a:cubicBezTo>
                  <a:cubicBezTo>
                    <a:pt x="1677" y="1609"/>
                    <a:pt x="6392" y="-1015"/>
                    <a:pt x="10915" y="280"/>
                  </a:cubicBezTo>
                  <a:cubicBezTo>
                    <a:pt x="11199" y="359"/>
                    <a:pt x="11472" y="450"/>
                    <a:pt x="11744" y="564"/>
                  </a:cubicBezTo>
                  <a:lnTo>
                    <a:pt x="612712" y="193728"/>
                  </a:lnTo>
                  <a:cubicBezTo>
                    <a:pt x="617212" y="195194"/>
                    <a:pt x="619700" y="200011"/>
                    <a:pt x="618280" y="204522"/>
                  </a:cubicBezTo>
                  <a:cubicBezTo>
                    <a:pt x="616859" y="208045"/>
                    <a:pt x="613325" y="210249"/>
                    <a:pt x="609531" y="209977"/>
                  </a:cubicBezTo>
                  <a:close/>
                </a:path>
              </a:pathLst>
            </a:custGeom>
            <a:solidFill>
              <a:srgbClr val="271C57"/>
            </a:solidFill>
            <a:ln cap="flat" w="11362">
              <a:noFill/>
              <a:prstDash val="solid"/>
              <a:miter/>
            </a:ln>
          </p:spPr>
          <p:txBody>
            <a:bodyPr anchor="ctr" rtlCol="0"/>
            <a:lstStyle/>
            <a:p>
              <a:endParaRPr dirty="0" lang="en-US"/>
            </a:p>
          </p:txBody>
        </p:sp>
        <p:sp>
          <p:nvSpPr>
            <p:cNvPr id="500" name="Freeform: Shape 499">
              <a:extLst>
                <a:ext uri="{FF2B5EF4-FFF2-40B4-BE49-F238E27FC236}">
                  <a16:creationId xmlns:a16="http://schemas.microsoft.com/office/drawing/2014/main" id="{81367372-0226-4FEE-BEC8-8A314648C6C3}"/>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dirty="0" lang="en-US"/>
            </a:p>
          </p:txBody>
        </p:sp>
        <p:sp>
          <p:nvSpPr>
            <p:cNvPr id="501" name="Freeform: Shape 500">
              <a:extLst>
                <a:ext uri="{FF2B5EF4-FFF2-40B4-BE49-F238E27FC236}">
                  <a16:creationId xmlns:a16="http://schemas.microsoft.com/office/drawing/2014/main" id="{5545FAF3-A92F-419C-8758-105A16C7A4C2}"/>
                </a:ext>
              </a:extLst>
            </p:cNvPr>
            <p:cNvSpPr/>
            <p:nvPr/>
          </p:nvSpPr>
          <p:spPr>
            <a:xfrm>
              <a:off x="8171754" y="4635203"/>
              <a:ext cx="164140" cy="64106"/>
            </a:xfrm>
            <a:custGeom>
              <a:avLst/>
              <a:gdLst>
                <a:gd fmla="*/ 155495 w 164140" name="connsiteX0"/>
                <a:gd fmla="*/ 63979 h 64106" name="connsiteY0"/>
                <a:gd fmla="*/ 152882 w 164140" name="connsiteX1"/>
                <a:gd fmla="*/ 63979 h 64106" name="connsiteY1"/>
                <a:gd fmla="*/ 5850 w 164140" name="connsiteX2"/>
                <a:gd fmla="*/ 16597 h 64106" name="connsiteY2"/>
                <a:gd fmla="*/ 350 w 164140" name="connsiteX3"/>
                <a:gd fmla="*/ 6052 h 64106" name="connsiteY3"/>
                <a:gd fmla="*/ 395 w 164140" name="connsiteX4"/>
                <a:gd fmla="*/ 5916 h 64106" name="connsiteY4"/>
                <a:gd fmla="*/ 11190 w 164140" name="connsiteX5"/>
                <a:gd fmla="*/ 348 h 64106" name="connsiteY5"/>
                <a:gd fmla="*/ 158108 w 164140" name="connsiteX6"/>
                <a:gd fmla="*/ 47730 h 64106" name="connsiteY6"/>
                <a:gd fmla="*/ 163744 w 164140" name="connsiteX7"/>
                <a:gd fmla="*/ 58207 h 64106" name="connsiteY7"/>
                <a:gd fmla="*/ 163676 w 164140" name="connsiteX8"/>
                <a:gd fmla="*/ 58411 h 64106" name="connsiteY8"/>
                <a:gd fmla="*/ 155495 w 164140" name="connsiteX9"/>
                <a:gd fmla="*/ 63979 h 6410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4106" w="164140">
                  <a:moveTo>
                    <a:pt x="155495" y="63979"/>
                  </a:moveTo>
                  <a:cubicBezTo>
                    <a:pt x="154631" y="64081"/>
                    <a:pt x="153745" y="64081"/>
                    <a:pt x="152882" y="63979"/>
                  </a:cubicBezTo>
                  <a:lnTo>
                    <a:pt x="5850" y="16597"/>
                  </a:lnTo>
                  <a:cubicBezTo>
                    <a:pt x="1418" y="15199"/>
                    <a:pt x="-1048" y="10484"/>
                    <a:pt x="350" y="6052"/>
                  </a:cubicBezTo>
                  <a:cubicBezTo>
                    <a:pt x="361" y="6007"/>
                    <a:pt x="384" y="5962"/>
                    <a:pt x="395" y="5916"/>
                  </a:cubicBezTo>
                  <a:cubicBezTo>
                    <a:pt x="1861" y="1416"/>
                    <a:pt x="6679" y="-1072"/>
                    <a:pt x="11190" y="348"/>
                  </a:cubicBezTo>
                  <a:lnTo>
                    <a:pt x="158108" y="47730"/>
                  </a:lnTo>
                  <a:cubicBezTo>
                    <a:pt x="162551" y="49071"/>
                    <a:pt x="165074" y="53753"/>
                    <a:pt x="163744" y="58207"/>
                  </a:cubicBezTo>
                  <a:cubicBezTo>
                    <a:pt x="163722" y="58275"/>
                    <a:pt x="163699" y="58343"/>
                    <a:pt x="163676" y="58411"/>
                  </a:cubicBezTo>
                  <a:cubicBezTo>
                    <a:pt x="162392" y="61797"/>
                    <a:pt x="159120" y="64024"/>
                    <a:pt x="155495" y="63979"/>
                  </a:cubicBezTo>
                  <a:close/>
                </a:path>
              </a:pathLst>
            </a:custGeom>
            <a:solidFill>
              <a:srgbClr val="271C57"/>
            </a:solidFill>
            <a:ln cap="flat" w="11362">
              <a:noFill/>
              <a:prstDash val="solid"/>
              <a:miter/>
            </a:ln>
          </p:spPr>
          <p:txBody>
            <a:bodyPr anchor="ctr" rtlCol="0"/>
            <a:lstStyle/>
            <a:p>
              <a:endParaRPr dirty="0" lang="en-US"/>
            </a:p>
          </p:txBody>
        </p:sp>
        <p:sp>
          <p:nvSpPr>
            <p:cNvPr id="502" name="Freeform: Shape 501">
              <a:extLst>
                <a:ext uri="{FF2B5EF4-FFF2-40B4-BE49-F238E27FC236}">
                  <a16:creationId xmlns:a16="http://schemas.microsoft.com/office/drawing/2014/main" id="{92BF8C76-C61A-4397-B9E7-179BB53CE301}"/>
                </a:ext>
              </a:extLst>
            </p:cNvPr>
            <p:cNvSpPr/>
            <p:nvPr/>
          </p:nvSpPr>
          <p:spPr>
            <a:xfrm>
              <a:off x="8784565" y="5281454"/>
              <a:ext cx="166530" cy="276340"/>
            </a:xfrm>
            <a:custGeom>
              <a:avLst/>
              <a:gdLst>
                <a:gd fmla="*/ 8436 w 166530" name="connsiteX0"/>
                <a:gd fmla="*/ 276286 h 276340" name="connsiteY0"/>
                <a:gd fmla="*/ 4232 w 166530" name="connsiteX1"/>
                <a:gd fmla="*/ 275150 h 276340" name="connsiteY1"/>
                <a:gd fmla="*/ 1005 w 166530" name="connsiteX2"/>
                <a:gd fmla="*/ 263867 h 276340" name="connsiteY2"/>
                <a:gd fmla="*/ 1050 w 166530" name="connsiteX3"/>
                <a:gd fmla="*/ 263787 h 276340" name="connsiteY3"/>
                <a:gd fmla="*/ 150469 w 166530" name="connsiteX4"/>
                <a:gd fmla="*/ 4265 h 276340" name="connsiteY4"/>
                <a:gd fmla="*/ 162173 w 166530" name="connsiteX5"/>
                <a:gd fmla="*/ 1084 h 276340" name="connsiteY5"/>
                <a:gd fmla="*/ 165354 w 166530" name="connsiteX6"/>
                <a:gd fmla="*/ 12787 h 276340" name="connsiteY6"/>
                <a:gd fmla="*/ 16049 w 166530" name="connsiteX7"/>
                <a:gd fmla="*/ 272082 h 276340" name="connsiteY7"/>
                <a:gd fmla="*/ 8436 w 166530" name="connsiteX8"/>
                <a:gd fmla="*/ 276286 h 2763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6340" w="166530">
                  <a:moveTo>
                    <a:pt x="8436" y="276286"/>
                  </a:moveTo>
                  <a:cubicBezTo>
                    <a:pt x="6959" y="276309"/>
                    <a:pt x="5494" y="275923"/>
                    <a:pt x="4232" y="275150"/>
                  </a:cubicBezTo>
                  <a:cubicBezTo>
                    <a:pt x="221" y="272923"/>
                    <a:pt x="-1221" y="267878"/>
                    <a:pt x="1005" y="263867"/>
                  </a:cubicBezTo>
                  <a:cubicBezTo>
                    <a:pt x="1016" y="263844"/>
                    <a:pt x="1039" y="263810"/>
                    <a:pt x="1050" y="263787"/>
                  </a:cubicBezTo>
                  <a:lnTo>
                    <a:pt x="150469" y="4265"/>
                  </a:lnTo>
                  <a:cubicBezTo>
                    <a:pt x="152821" y="152"/>
                    <a:pt x="158059" y="-1268"/>
                    <a:pt x="162173" y="1084"/>
                  </a:cubicBezTo>
                  <a:cubicBezTo>
                    <a:pt x="166286" y="3436"/>
                    <a:pt x="167706" y="8674"/>
                    <a:pt x="165354" y="12787"/>
                  </a:cubicBezTo>
                  <a:lnTo>
                    <a:pt x="16049" y="272082"/>
                  </a:lnTo>
                  <a:cubicBezTo>
                    <a:pt x="14470" y="274775"/>
                    <a:pt x="11550" y="276377"/>
                    <a:pt x="8436" y="276286"/>
                  </a:cubicBezTo>
                  <a:close/>
                </a:path>
              </a:pathLst>
            </a:custGeom>
            <a:solidFill>
              <a:srgbClr val="271C57"/>
            </a:solidFill>
            <a:ln cap="flat" w="11362">
              <a:noFill/>
              <a:prstDash val="solid"/>
              <a:miter/>
            </a:ln>
          </p:spPr>
          <p:txBody>
            <a:bodyPr anchor="ctr" rtlCol="0"/>
            <a:lstStyle/>
            <a:p>
              <a:endParaRPr dirty="0" lang="en-US"/>
            </a:p>
          </p:txBody>
        </p:sp>
        <p:sp>
          <p:nvSpPr>
            <p:cNvPr id="503" name="Freeform: Shape 502">
              <a:extLst>
                <a:ext uri="{FF2B5EF4-FFF2-40B4-BE49-F238E27FC236}">
                  <a16:creationId xmlns:a16="http://schemas.microsoft.com/office/drawing/2014/main" id="{437964B3-5371-4BF4-87E2-126B59D7C031}"/>
                </a:ext>
              </a:extLst>
            </p:cNvPr>
            <p:cNvSpPr/>
            <p:nvPr/>
          </p:nvSpPr>
          <p:spPr>
            <a:xfrm>
              <a:off x="8852378" y="5380877"/>
              <a:ext cx="109170" cy="176914"/>
            </a:xfrm>
            <a:custGeom>
              <a:avLst/>
              <a:gdLst>
                <a:gd fmla="*/ 8572 w 109170" name="connsiteX0"/>
                <a:gd fmla="*/ 176863 h 176914" name="connsiteY0"/>
                <a:gd fmla="*/ -41 w 109170" name="connsiteX1"/>
                <a:gd fmla="*/ 168432 h 176914" name="connsiteY1"/>
                <a:gd fmla="*/ 1073 w 109170" name="connsiteX2"/>
                <a:gd fmla="*/ 164137 h 176914" name="connsiteY2"/>
                <a:gd fmla="*/ 93110 w 109170" name="connsiteX3"/>
                <a:gd fmla="*/ 4265 h 176914" name="connsiteY3"/>
                <a:gd fmla="*/ 104813 w 109170" name="connsiteX4"/>
                <a:gd fmla="*/ 1084 h 176914" name="connsiteY4"/>
                <a:gd fmla="*/ 107995 w 109170" name="connsiteX5"/>
                <a:gd fmla="*/ 12787 h 176914" name="connsiteY5"/>
                <a:gd fmla="*/ 15958 w 109170" name="connsiteX6"/>
                <a:gd fmla="*/ 172659 h 176914" name="connsiteY6"/>
                <a:gd fmla="*/ 8572 w 109170" name="connsiteX7"/>
                <a:gd fmla="*/ 176863 h 1769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6914" w="109170">
                  <a:moveTo>
                    <a:pt x="8572" y="176863"/>
                  </a:moveTo>
                  <a:cubicBezTo>
                    <a:pt x="3868" y="176909"/>
                    <a:pt x="16" y="173136"/>
                    <a:pt x="-41" y="168432"/>
                  </a:cubicBezTo>
                  <a:cubicBezTo>
                    <a:pt x="-52" y="166921"/>
                    <a:pt x="334" y="165444"/>
                    <a:pt x="1073" y="164137"/>
                  </a:cubicBezTo>
                  <a:lnTo>
                    <a:pt x="93110" y="4265"/>
                  </a:lnTo>
                  <a:cubicBezTo>
                    <a:pt x="95462" y="152"/>
                    <a:pt x="100700" y="-1268"/>
                    <a:pt x="104813" y="1084"/>
                  </a:cubicBezTo>
                  <a:cubicBezTo>
                    <a:pt x="108927" y="3436"/>
                    <a:pt x="110347" y="8674"/>
                    <a:pt x="107995" y="12787"/>
                  </a:cubicBezTo>
                  <a:lnTo>
                    <a:pt x="15958" y="172659"/>
                  </a:lnTo>
                  <a:cubicBezTo>
                    <a:pt x="14424" y="175273"/>
                    <a:pt x="11606" y="176875"/>
                    <a:pt x="8572" y="176863"/>
                  </a:cubicBezTo>
                  <a:close/>
                </a:path>
              </a:pathLst>
            </a:custGeom>
            <a:solidFill>
              <a:srgbClr val="271C57"/>
            </a:solidFill>
            <a:ln cap="flat" w="11362">
              <a:noFill/>
              <a:prstDash val="solid"/>
              <a:miter/>
            </a:ln>
          </p:spPr>
          <p:txBody>
            <a:bodyPr anchor="ctr" rtlCol="0"/>
            <a:lstStyle/>
            <a:p>
              <a:endParaRPr dirty="0" lang="en-US"/>
            </a:p>
          </p:txBody>
        </p:sp>
        <p:sp>
          <p:nvSpPr>
            <p:cNvPr id="504" name="Freeform: Shape 503">
              <a:extLst>
                <a:ext uri="{FF2B5EF4-FFF2-40B4-BE49-F238E27FC236}">
                  <a16:creationId xmlns:a16="http://schemas.microsoft.com/office/drawing/2014/main" id="{7218A69E-3253-4F48-B015-7990338817F6}"/>
                </a:ext>
              </a:extLst>
            </p:cNvPr>
            <p:cNvSpPr/>
            <p:nvPr/>
          </p:nvSpPr>
          <p:spPr>
            <a:xfrm>
              <a:off x="8570172" y="5283430"/>
              <a:ext cx="323180" cy="115281"/>
            </a:xfrm>
            <a:custGeom>
              <a:avLst/>
              <a:gdLst>
                <a:gd fmla="*/ 314526 w 323180" name="connsiteX0"/>
                <a:gd fmla="*/ 115120 h 115281" name="connsiteY0"/>
                <a:gd fmla="*/ 311913 w 323180" name="connsiteX1"/>
                <a:gd fmla="*/ 115120 h 115281" name="connsiteY1"/>
                <a:gd fmla="*/ 5122 w 323180" name="connsiteX2"/>
                <a:gd fmla="*/ 16492 h 115281" name="connsiteY2"/>
                <a:gd fmla="*/ 691 w 323180" name="connsiteX3"/>
                <a:gd fmla="*/ 5118 h 115281" name="connsiteY3"/>
                <a:gd fmla="*/ 10349 w 323180" name="connsiteX4"/>
                <a:gd fmla="*/ 130 h 115281" name="connsiteY4"/>
                <a:gd fmla="*/ 317139 w 323180" name="connsiteX5"/>
                <a:gd fmla="*/ 98871 h 115281" name="connsiteY5"/>
                <a:gd fmla="*/ 322752 w 323180" name="connsiteX6"/>
                <a:gd fmla="*/ 109541 h 115281" name="connsiteY6"/>
                <a:gd fmla="*/ 322707 w 323180" name="connsiteX7"/>
                <a:gd fmla="*/ 109666 h 115281" name="connsiteY7"/>
                <a:gd fmla="*/ 314526 w 323180" name="connsiteX8"/>
                <a:gd fmla="*/ 115120 h 11528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15281" w="323180">
                  <a:moveTo>
                    <a:pt x="314526" y="115120"/>
                  </a:moveTo>
                  <a:cubicBezTo>
                    <a:pt x="313662" y="115267"/>
                    <a:pt x="312776" y="115267"/>
                    <a:pt x="311913" y="115120"/>
                  </a:cubicBezTo>
                  <a:lnTo>
                    <a:pt x="5122" y="16492"/>
                  </a:lnTo>
                  <a:cubicBezTo>
                    <a:pt x="759" y="14572"/>
                    <a:pt x="-1229" y="9482"/>
                    <a:pt x="691" y="5118"/>
                  </a:cubicBezTo>
                  <a:cubicBezTo>
                    <a:pt x="2327" y="1380"/>
                    <a:pt x="6361" y="-699"/>
                    <a:pt x="10349" y="130"/>
                  </a:cubicBezTo>
                  <a:lnTo>
                    <a:pt x="317139" y="98871"/>
                  </a:lnTo>
                  <a:cubicBezTo>
                    <a:pt x="321639" y="100269"/>
                    <a:pt x="324150" y="105041"/>
                    <a:pt x="322752" y="109541"/>
                  </a:cubicBezTo>
                  <a:cubicBezTo>
                    <a:pt x="322729" y="109586"/>
                    <a:pt x="322718" y="109620"/>
                    <a:pt x="322707" y="109666"/>
                  </a:cubicBezTo>
                  <a:cubicBezTo>
                    <a:pt x="321355" y="112984"/>
                    <a:pt x="318116" y="115154"/>
                    <a:pt x="314526" y="115120"/>
                  </a:cubicBezTo>
                  <a:close/>
                </a:path>
              </a:pathLst>
            </a:custGeom>
            <a:solidFill>
              <a:srgbClr val="271C57"/>
            </a:solidFill>
            <a:ln cap="flat" w="11362">
              <a:noFill/>
              <a:prstDash val="solid"/>
              <a:miter/>
            </a:ln>
          </p:spPr>
          <p:txBody>
            <a:bodyPr anchor="ctr" rtlCol="0"/>
            <a:lstStyle/>
            <a:p>
              <a:endParaRPr dirty="0" lang="en-US"/>
            </a:p>
          </p:txBody>
        </p:sp>
        <p:sp>
          <p:nvSpPr>
            <p:cNvPr id="505" name="Freeform: Shape 504">
              <a:extLst>
                <a:ext uri="{FF2B5EF4-FFF2-40B4-BE49-F238E27FC236}">
                  <a16:creationId xmlns:a16="http://schemas.microsoft.com/office/drawing/2014/main" id="{7FF5C316-B153-4118-93DC-59BBC4DABBB5}"/>
                </a:ext>
              </a:extLst>
            </p:cNvPr>
            <p:cNvSpPr/>
            <p:nvPr/>
          </p:nvSpPr>
          <p:spPr>
            <a:xfrm>
              <a:off x="8674176" y="5106056"/>
              <a:ext cx="246936" cy="90975"/>
            </a:xfrm>
            <a:custGeom>
              <a:avLst/>
              <a:gdLst>
                <a:gd fmla="*/ 238133 w 246936" name="connsiteX0"/>
                <a:gd fmla="*/ 90580 h 90975" name="connsiteY0"/>
                <a:gd fmla="*/ 235520 w 246936" name="connsiteX1"/>
                <a:gd fmla="*/ 90580 h 90975" name="connsiteY1"/>
                <a:gd fmla="*/ 5882 w 246936" name="connsiteX2"/>
                <a:gd fmla="*/ 16610 h 90975" name="connsiteY2"/>
                <a:gd fmla="*/ 371 w 246936" name="connsiteX3"/>
                <a:gd fmla="*/ 5872 h 90975" name="connsiteY3"/>
                <a:gd fmla="*/ 11109 w 246936" name="connsiteX4"/>
                <a:gd fmla="*/ 361 h 90975" name="connsiteY4"/>
                <a:gd fmla="*/ 240747 w 246936" name="connsiteX5"/>
                <a:gd fmla="*/ 74218 h 90975" name="connsiteY5"/>
                <a:gd fmla="*/ 246553 w 246936" name="connsiteX6"/>
                <a:gd fmla="*/ 84774 h 90975" name="connsiteY6"/>
                <a:gd fmla="*/ 238133 w 246936" name="connsiteX7"/>
                <a:gd fmla="*/ 90921 h 909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0975" w="246936">
                  <a:moveTo>
                    <a:pt x="238133" y="90580"/>
                  </a:moveTo>
                  <a:lnTo>
                    <a:pt x="235520" y="90580"/>
                  </a:lnTo>
                  <a:lnTo>
                    <a:pt x="5882" y="16610"/>
                  </a:lnTo>
                  <a:cubicBezTo>
                    <a:pt x="1393" y="15167"/>
                    <a:pt x="-1072" y="10360"/>
                    <a:pt x="371" y="5872"/>
                  </a:cubicBezTo>
                  <a:cubicBezTo>
                    <a:pt x="1814" y="1384"/>
                    <a:pt x="6620" y="-1082"/>
                    <a:pt x="11109" y="361"/>
                  </a:cubicBezTo>
                  <a:lnTo>
                    <a:pt x="240747" y="74218"/>
                  </a:lnTo>
                  <a:cubicBezTo>
                    <a:pt x="245269" y="75525"/>
                    <a:pt x="247871" y="80252"/>
                    <a:pt x="246553" y="84774"/>
                  </a:cubicBezTo>
                  <a:cubicBezTo>
                    <a:pt x="245474" y="88501"/>
                    <a:pt x="242008" y="91035"/>
                    <a:pt x="238133" y="90921"/>
                  </a:cubicBezTo>
                  <a:close/>
                </a:path>
              </a:pathLst>
            </a:custGeom>
            <a:solidFill>
              <a:srgbClr val="271C57"/>
            </a:solidFill>
            <a:ln cap="flat" w="11362">
              <a:noFill/>
              <a:prstDash val="solid"/>
              <a:miter/>
            </a:ln>
          </p:spPr>
          <p:txBody>
            <a:bodyPr anchor="ctr" rtlCol="0"/>
            <a:lstStyle/>
            <a:p>
              <a:endParaRPr dirty="0" lang="en-US"/>
            </a:p>
          </p:txBody>
        </p:sp>
        <p:sp>
          <p:nvSpPr>
            <p:cNvPr id="506" name="Freeform: Shape 505">
              <a:extLst>
                <a:ext uri="{FF2B5EF4-FFF2-40B4-BE49-F238E27FC236}">
                  <a16:creationId xmlns:a16="http://schemas.microsoft.com/office/drawing/2014/main" id="{0D601766-3568-4FB4-8668-C1FDA5DB44DA}"/>
                </a:ext>
              </a:extLst>
            </p:cNvPr>
            <p:cNvSpPr/>
            <p:nvPr/>
          </p:nvSpPr>
          <p:spPr>
            <a:xfrm>
              <a:off x="8685337" y="4989599"/>
              <a:ext cx="201920" cy="338781"/>
            </a:xfrm>
            <a:custGeom>
              <a:avLst/>
              <a:gdLst>
                <a:gd fmla="*/ 8355 w 201920" name="connsiteX0"/>
                <a:gd fmla="*/ 338730 h 338781" name="connsiteY0"/>
                <a:gd fmla="*/ 4151 w 201920" name="connsiteX1"/>
                <a:gd fmla="*/ 337594 h 338781" name="connsiteY1"/>
                <a:gd fmla="*/ 970 w 201920" name="connsiteX2"/>
                <a:gd fmla="*/ 326231 h 338781" name="connsiteY2"/>
                <a:gd fmla="*/ 186407 w 201920" name="connsiteX3"/>
                <a:gd fmla="*/ 4102 h 338781" name="connsiteY3"/>
                <a:gd fmla="*/ 197770 w 201920" name="connsiteX4"/>
                <a:gd fmla="*/ 920 h 338781" name="connsiteY4"/>
                <a:gd fmla="*/ 200838 w 201920" name="connsiteX5"/>
                <a:gd fmla="*/ 12283 h 338781" name="connsiteY5"/>
                <a:gd fmla="*/ 15741 w 201920" name="connsiteX6"/>
                <a:gd fmla="*/ 334526 h 338781" name="connsiteY6"/>
                <a:gd fmla="*/ 8355 w 201920" name="connsiteX7"/>
                <a:gd fmla="*/ 338730 h 33878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38781" w="201920">
                  <a:moveTo>
                    <a:pt x="8355" y="338730"/>
                  </a:moveTo>
                  <a:cubicBezTo>
                    <a:pt x="6878" y="338708"/>
                    <a:pt x="5435" y="338310"/>
                    <a:pt x="4151" y="337594"/>
                  </a:cubicBezTo>
                  <a:cubicBezTo>
                    <a:pt x="220" y="335276"/>
                    <a:pt x="-1189" y="330254"/>
                    <a:pt x="970" y="326231"/>
                  </a:cubicBezTo>
                  <a:lnTo>
                    <a:pt x="186407" y="4102"/>
                  </a:lnTo>
                  <a:cubicBezTo>
                    <a:pt x="188771" y="216"/>
                    <a:pt x="193736" y="-1171"/>
                    <a:pt x="197770" y="920"/>
                  </a:cubicBezTo>
                  <a:cubicBezTo>
                    <a:pt x="201667" y="3284"/>
                    <a:pt x="203020" y="8283"/>
                    <a:pt x="200838" y="12283"/>
                  </a:cubicBezTo>
                  <a:lnTo>
                    <a:pt x="15741" y="334526"/>
                  </a:lnTo>
                  <a:cubicBezTo>
                    <a:pt x="14185" y="337128"/>
                    <a:pt x="11389" y="338719"/>
                    <a:pt x="8355" y="338730"/>
                  </a:cubicBezTo>
                  <a:close/>
                </a:path>
              </a:pathLst>
            </a:custGeom>
            <a:solidFill>
              <a:srgbClr val="271C57"/>
            </a:solidFill>
            <a:ln cap="flat" w="11362">
              <a:noFill/>
              <a:prstDash val="solid"/>
              <a:miter/>
            </a:ln>
          </p:spPr>
          <p:txBody>
            <a:bodyPr anchor="ctr" rtlCol="0"/>
            <a:lstStyle/>
            <a:p>
              <a:endParaRPr dirty="0" lang="en-US"/>
            </a:p>
          </p:txBody>
        </p:sp>
        <p:sp>
          <p:nvSpPr>
            <p:cNvPr id="507" name="Freeform: Shape 506">
              <a:extLst>
                <a:ext uri="{FF2B5EF4-FFF2-40B4-BE49-F238E27FC236}">
                  <a16:creationId xmlns:a16="http://schemas.microsoft.com/office/drawing/2014/main" id="{92DD6567-62D5-449F-9721-FB111E45EEF0}"/>
                </a:ext>
              </a:extLst>
            </p:cNvPr>
            <p:cNvSpPr/>
            <p:nvPr/>
          </p:nvSpPr>
          <p:spPr>
            <a:xfrm>
              <a:off x="8347647" y="5065785"/>
              <a:ext cx="251186" cy="92153"/>
            </a:xfrm>
            <a:custGeom>
              <a:avLst/>
              <a:gdLst>
                <a:gd fmla="*/ 241964 w 251186" name="connsiteX0"/>
                <a:gd fmla="*/ 91992 h 92153" name="connsiteY0"/>
                <a:gd fmla="*/ 239351 w 251186" name="connsiteX1"/>
                <a:gd fmla="*/ 91992 h 92153" name="connsiteY1"/>
                <a:gd fmla="*/ 5850 w 251186" name="connsiteX2"/>
                <a:gd fmla="*/ 16772 h 92153" name="connsiteY2"/>
                <a:gd fmla="*/ 350 w 251186" name="connsiteX3"/>
                <a:gd fmla="*/ 6227 h 92153" name="connsiteY3"/>
                <a:gd fmla="*/ 395 w 251186" name="connsiteX4"/>
                <a:gd fmla="*/ 6091 h 92153" name="connsiteY4"/>
                <a:gd fmla="*/ 11156 w 251186" name="connsiteX5"/>
                <a:gd fmla="*/ 319 h 92153" name="connsiteY5"/>
                <a:gd fmla="*/ 11758 w 251186" name="connsiteX6"/>
                <a:gd fmla="*/ 523 h 92153" name="connsiteY6"/>
                <a:gd fmla="*/ 245146 w 251186" name="connsiteX7"/>
                <a:gd fmla="*/ 75743 h 92153" name="connsiteY7"/>
                <a:gd fmla="*/ 250759 w 251186" name="connsiteX8"/>
                <a:gd fmla="*/ 86413 h 92153" name="connsiteY8"/>
                <a:gd fmla="*/ 250713 w 251186" name="connsiteX9"/>
                <a:gd fmla="*/ 86538 h 92153" name="connsiteY9"/>
                <a:gd fmla="*/ 241964 w 251186" name="connsiteX10"/>
                <a:gd fmla="*/ 91992 h 9215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92153" w="251186">
                  <a:moveTo>
                    <a:pt x="241964" y="91992"/>
                  </a:moveTo>
                  <a:cubicBezTo>
                    <a:pt x="241101" y="92140"/>
                    <a:pt x="240215" y="92140"/>
                    <a:pt x="239351" y="91992"/>
                  </a:cubicBezTo>
                  <a:lnTo>
                    <a:pt x="5850" y="16772"/>
                  </a:lnTo>
                  <a:cubicBezTo>
                    <a:pt x="1418" y="15374"/>
                    <a:pt x="-1047" y="10659"/>
                    <a:pt x="350" y="6227"/>
                  </a:cubicBezTo>
                  <a:cubicBezTo>
                    <a:pt x="361" y="6182"/>
                    <a:pt x="384" y="6136"/>
                    <a:pt x="395" y="6091"/>
                  </a:cubicBezTo>
                  <a:cubicBezTo>
                    <a:pt x="1770" y="1523"/>
                    <a:pt x="6588" y="-1056"/>
                    <a:pt x="11156" y="319"/>
                  </a:cubicBezTo>
                  <a:cubicBezTo>
                    <a:pt x="11360" y="375"/>
                    <a:pt x="11565" y="444"/>
                    <a:pt x="11758" y="523"/>
                  </a:cubicBezTo>
                  <a:lnTo>
                    <a:pt x="245146" y="75743"/>
                  </a:lnTo>
                  <a:cubicBezTo>
                    <a:pt x="249645" y="77141"/>
                    <a:pt x="252157" y="81913"/>
                    <a:pt x="250759" y="86413"/>
                  </a:cubicBezTo>
                  <a:cubicBezTo>
                    <a:pt x="250736" y="86458"/>
                    <a:pt x="250725" y="86493"/>
                    <a:pt x="250713" y="86538"/>
                  </a:cubicBezTo>
                  <a:cubicBezTo>
                    <a:pt x="249316" y="90083"/>
                    <a:pt x="245759" y="92310"/>
                    <a:pt x="241964" y="91992"/>
                  </a:cubicBezTo>
                  <a:close/>
                </a:path>
              </a:pathLst>
            </a:custGeom>
            <a:solidFill>
              <a:srgbClr val="271C57"/>
            </a:solidFill>
            <a:ln cap="flat" w="11362">
              <a:noFill/>
              <a:prstDash val="solid"/>
              <a:miter/>
            </a:ln>
          </p:spPr>
          <p:txBody>
            <a:bodyPr anchor="ctr" rtlCol="0"/>
            <a:lstStyle/>
            <a:p>
              <a:endParaRPr dirty="0" lang="en-US"/>
            </a:p>
          </p:txBody>
        </p:sp>
        <p:sp>
          <p:nvSpPr>
            <p:cNvPr id="508" name="Freeform: Shape 507">
              <a:extLst>
                <a:ext uri="{FF2B5EF4-FFF2-40B4-BE49-F238E27FC236}">
                  <a16:creationId xmlns:a16="http://schemas.microsoft.com/office/drawing/2014/main" id="{0B85061B-01EF-4EB3-8480-618BFA2179F4}"/>
                </a:ext>
              </a:extLst>
            </p:cNvPr>
            <p:cNvSpPr/>
            <p:nvPr/>
          </p:nvSpPr>
          <p:spPr>
            <a:xfrm>
              <a:off x="8524154" y="4743934"/>
              <a:ext cx="250040" cy="92108"/>
            </a:xfrm>
            <a:custGeom>
              <a:avLst/>
              <a:gdLst>
                <a:gd fmla="*/ 241237 w 250040" name="connsiteX0"/>
                <a:gd fmla="*/ 91599 h 92108" name="connsiteY0"/>
                <a:gd fmla="*/ 238624 w 250040" name="connsiteX1"/>
                <a:gd fmla="*/ 91599 h 92108" name="connsiteY1"/>
                <a:gd fmla="*/ 5122 w 250040" name="connsiteX2"/>
                <a:gd fmla="*/ 16492 h 92108" name="connsiteY2"/>
                <a:gd fmla="*/ 691 w 250040" name="connsiteX3"/>
                <a:gd fmla="*/ 5118 h 92108" name="connsiteY3"/>
                <a:gd fmla="*/ 10349 w 250040" name="connsiteX4"/>
                <a:gd fmla="*/ 130 h 92108" name="connsiteY4"/>
                <a:gd fmla="*/ 243850 w 250040" name="connsiteX5"/>
                <a:gd fmla="*/ 75351 h 92108" name="connsiteY5"/>
                <a:gd fmla="*/ 249656 w 250040" name="connsiteX6"/>
                <a:gd fmla="*/ 85906 h 92108" name="connsiteY6"/>
                <a:gd fmla="*/ 241237 w 250040" name="connsiteX7"/>
                <a:gd fmla="*/ 92054 h 9210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108" w="250040">
                  <a:moveTo>
                    <a:pt x="241237" y="91599"/>
                  </a:moveTo>
                  <a:cubicBezTo>
                    <a:pt x="240374" y="91758"/>
                    <a:pt x="239487" y="91758"/>
                    <a:pt x="238624" y="91599"/>
                  </a:cubicBezTo>
                  <a:lnTo>
                    <a:pt x="5122" y="16492"/>
                  </a:lnTo>
                  <a:cubicBezTo>
                    <a:pt x="759" y="14572"/>
                    <a:pt x="-1229" y="9482"/>
                    <a:pt x="691" y="5118"/>
                  </a:cubicBezTo>
                  <a:cubicBezTo>
                    <a:pt x="2327" y="1380"/>
                    <a:pt x="6361" y="-699"/>
                    <a:pt x="10349" y="130"/>
                  </a:cubicBezTo>
                  <a:lnTo>
                    <a:pt x="243850" y="75351"/>
                  </a:lnTo>
                  <a:cubicBezTo>
                    <a:pt x="248373" y="76657"/>
                    <a:pt x="250975" y="81384"/>
                    <a:pt x="249656" y="85906"/>
                  </a:cubicBezTo>
                  <a:cubicBezTo>
                    <a:pt x="248577" y="89633"/>
                    <a:pt x="245112" y="92167"/>
                    <a:pt x="241237" y="92054"/>
                  </a:cubicBezTo>
                  <a:close/>
                </a:path>
              </a:pathLst>
            </a:custGeom>
            <a:solidFill>
              <a:srgbClr val="271C57"/>
            </a:solidFill>
            <a:ln cap="flat" w="11362">
              <a:noFill/>
              <a:prstDash val="solid"/>
              <a:miter/>
            </a:ln>
          </p:spPr>
          <p:txBody>
            <a:bodyPr anchor="ctr" rtlCol="0"/>
            <a:lstStyle/>
            <a:p>
              <a:endParaRPr dirty="0" lang="en-US"/>
            </a:p>
          </p:txBody>
        </p:sp>
        <p:sp>
          <p:nvSpPr>
            <p:cNvPr id="509" name="Freeform: Shape 508">
              <a:extLst>
                <a:ext uri="{FF2B5EF4-FFF2-40B4-BE49-F238E27FC236}">
                  <a16:creationId xmlns:a16="http://schemas.microsoft.com/office/drawing/2014/main" id="{F189C74A-C23C-4293-BA47-5789C1F06591}"/>
                </a:ext>
              </a:extLst>
            </p:cNvPr>
            <p:cNvSpPr/>
            <p:nvPr/>
          </p:nvSpPr>
          <p:spPr>
            <a:xfrm>
              <a:off x="8444063" y="4890581"/>
              <a:ext cx="136043" cy="223728"/>
            </a:xfrm>
            <a:custGeom>
              <a:avLst/>
              <a:gdLst>
                <a:gd fmla="*/ 8515 w 136043" name="connsiteX0"/>
                <a:gd fmla="*/ 223677 h 223728" name="connsiteY0"/>
                <a:gd fmla="*/ -41 w 136043" name="connsiteX1"/>
                <a:gd fmla="*/ 215189 h 223728" name="connsiteY1"/>
                <a:gd fmla="*/ 1130 w 136043" name="connsiteX2"/>
                <a:gd fmla="*/ 210837 h 223728" name="connsiteY2"/>
                <a:gd fmla="*/ 119982 w 136043" name="connsiteX3"/>
                <a:gd fmla="*/ 4265 h 223728" name="connsiteY3"/>
                <a:gd fmla="*/ 131686 w 136043" name="connsiteX4"/>
                <a:gd fmla="*/ 1084 h 223728" name="connsiteY4"/>
                <a:gd fmla="*/ 134867 w 136043" name="connsiteX5"/>
                <a:gd fmla="*/ 12787 h 223728" name="connsiteY5"/>
                <a:gd fmla="*/ 15901 w 136043" name="connsiteX6"/>
                <a:gd fmla="*/ 219359 h 223728" name="connsiteY6"/>
                <a:gd fmla="*/ 8515 w 136043" name="connsiteX7"/>
                <a:gd fmla="*/ 223677 h 22372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728" w="136043">
                  <a:moveTo>
                    <a:pt x="8515" y="223677"/>
                  </a:moveTo>
                  <a:cubicBezTo>
                    <a:pt x="3811" y="223700"/>
                    <a:pt x="-30" y="219905"/>
                    <a:pt x="-41" y="215189"/>
                  </a:cubicBezTo>
                  <a:cubicBezTo>
                    <a:pt x="-52" y="213667"/>
                    <a:pt x="357" y="212155"/>
                    <a:pt x="1130" y="210837"/>
                  </a:cubicBezTo>
                  <a:lnTo>
                    <a:pt x="119982" y="4265"/>
                  </a:lnTo>
                  <a:cubicBezTo>
                    <a:pt x="122334" y="152"/>
                    <a:pt x="127572" y="-1268"/>
                    <a:pt x="131686" y="1084"/>
                  </a:cubicBezTo>
                  <a:cubicBezTo>
                    <a:pt x="135799" y="3436"/>
                    <a:pt x="137219" y="8674"/>
                    <a:pt x="134867" y="12787"/>
                  </a:cubicBezTo>
                  <a:lnTo>
                    <a:pt x="15901" y="219359"/>
                  </a:lnTo>
                  <a:cubicBezTo>
                    <a:pt x="14378" y="222007"/>
                    <a:pt x="11572" y="223643"/>
                    <a:pt x="8515" y="223677"/>
                  </a:cubicBezTo>
                  <a:close/>
                </a:path>
              </a:pathLst>
            </a:custGeom>
            <a:solidFill>
              <a:srgbClr val="271C57"/>
            </a:solidFill>
            <a:ln cap="flat" w="11362">
              <a:noFill/>
              <a:prstDash val="solid"/>
              <a:miter/>
            </a:ln>
          </p:spPr>
          <p:txBody>
            <a:bodyPr anchor="ctr" rtlCol="0"/>
            <a:lstStyle/>
            <a:p>
              <a:endParaRPr dirty="0" lang="en-US"/>
            </a:p>
          </p:txBody>
        </p:sp>
        <p:sp>
          <p:nvSpPr>
            <p:cNvPr id="510" name="Freeform: Shape 509">
              <a:extLst>
                <a:ext uri="{FF2B5EF4-FFF2-40B4-BE49-F238E27FC236}">
                  <a16:creationId xmlns:a16="http://schemas.microsoft.com/office/drawing/2014/main" id="{86CD1DB3-76F9-4FD4-AAD9-E760D56686BF}"/>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dirty="0" lang="en-US"/>
            </a:p>
          </p:txBody>
        </p:sp>
      </p:grpSp>
      <p:grpSp>
        <p:nvGrpSpPr>
          <p:cNvPr id="511" name="Group 510">
            <a:extLst>
              <a:ext uri="{FF2B5EF4-FFF2-40B4-BE49-F238E27FC236}">
                <a16:creationId xmlns:a16="http://schemas.microsoft.com/office/drawing/2014/main" id="{A6BBEFF1-5422-4DDF-9B42-7785C6DD0752}"/>
              </a:ext>
            </a:extLst>
          </p:cNvPr>
          <p:cNvGrpSpPr/>
          <p:nvPr/>
        </p:nvGrpSpPr>
        <p:grpSpPr>
          <a:xfrm>
            <a:off x="4691059" y="3791132"/>
            <a:ext cx="1854402" cy="1053772"/>
            <a:chOff x="5980607" y="3791132"/>
            <a:chExt cx="1854402" cy="1053772"/>
          </a:xfrm>
        </p:grpSpPr>
        <p:sp>
          <p:nvSpPr>
            <p:cNvPr id="512" name="Freeform: Shape 511">
              <a:extLst>
                <a:ext uri="{FF2B5EF4-FFF2-40B4-BE49-F238E27FC236}">
                  <a16:creationId xmlns:a16="http://schemas.microsoft.com/office/drawing/2014/main" id="{BF42227F-D961-4630-BF71-97F6AE3FE90B}"/>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dirty="0" lang="en-US"/>
            </a:p>
          </p:txBody>
        </p:sp>
        <p:sp>
          <p:nvSpPr>
            <p:cNvPr id="513" name="Freeform: Shape 512">
              <a:extLst>
                <a:ext uri="{FF2B5EF4-FFF2-40B4-BE49-F238E27FC236}">
                  <a16:creationId xmlns:a16="http://schemas.microsoft.com/office/drawing/2014/main" id="{58147604-5B98-4A51-B508-D5D65245A824}"/>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dirty="0" lang="en-US"/>
            </a:p>
          </p:txBody>
        </p:sp>
        <p:sp>
          <p:nvSpPr>
            <p:cNvPr id="514" name="Freeform: Shape 513">
              <a:extLst>
                <a:ext uri="{FF2B5EF4-FFF2-40B4-BE49-F238E27FC236}">
                  <a16:creationId xmlns:a16="http://schemas.microsoft.com/office/drawing/2014/main" id="{1C0BC881-46EC-451A-A668-1E09BF6B4B52}"/>
                </a:ext>
              </a:extLst>
            </p:cNvPr>
            <p:cNvSpPr/>
            <p:nvPr/>
          </p:nvSpPr>
          <p:spPr>
            <a:xfrm>
              <a:off x="5995753" y="3807383"/>
              <a:ext cx="1824488" cy="1011157"/>
            </a:xfrm>
            <a:custGeom>
              <a:avLst/>
              <a:gdLst>
                <a:gd fmla="*/ 1362494 w 1824488" name="connsiteX0"/>
                <a:gd fmla="*/ 62 h 1011157" name="connsiteY0"/>
                <a:gd fmla="*/ 1550658 w 1824488" name="connsiteX1"/>
                <a:gd fmla="*/ 62 h 1011157" name="connsiteY1"/>
                <a:gd fmla="*/ 1689396 w 1824488" name="connsiteX2"/>
                <a:gd fmla="*/ 117552 h 1011157" name="connsiteY2"/>
                <a:gd fmla="*/ 1823133 w 1824488" name="connsiteX3"/>
                <a:gd fmla="*/ 903162 h 1011157" name="connsiteY3"/>
                <a:gd fmla="*/ 1747390 w 1824488" name="connsiteX4"/>
                <a:gd fmla="*/ 1009811 h 1011157" name="connsiteY4"/>
                <a:gd fmla="*/ 1732232 w 1824488" name="connsiteX5"/>
                <a:gd fmla="*/ 1011106 h 1011157" name="connsiteY5"/>
                <a:gd fmla="*/ 92155 w 1824488" name="connsiteX6"/>
                <a:gd fmla="*/ 1011106 h 1011157" name="connsiteY6"/>
                <a:gd fmla="*/ -41 w 1824488" name="connsiteX7"/>
                <a:gd fmla="*/ 918320 h 1011157" name="connsiteY7"/>
                <a:gd fmla="*/ 1254 w 1824488" name="connsiteX8"/>
                <a:gd fmla="*/ 903162 h 1011157" name="connsiteY8"/>
                <a:gd fmla="*/ 134538 w 1824488" name="connsiteX9"/>
                <a:gd fmla="*/ 117438 h 1011157" name="connsiteY9"/>
                <a:gd fmla="*/ 273730 w 1824488" name="connsiteX10"/>
                <a:gd fmla="*/ -51 h 1011157" name="connsiteY10"/>
                <a:gd fmla="*/ 1362835 w 1824488"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8">
                  <a:moveTo>
                    <a:pt x="1362494" y="62"/>
                  </a:moveTo>
                  <a:lnTo>
                    <a:pt x="1550658" y="62"/>
                  </a:lnTo>
                  <a:cubicBezTo>
                    <a:pt x="1619311" y="301"/>
                    <a:pt x="1677851" y="49876"/>
                    <a:pt x="1689396" y="117552"/>
                  </a:cubicBezTo>
                  <a:lnTo>
                    <a:pt x="1823133" y="903162"/>
                  </a:lnTo>
                  <a:cubicBezTo>
                    <a:pt x="1831667" y="953521"/>
                    <a:pt x="1797760" y="1001266"/>
                    <a:pt x="1747390" y="1009811"/>
                  </a:cubicBezTo>
                  <a:cubicBezTo>
                    <a:pt x="1742391" y="1010652"/>
                    <a:pt x="1737312" y="1011095"/>
                    <a:pt x="1732232" y="1011106"/>
                  </a:cubicBezTo>
                  <a:lnTo>
                    <a:pt x="92155" y="1011106"/>
                  </a:lnTo>
                  <a:cubicBezTo>
                    <a:pt x="41069" y="1010947"/>
                    <a:pt x="-211" y="969406"/>
                    <a:pt x="-41" y="918320"/>
                  </a:cubicBezTo>
                  <a:cubicBezTo>
                    <a:pt x="-30" y="913240"/>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sp>
          <p:nvSpPr>
            <p:cNvPr id="515" name="Freeform: Shape 514">
              <a:extLst>
                <a:ext uri="{FF2B5EF4-FFF2-40B4-BE49-F238E27FC236}">
                  <a16:creationId xmlns:a16="http://schemas.microsoft.com/office/drawing/2014/main" id="{3BF8EE6D-93D3-4D36-A4C1-9E56F64D0BC9}"/>
                </a:ext>
              </a:extLst>
            </p:cNvPr>
            <p:cNvSpPr/>
            <p:nvPr/>
          </p:nvSpPr>
          <p:spPr>
            <a:xfrm>
              <a:off x="5980607" y="3791132"/>
              <a:ext cx="1854402" cy="1043429"/>
            </a:xfrm>
            <a:custGeom>
              <a:avLst/>
              <a:gdLst>
                <a:gd fmla="*/ 1744992 w 1854402" name="connsiteX0"/>
                <a:gd fmla="*/ 1043378 h 1043429" name="connsiteY0"/>
                <a:gd fmla="*/ 109346 w 1854402" name="connsiteX1"/>
                <a:gd fmla="*/ 1043378 h 1043429" name="connsiteY1"/>
                <a:gd fmla="*/ -41 w 1854402" name="connsiteX2"/>
                <a:gd fmla="*/ 934150 h 1043429" name="connsiteY2"/>
                <a:gd fmla="*/ 1516 w 1854402" name="connsiteX3"/>
                <a:gd fmla="*/ 915663 h 1043429" name="connsiteY3"/>
                <a:gd fmla="*/ 134458 w 1854402" name="connsiteX4"/>
                <a:gd fmla="*/ 131644 h 1043429" name="connsiteY4"/>
                <a:gd fmla="*/ 290125 w 1854402" name="connsiteX5"/>
                <a:gd fmla="*/ 65 h 1043429" name="connsiteY5"/>
                <a:gd fmla="*/ 1255151 w 1854402" name="connsiteX6"/>
                <a:gd fmla="*/ 65 h 1043429" name="connsiteY6"/>
                <a:gd fmla="*/ 1274172 w 1854402" name="connsiteX7"/>
                <a:gd fmla="*/ 15143 h 1043429" name="connsiteY7"/>
                <a:gd fmla="*/ 1259094 w 1854402" name="connsiteX8"/>
                <a:gd fmla="*/ 34152 h 1043429" name="connsiteY8"/>
                <a:gd fmla="*/ 1255151 w 1854402" name="connsiteX9"/>
                <a:gd fmla="*/ 34152 h 1043429" name="connsiteY9"/>
                <a:gd fmla="*/ 290125 w 1854402" name="connsiteX10"/>
                <a:gd fmla="*/ 34152 h 1043429" name="connsiteY10"/>
                <a:gd fmla="*/ 168205 w 1854402" name="connsiteX11"/>
                <a:gd fmla="*/ 137211 h 1043429" name="connsiteY11"/>
                <a:gd fmla="*/ 35262 w 1854402" name="connsiteX12"/>
                <a:gd fmla="*/ 921230 h 1043429" name="connsiteY12"/>
                <a:gd fmla="*/ 96552 w 1854402" name="connsiteX13"/>
                <a:gd fmla="*/ 1007973 h 1043429" name="connsiteY13"/>
                <a:gd fmla="*/ 109346 w 1854402" name="connsiteX14"/>
                <a:gd fmla="*/ 1009063 h 1043429" name="connsiteY14"/>
                <a:gd fmla="*/ 1745560 w 1854402" name="connsiteX15"/>
                <a:gd fmla="*/ 1009063 h 1043429" name="connsiteY15"/>
                <a:gd fmla="*/ 1820713 w 1854402" name="connsiteX16"/>
                <a:gd fmla="*/ 933775 h 1043429" name="connsiteY16"/>
                <a:gd fmla="*/ 1819645 w 1854402" name="connsiteX17"/>
                <a:gd fmla="*/ 921230 h 1043429" name="connsiteY17"/>
                <a:gd fmla="*/ 1686702 w 1854402" name="connsiteX18"/>
                <a:gd fmla="*/ 137211 h 1043429" name="connsiteY18"/>
                <a:gd fmla="*/ 1564782 w 1854402" name="connsiteX19"/>
                <a:gd fmla="*/ 34152 h 1043429" name="connsiteY19"/>
                <a:gd fmla="*/ 1376504 w 1854402" name="connsiteX20"/>
                <a:gd fmla="*/ 34152 h 1043429" name="connsiteY20"/>
                <a:gd fmla="*/ 1357494 w 1854402" name="connsiteX21"/>
                <a:gd fmla="*/ 19074 h 1043429" name="connsiteY21"/>
                <a:gd fmla="*/ 1372561 w 1854402" name="connsiteX22"/>
                <a:gd fmla="*/ 65 h 1043429" name="connsiteY22"/>
                <a:gd fmla="*/ 1376504 w 1854402" name="connsiteX23"/>
                <a:gd fmla="*/ 65 h 1043429" name="connsiteY23"/>
                <a:gd fmla="*/ 1564213 w 1854402" name="connsiteX24"/>
                <a:gd fmla="*/ 65 h 1043429" name="connsiteY24"/>
                <a:gd fmla="*/ 1719881 w 1854402" name="connsiteX25"/>
                <a:gd fmla="*/ 131644 h 1043429" name="connsiteY25"/>
                <a:gd fmla="*/ 1852823 w 1854402" name="connsiteX26"/>
                <a:gd fmla="*/ 915663 h 1043429" name="connsiteY26"/>
                <a:gd fmla="*/ 1762991 w 1854402" name="connsiteX27"/>
                <a:gd fmla="*/ 1041856 h 1043429" name="connsiteY27"/>
                <a:gd fmla="*/ 1744992 w 1854402" name="connsiteX28"/>
                <a:gd fmla="*/ 1043378 h 1043429"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429" w="1854402">
                  <a:moveTo>
                    <a:pt x="1744992" y="1043378"/>
                  </a:moveTo>
                  <a:lnTo>
                    <a:pt x="109346" y="1043378"/>
                  </a:lnTo>
                  <a:cubicBezTo>
                    <a:pt x="48977" y="1043424"/>
                    <a:pt x="4" y="994519"/>
                    <a:pt x="-41" y="934150"/>
                  </a:cubicBezTo>
                  <a:cubicBezTo>
                    <a:pt x="-53" y="927957"/>
                    <a:pt x="470" y="921776"/>
                    <a:pt x="1516" y="915663"/>
                  </a:cubicBezTo>
                  <a:lnTo>
                    <a:pt x="134458" y="131644"/>
                  </a:lnTo>
                  <a:cubicBezTo>
                    <a:pt x="147139" y="55594"/>
                    <a:pt x="213019" y="-95"/>
                    <a:pt x="290125" y="65"/>
                  </a:cubicBezTo>
                  <a:lnTo>
                    <a:pt x="1255151" y="65"/>
                  </a:lnTo>
                  <a:cubicBezTo>
                    <a:pt x="1264559" y="-1026"/>
                    <a:pt x="1273081" y="5723"/>
                    <a:pt x="1274172" y="15143"/>
                  </a:cubicBezTo>
                  <a:cubicBezTo>
                    <a:pt x="1275251" y="24551"/>
                    <a:pt x="1268502" y="33062"/>
                    <a:pt x="1259094" y="34152"/>
                  </a:cubicBezTo>
                  <a:cubicBezTo>
                    <a:pt x="1257787" y="34300"/>
                    <a:pt x="1256458" y="34300"/>
                    <a:pt x="1255151" y="34152"/>
                  </a:cubicBezTo>
                  <a:lnTo>
                    <a:pt x="290125" y="34152"/>
                  </a:lnTo>
                  <a:cubicBezTo>
                    <a:pt x="229745" y="34050"/>
                    <a:pt x="178158" y="77660"/>
                    <a:pt x="168205" y="137211"/>
                  </a:cubicBezTo>
                  <a:lnTo>
                    <a:pt x="35262" y="921230"/>
                  </a:lnTo>
                  <a:cubicBezTo>
                    <a:pt x="28229" y="962113"/>
                    <a:pt x="55681" y="1000950"/>
                    <a:pt x="96552" y="1007973"/>
                  </a:cubicBezTo>
                  <a:cubicBezTo>
                    <a:pt x="100779" y="1008700"/>
                    <a:pt x="105063" y="1009063"/>
                    <a:pt x="109346" y="1009063"/>
                  </a:cubicBezTo>
                  <a:lnTo>
                    <a:pt x="1745560" y="1009063"/>
                  </a:lnTo>
                  <a:cubicBezTo>
                    <a:pt x="1787102" y="1009029"/>
                    <a:pt x="1820747" y="975317"/>
                    <a:pt x="1820713" y="933775"/>
                  </a:cubicBezTo>
                  <a:cubicBezTo>
                    <a:pt x="1820701" y="929571"/>
                    <a:pt x="1820349" y="925378"/>
                    <a:pt x="1819645" y="921230"/>
                  </a:cubicBezTo>
                  <a:lnTo>
                    <a:pt x="1686702" y="137211"/>
                  </a:lnTo>
                  <a:cubicBezTo>
                    <a:pt x="1676749" y="77660"/>
                    <a:pt x="1625163" y="34050"/>
                    <a:pt x="1564782" y="34152"/>
                  </a:cubicBezTo>
                  <a:lnTo>
                    <a:pt x="1376504" y="34152"/>
                  </a:lnTo>
                  <a:cubicBezTo>
                    <a:pt x="1367095" y="35243"/>
                    <a:pt x="1358573" y="28494"/>
                    <a:pt x="1357494" y="19074"/>
                  </a:cubicBezTo>
                  <a:cubicBezTo>
                    <a:pt x="1356403" y="9666"/>
                    <a:pt x="1363152" y="1156"/>
                    <a:pt x="1372561" y="65"/>
                  </a:cubicBezTo>
                  <a:cubicBezTo>
                    <a:pt x="1373867" y="-83"/>
                    <a:pt x="1375197" y="-83"/>
                    <a:pt x="1376504" y="65"/>
                  </a:cubicBezTo>
                  <a:lnTo>
                    <a:pt x="1564213" y="65"/>
                  </a:lnTo>
                  <a:cubicBezTo>
                    <a:pt x="1641320" y="-95"/>
                    <a:pt x="1707201" y="55594"/>
                    <a:pt x="1719881" y="131644"/>
                  </a:cubicBezTo>
                  <a:lnTo>
                    <a:pt x="1852823" y="915663"/>
                  </a:lnTo>
                  <a:cubicBezTo>
                    <a:pt x="1862868" y="975317"/>
                    <a:pt x="1822645" y="1031823"/>
                    <a:pt x="1762991" y="1041856"/>
                  </a:cubicBezTo>
                  <a:cubicBezTo>
                    <a:pt x="1757037" y="1042856"/>
                    <a:pt x="1751026" y="1043367"/>
                    <a:pt x="1744992" y="1043378"/>
                  </a:cubicBezTo>
                  <a:close/>
                </a:path>
              </a:pathLst>
            </a:custGeom>
            <a:solidFill>
              <a:srgbClr val="271C57"/>
            </a:solidFill>
            <a:ln cap="flat" w="11362">
              <a:noFill/>
              <a:prstDash val="solid"/>
              <a:miter/>
            </a:ln>
          </p:spPr>
          <p:txBody>
            <a:bodyPr anchor="ctr" rtlCol="0"/>
            <a:lstStyle/>
            <a:p>
              <a:endParaRPr dirty="0" lang="en-US"/>
            </a:p>
          </p:txBody>
        </p:sp>
        <p:sp>
          <p:nvSpPr>
            <p:cNvPr id="516" name="Freeform: Shape 515">
              <a:extLst>
                <a:ext uri="{FF2B5EF4-FFF2-40B4-BE49-F238E27FC236}">
                  <a16:creationId xmlns:a16="http://schemas.microsoft.com/office/drawing/2014/main" id="{58A67D66-7B44-490F-9917-C9C533B7A302}"/>
                </a:ext>
              </a:extLst>
            </p:cNvPr>
            <p:cNvSpPr/>
            <p:nvPr/>
          </p:nvSpPr>
          <p:spPr>
            <a:xfrm>
              <a:off x="6098900" y="3865732"/>
              <a:ext cx="1572412" cy="960194"/>
            </a:xfrm>
            <a:custGeom>
              <a:avLst/>
              <a:gdLst>
                <a:gd fmla="*/ 8552 w 1572412" name="connsiteX0"/>
                <a:gd fmla="*/ 960143 h 960194" name="connsiteY0"/>
                <a:gd fmla="*/ 30 w 1572412" name="connsiteX1"/>
                <a:gd fmla="*/ 952758 h 960194" name="connsiteY1"/>
                <a:gd fmla="*/ 7393 w 1572412" name="connsiteX2"/>
                <a:gd fmla="*/ 943213 h 960194" name="connsiteY2"/>
                <a:gd fmla="*/ 7415 w 1572412" name="connsiteX3"/>
                <a:gd fmla="*/ 943213 h 960194" name="connsiteY3"/>
                <a:gd fmla="*/ 309888 w 1572412" name="connsiteX4"/>
                <a:gd fmla="*/ 798454 h 960194" name="connsiteY4"/>
                <a:gd fmla="*/ 420900 w 1572412" name="connsiteX5"/>
                <a:gd fmla="*/ 705166 h 960194" name="connsiteY5"/>
                <a:gd fmla="*/ 470100 w 1572412" name="connsiteX6"/>
                <a:gd fmla="*/ 662670 h 960194" name="connsiteY6"/>
                <a:gd fmla="*/ 599861 w 1572412" name="connsiteX7"/>
                <a:gd fmla="*/ 561430 h 960194" name="connsiteY7"/>
                <a:gd fmla="*/ 805411 w 1572412" name="connsiteX8"/>
                <a:gd fmla="*/ 450644 h 960194" name="connsiteY8"/>
                <a:gd fmla="*/ 806433 w 1572412" name="connsiteX9"/>
                <a:gd fmla="*/ 450644 h 960194" name="connsiteY9"/>
                <a:gd fmla="*/ 981076 w 1572412" name="connsiteX10"/>
                <a:gd fmla="*/ 379855 h 960194" name="connsiteY10"/>
                <a:gd fmla="*/ 1120723 w 1572412" name="connsiteX11"/>
                <a:gd fmla="*/ 324179 h 960194" name="connsiteY11"/>
                <a:gd fmla="*/ 1190376 w 1572412" name="connsiteX12"/>
                <a:gd fmla="*/ 293159 h 960194" name="connsiteY12"/>
                <a:gd fmla="*/ 1557274 w 1572412" name="connsiteX13"/>
                <a:gd fmla="*/ 3640 h 960194" name="connsiteY13"/>
                <a:gd fmla="*/ 1568636 w 1572412" name="connsiteX14"/>
                <a:gd fmla="*/ 1140 h 960194" name="connsiteY14"/>
                <a:gd fmla="*/ 1571250 w 1572412" name="connsiteX15"/>
                <a:gd fmla="*/ 12503 h 960194" name="connsiteY15"/>
                <a:gd fmla="*/ 1197193 w 1572412" name="connsiteX16"/>
                <a:gd fmla="*/ 307930 h 960194" name="connsiteY16"/>
                <a:gd fmla="*/ 1126859 w 1572412" name="connsiteX17"/>
                <a:gd fmla="*/ 339177 h 960194" name="connsiteY17"/>
                <a:gd fmla="*/ 986758 w 1572412" name="connsiteX18"/>
                <a:gd fmla="*/ 395081 h 960194" name="connsiteY18"/>
                <a:gd fmla="*/ 812001 w 1572412" name="connsiteX19"/>
                <a:gd fmla="*/ 465984 h 960194" name="connsiteY19"/>
                <a:gd fmla="*/ 810978 w 1572412" name="connsiteX20"/>
                <a:gd fmla="*/ 465984 h 960194" name="connsiteY20"/>
                <a:gd fmla="*/ 609065 w 1572412" name="connsiteX21"/>
                <a:gd fmla="*/ 575633 h 960194" name="connsiteY21"/>
                <a:gd fmla="*/ 480781 w 1572412" name="connsiteX22"/>
                <a:gd fmla="*/ 675624 h 960194" name="connsiteY22"/>
                <a:gd fmla="*/ 431695 w 1572412" name="connsiteX23"/>
                <a:gd fmla="*/ 718120 h 960194" name="connsiteY23"/>
                <a:gd fmla="*/ 320001 w 1572412" name="connsiteX24"/>
                <a:gd fmla="*/ 811861 h 960194" name="connsiteY24"/>
                <a:gd fmla="*/ 9233 w 1572412" name="connsiteX25"/>
                <a:gd fmla="*/ 959575 h 96019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960194" w="1572412">
                  <a:moveTo>
                    <a:pt x="8552" y="960143"/>
                  </a:moveTo>
                  <a:cubicBezTo>
                    <a:pt x="4257" y="960178"/>
                    <a:pt x="598" y="957019"/>
                    <a:pt x="30" y="952758"/>
                  </a:cubicBezTo>
                  <a:cubicBezTo>
                    <a:pt x="-573" y="948087"/>
                    <a:pt x="2723" y="943815"/>
                    <a:pt x="7393" y="943213"/>
                  </a:cubicBezTo>
                  <a:cubicBezTo>
                    <a:pt x="7404" y="943213"/>
                    <a:pt x="7404" y="943213"/>
                    <a:pt x="7415" y="943213"/>
                  </a:cubicBezTo>
                  <a:cubicBezTo>
                    <a:pt x="102634" y="930260"/>
                    <a:pt x="201602" y="882991"/>
                    <a:pt x="309888" y="798454"/>
                  </a:cubicBezTo>
                  <a:cubicBezTo>
                    <a:pt x="347952" y="768797"/>
                    <a:pt x="384995" y="736414"/>
                    <a:pt x="420900" y="705166"/>
                  </a:cubicBezTo>
                  <a:cubicBezTo>
                    <a:pt x="437263" y="690963"/>
                    <a:pt x="453625" y="676647"/>
                    <a:pt x="470100" y="662670"/>
                  </a:cubicBezTo>
                  <a:cubicBezTo>
                    <a:pt x="511437" y="626538"/>
                    <a:pt x="554763" y="592745"/>
                    <a:pt x="599861" y="561430"/>
                  </a:cubicBezTo>
                  <a:cubicBezTo>
                    <a:pt x="664844" y="518286"/>
                    <a:pt x="733644" y="481198"/>
                    <a:pt x="805411" y="450644"/>
                  </a:cubicBezTo>
                  <a:lnTo>
                    <a:pt x="806433" y="450644"/>
                  </a:lnTo>
                  <a:cubicBezTo>
                    <a:pt x="863815" y="425306"/>
                    <a:pt x="923354" y="402240"/>
                    <a:pt x="981076" y="379855"/>
                  </a:cubicBezTo>
                  <a:cubicBezTo>
                    <a:pt x="1027095" y="362016"/>
                    <a:pt x="1074704" y="343495"/>
                    <a:pt x="1120723" y="324179"/>
                  </a:cubicBezTo>
                  <a:cubicBezTo>
                    <a:pt x="1147993" y="312816"/>
                    <a:pt x="1170150" y="302703"/>
                    <a:pt x="1190376" y="293159"/>
                  </a:cubicBezTo>
                  <a:cubicBezTo>
                    <a:pt x="1364564" y="211689"/>
                    <a:pt x="1484667" y="117039"/>
                    <a:pt x="1557274" y="3640"/>
                  </a:cubicBezTo>
                  <a:cubicBezTo>
                    <a:pt x="1559819" y="-53"/>
                    <a:pt x="1564784" y="-1144"/>
                    <a:pt x="1568636" y="1140"/>
                  </a:cubicBezTo>
                  <a:cubicBezTo>
                    <a:pt x="1572318" y="3674"/>
                    <a:pt x="1573454" y="8605"/>
                    <a:pt x="1571250" y="12503"/>
                  </a:cubicBezTo>
                  <a:cubicBezTo>
                    <a:pt x="1496711" y="128628"/>
                    <a:pt x="1374449" y="225438"/>
                    <a:pt x="1197193" y="307930"/>
                  </a:cubicBezTo>
                  <a:cubicBezTo>
                    <a:pt x="1176854" y="317588"/>
                    <a:pt x="1154470" y="327588"/>
                    <a:pt x="1126859" y="339177"/>
                  </a:cubicBezTo>
                  <a:cubicBezTo>
                    <a:pt x="1080613" y="358721"/>
                    <a:pt x="1032890" y="377242"/>
                    <a:pt x="986758" y="395081"/>
                  </a:cubicBezTo>
                  <a:cubicBezTo>
                    <a:pt x="929036" y="417807"/>
                    <a:pt x="869268" y="440532"/>
                    <a:pt x="812001" y="465984"/>
                  </a:cubicBezTo>
                  <a:lnTo>
                    <a:pt x="810978" y="465984"/>
                  </a:lnTo>
                  <a:cubicBezTo>
                    <a:pt x="740440" y="496242"/>
                    <a:pt x="672855" y="532944"/>
                    <a:pt x="609065" y="575633"/>
                  </a:cubicBezTo>
                  <a:cubicBezTo>
                    <a:pt x="564444" y="606517"/>
                    <a:pt x="521618" y="639900"/>
                    <a:pt x="480781" y="675624"/>
                  </a:cubicBezTo>
                  <a:cubicBezTo>
                    <a:pt x="464306" y="689714"/>
                    <a:pt x="448057" y="703917"/>
                    <a:pt x="431695" y="718120"/>
                  </a:cubicBezTo>
                  <a:cubicBezTo>
                    <a:pt x="395675" y="749481"/>
                    <a:pt x="358406" y="781978"/>
                    <a:pt x="320001" y="811861"/>
                  </a:cubicBezTo>
                  <a:cubicBezTo>
                    <a:pt x="209215" y="898331"/>
                    <a:pt x="107520" y="946849"/>
                    <a:pt x="9233" y="959575"/>
                  </a:cubicBezTo>
                  <a:close/>
                </a:path>
              </a:pathLst>
            </a:custGeom>
            <a:solidFill>
              <a:srgbClr val="271C57"/>
            </a:solidFill>
            <a:ln cap="flat" w="11362">
              <a:noFill/>
              <a:prstDash val="solid"/>
              <a:miter/>
            </a:ln>
          </p:spPr>
          <p:txBody>
            <a:bodyPr anchor="ctr" rtlCol="0"/>
            <a:lstStyle/>
            <a:p>
              <a:endParaRPr dirty="0" lang="en-US"/>
            </a:p>
          </p:txBody>
        </p:sp>
        <p:sp>
          <p:nvSpPr>
            <p:cNvPr id="517" name="Freeform: Shape 516">
              <a:extLst>
                <a:ext uri="{FF2B5EF4-FFF2-40B4-BE49-F238E27FC236}">
                  <a16:creationId xmlns:a16="http://schemas.microsoft.com/office/drawing/2014/main" id="{7087E33A-D064-4D01-954F-FD0D6F835B29}"/>
                </a:ext>
              </a:extLst>
            </p:cNvPr>
            <p:cNvSpPr/>
            <p:nvPr/>
          </p:nvSpPr>
          <p:spPr>
            <a:xfrm>
              <a:off x="6771385" y="4351124"/>
              <a:ext cx="1007415" cy="121657"/>
            </a:xfrm>
            <a:custGeom>
              <a:avLst/>
              <a:gdLst>
                <a:gd fmla="*/ 550161 w 1007415" name="connsiteX0"/>
                <a:gd fmla="*/ 121602 h 121657" name="connsiteY0"/>
                <a:gd fmla="*/ 420627 w 1007415" name="connsiteX1"/>
                <a:gd fmla="*/ 93536 h 121657" name="connsiteY1"/>
                <a:gd fmla="*/ 382335 w 1007415" name="connsiteX2"/>
                <a:gd fmla="*/ 74674 h 121657" name="connsiteY2"/>
                <a:gd fmla="*/ 10551 w 1007415" name="connsiteX3"/>
                <a:gd fmla="*/ 44336 h 121657" name="connsiteY3"/>
                <a:gd fmla="*/ 245 w 1007415" name="connsiteX4"/>
                <a:gd fmla="*/ 38098 h 121657" name="connsiteY4"/>
                <a:gd fmla="*/ 211 w 1007415" name="connsiteX5"/>
                <a:gd fmla="*/ 37973 h 121657" name="connsiteY5"/>
                <a:gd fmla="*/ 6336 w 1007415" name="connsiteX6"/>
                <a:gd fmla="*/ 27781 h 121657" name="connsiteY6"/>
                <a:gd fmla="*/ 6461 w 1007415" name="connsiteX7"/>
                <a:gd fmla="*/ 27747 h 121657" name="connsiteY7"/>
                <a:gd fmla="*/ 390176 w 1007415" name="connsiteX8"/>
                <a:gd fmla="*/ 59449 h 121657" name="connsiteY8"/>
                <a:gd fmla="*/ 427672 w 1007415" name="connsiteX9"/>
                <a:gd fmla="*/ 77856 h 121657" name="connsiteY9"/>
                <a:gd fmla="*/ 646516 w 1007415" name="connsiteX10"/>
                <a:gd fmla="*/ 86492 h 121657" name="connsiteY10"/>
                <a:gd fmla="*/ 714691 w 1007415" name="connsiteX11"/>
                <a:gd fmla="*/ 50699 h 121657" name="connsiteY11"/>
                <a:gd fmla="*/ 773550 w 1007415" name="connsiteX12"/>
                <a:gd fmla="*/ 18884 h 121657" name="connsiteY12"/>
                <a:gd fmla="*/ 920127 w 1007415" name="connsiteX13"/>
                <a:gd fmla="*/ 18088 h 121657" name="connsiteY13"/>
                <a:gd fmla="*/ 951715 w 1007415" name="connsiteX14"/>
                <a:gd fmla="*/ 45700 h 121657" name="connsiteY14"/>
                <a:gd fmla="*/ 970918 w 1007415" name="connsiteX15"/>
                <a:gd fmla="*/ 63880 h 121657" name="connsiteY15"/>
                <a:gd fmla="*/ 1000688 w 1007415" name="connsiteX16"/>
                <a:gd fmla="*/ 79560 h 121657" name="connsiteY16"/>
                <a:gd fmla="*/ 1007165 w 1007415" name="connsiteX17"/>
                <a:gd fmla="*/ 89786 h 121657" name="connsiteY17"/>
                <a:gd fmla="*/ 996938 w 1007415" name="connsiteX18"/>
                <a:gd fmla="*/ 96263 h 121657" name="connsiteY18"/>
                <a:gd fmla="*/ 959896 w 1007415" name="connsiteX19"/>
                <a:gd fmla="*/ 77060 h 121657" name="connsiteY19"/>
                <a:gd fmla="*/ 939557 w 1007415" name="connsiteX20"/>
                <a:gd fmla="*/ 57744 h 121657" name="connsiteY20"/>
                <a:gd fmla="*/ 910810 w 1007415" name="connsiteX21"/>
                <a:gd fmla="*/ 32405 h 121657" name="connsiteY21"/>
                <a:gd fmla="*/ 780481 w 1007415" name="connsiteX22"/>
                <a:gd fmla="*/ 34451 h 121657" name="connsiteY22"/>
                <a:gd fmla="*/ 723668 w 1007415" name="connsiteX23"/>
                <a:gd fmla="*/ 65471 h 121657" name="connsiteY23"/>
                <a:gd fmla="*/ 652992 w 1007415" name="connsiteX24"/>
                <a:gd fmla="*/ 102399 h 121657" name="connsiteY24"/>
                <a:gd fmla="*/ 550161 w 1007415" name="connsiteX25"/>
                <a:gd fmla="*/ 121602 h 121657"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21657" w="1007415">
                  <a:moveTo>
                    <a:pt x="550161" y="121602"/>
                  </a:moveTo>
                  <a:cubicBezTo>
                    <a:pt x="505495" y="121397"/>
                    <a:pt x="461374" y="111830"/>
                    <a:pt x="420627" y="93536"/>
                  </a:cubicBezTo>
                  <a:cubicBezTo>
                    <a:pt x="407901" y="87741"/>
                    <a:pt x="395516" y="81378"/>
                    <a:pt x="382335" y="74674"/>
                  </a:cubicBezTo>
                  <a:cubicBezTo>
                    <a:pt x="307569" y="36155"/>
                    <a:pt x="223259" y="-7364"/>
                    <a:pt x="10551" y="44336"/>
                  </a:cubicBezTo>
                  <a:cubicBezTo>
                    <a:pt x="5983" y="45461"/>
                    <a:pt x="1370" y="42666"/>
                    <a:pt x="245" y="38098"/>
                  </a:cubicBezTo>
                  <a:cubicBezTo>
                    <a:pt x="234" y="38053"/>
                    <a:pt x="223" y="38018"/>
                    <a:pt x="211" y="37973"/>
                  </a:cubicBezTo>
                  <a:cubicBezTo>
                    <a:pt x="-914" y="33462"/>
                    <a:pt x="1825" y="28906"/>
                    <a:pt x="6336" y="27781"/>
                  </a:cubicBezTo>
                  <a:cubicBezTo>
                    <a:pt x="6370" y="27770"/>
                    <a:pt x="6415" y="27758"/>
                    <a:pt x="6461" y="27747"/>
                  </a:cubicBezTo>
                  <a:cubicBezTo>
                    <a:pt x="225077" y="-25544"/>
                    <a:pt x="316660" y="21611"/>
                    <a:pt x="390176" y="59449"/>
                  </a:cubicBezTo>
                  <a:cubicBezTo>
                    <a:pt x="403129" y="66039"/>
                    <a:pt x="415287" y="72402"/>
                    <a:pt x="427672" y="77856"/>
                  </a:cubicBezTo>
                  <a:cubicBezTo>
                    <a:pt x="496529" y="109876"/>
                    <a:pt x="575340" y="112978"/>
                    <a:pt x="646516" y="86492"/>
                  </a:cubicBezTo>
                  <a:cubicBezTo>
                    <a:pt x="670127" y="76333"/>
                    <a:pt x="692921" y="64368"/>
                    <a:pt x="714691" y="50699"/>
                  </a:cubicBezTo>
                  <a:cubicBezTo>
                    <a:pt x="733701" y="38996"/>
                    <a:pt x="753347" y="28372"/>
                    <a:pt x="773550" y="18884"/>
                  </a:cubicBezTo>
                  <a:cubicBezTo>
                    <a:pt x="829226" y="-6114"/>
                    <a:pt x="882631" y="-6341"/>
                    <a:pt x="920127" y="18088"/>
                  </a:cubicBezTo>
                  <a:cubicBezTo>
                    <a:pt x="931592" y="26156"/>
                    <a:pt x="942182" y="35416"/>
                    <a:pt x="951715" y="45700"/>
                  </a:cubicBezTo>
                  <a:cubicBezTo>
                    <a:pt x="958192" y="52176"/>
                    <a:pt x="964214" y="58312"/>
                    <a:pt x="970918" y="63880"/>
                  </a:cubicBezTo>
                  <a:cubicBezTo>
                    <a:pt x="979508" y="71322"/>
                    <a:pt x="989700" y="76686"/>
                    <a:pt x="1000688" y="79560"/>
                  </a:cubicBezTo>
                  <a:cubicBezTo>
                    <a:pt x="1005301" y="80594"/>
                    <a:pt x="1008199" y="85174"/>
                    <a:pt x="1007165" y="89786"/>
                  </a:cubicBezTo>
                  <a:cubicBezTo>
                    <a:pt x="1006131" y="94400"/>
                    <a:pt x="1001552" y="97297"/>
                    <a:pt x="996938" y="96263"/>
                  </a:cubicBezTo>
                  <a:cubicBezTo>
                    <a:pt x="983269" y="92820"/>
                    <a:pt x="970588" y="86242"/>
                    <a:pt x="959896" y="77060"/>
                  </a:cubicBezTo>
                  <a:cubicBezTo>
                    <a:pt x="952624" y="71038"/>
                    <a:pt x="946034" y="64221"/>
                    <a:pt x="939557" y="57744"/>
                  </a:cubicBezTo>
                  <a:cubicBezTo>
                    <a:pt x="930842" y="48358"/>
                    <a:pt x="921206" y="39871"/>
                    <a:pt x="910810" y="32405"/>
                  </a:cubicBezTo>
                  <a:cubicBezTo>
                    <a:pt x="864677" y="2295"/>
                    <a:pt x="804342" y="23884"/>
                    <a:pt x="780481" y="34451"/>
                  </a:cubicBezTo>
                  <a:cubicBezTo>
                    <a:pt x="761005" y="43768"/>
                    <a:pt x="742030" y="54120"/>
                    <a:pt x="723668" y="65471"/>
                  </a:cubicBezTo>
                  <a:cubicBezTo>
                    <a:pt x="701090" y="79572"/>
                    <a:pt x="677456" y="91911"/>
                    <a:pt x="652992" y="102399"/>
                  </a:cubicBezTo>
                  <a:cubicBezTo>
                    <a:pt x="620245" y="115273"/>
                    <a:pt x="585351" y="121795"/>
                    <a:pt x="550161" y="121602"/>
                  </a:cubicBezTo>
                  <a:close/>
                </a:path>
              </a:pathLst>
            </a:custGeom>
            <a:solidFill>
              <a:srgbClr val="271C57"/>
            </a:solidFill>
            <a:ln cap="flat" w="11362">
              <a:noFill/>
              <a:prstDash val="solid"/>
              <a:miter/>
            </a:ln>
          </p:spPr>
          <p:txBody>
            <a:bodyPr anchor="ctr" rtlCol="0"/>
            <a:lstStyle/>
            <a:p>
              <a:endParaRPr dirty="0" lang="en-US"/>
            </a:p>
          </p:txBody>
        </p:sp>
        <p:sp>
          <p:nvSpPr>
            <p:cNvPr id="518" name="Freeform: Shape 517">
              <a:extLst>
                <a:ext uri="{FF2B5EF4-FFF2-40B4-BE49-F238E27FC236}">
                  <a16:creationId xmlns:a16="http://schemas.microsoft.com/office/drawing/2014/main" id="{890BA48F-4E61-446E-A092-64D6E7737285}"/>
                </a:ext>
              </a:extLst>
            </p:cNvPr>
            <p:cNvSpPr/>
            <p:nvPr/>
          </p:nvSpPr>
          <p:spPr>
            <a:xfrm>
              <a:off x="6131145" y="3933640"/>
              <a:ext cx="467519" cy="641515"/>
            </a:xfrm>
            <a:custGeom>
              <a:avLst/>
              <a:gdLst>
                <a:gd fmla="*/ 406381 w 467519" name="connsiteX0"/>
                <a:gd fmla="*/ 641463 h 641515" name="connsiteY0"/>
                <a:gd fmla="*/ 402177 w 467519" name="connsiteX1"/>
                <a:gd fmla="*/ 640440 h 641515" name="connsiteY1"/>
                <a:gd fmla="*/ 398882 w 467519" name="connsiteX2"/>
                <a:gd fmla="*/ 629078 h 641515" name="connsiteY2"/>
                <a:gd fmla="*/ 445127 w 467519" name="connsiteX3"/>
                <a:gd fmla="*/ 435914 h 641515" name="connsiteY3"/>
                <a:gd fmla="*/ 399677 w 467519" name="connsiteX4"/>
                <a:gd fmla="*/ 383191 h 641515" name="connsiteY4"/>
                <a:gd fmla="*/ 329911 w 467519" name="connsiteX5"/>
                <a:gd fmla="*/ 307857 h 641515" name="connsiteY5"/>
                <a:gd fmla="*/ 318548 w 467519" name="connsiteX6"/>
                <a:gd fmla="*/ 265248 h 641515" name="connsiteY6"/>
                <a:gd fmla="*/ 303663 w 467519" name="connsiteX7"/>
                <a:gd fmla="*/ 217752 h 641515" name="connsiteY7"/>
                <a:gd fmla="*/ 254918 w 467519" name="connsiteX8"/>
                <a:gd fmla="*/ 184232 h 641515" name="connsiteY8"/>
                <a:gd fmla="*/ 122316 w 467519" name="connsiteX9"/>
                <a:gd fmla="*/ 122760 h 641515" name="connsiteY9"/>
                <a:gd fmla="*/ 168 w 467519" name="connsiteX10"/>
                <a:gd fmla="*/ 10385 h 641515" name="connsiteY10"/>
                <a:gd fmla="*/ 6645 w 467519" name="connsiteX11"/>
                <a:gd fmla="*/ 158 h 641515" name="connsiteY11"/>
                <a:gd fmla="*/ 16871 w 467519" name="connsiteX12"/>
                <a:gd fmla="*/ 6635 h 641515" name="connsiteY12"/>
                <a:gd fmla="*/ 129588 w 467519" name="connsiteX13"/>
                <a:gd fmla="*/ 107308 h 641515" name="connsiteY13"/>
                <a:gd fmla="*/ 262303 w 467519" name="connsiteX14"/>
                <a:gd fmla="*/ 168552 h 641515" name="connsiteY14"/>
                <a:gd fmla="*/ 317866 w 467519" name="connsiteX15"/>
                <a:gd fmla="*/ 207753 h 641515" name="connsiteY15"/>
                <a:gd fmla="*/ 335706 w 467519" name="connsiteX16"/>
                <a:gd fmla="*/ 262180 h 641515" name="connsiteY16"/>
                <a:gd fmla="*/ 345364 w 467519" name="connsiteX17"/>
                <a:gd fmla="*/ 300699 h 641515" name="connsiteY17"/>
                <a:gd fmla="*/ 407176 w 467519" name="connsiteX18"/>
                <a:gd fmla="*/ 367625 h 641515" name="connsiteY18"/>
                <a:gd fmla="*/ 461717 w 467519" name="connsiteX19"/>
                <a:gd fmla="*/ 430573 h 641515" name="connsiteY19"/>
                <a:gd fmla="*/ 414107 w 467519" name="connsiteX20"/>
                <a:gd fmla="*/ 637032 h 641515" name="connsiteY20"/>
                <a:gd fmla="*/ 406381 w 467519" name="connsiteX21"/>
                <a:gd fmla="*/ 641463 h 64151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641515" w="467519">
                  <a:moveTo>
                    <a:pt x="406381" y="641463"/>
                  </a:moveTo>
                  <a:cubicBezTo>
                    <a:pt x="404915" y="641463"/>
                    <a:pt x="403472" y="641111"/>
                    <a:pt x="402177" y="640440"/>
                  </a:cubicBezTo>
                  <a:cubicBezTo>
                    <a:pt x="398245" y="638123"/>
                    <a:pt x="396802" y="633146"/>
                    <a:pt x="398882" y="629078"/>
                  </a:cubicBezTo>
                  <a:cubicBezTo>
                    <a:pt x="443423" y="548745"/>
                    <a:pt x="459444" y="481932"/>
                    <a:pt x="445127" y="435914"/>
                  </a:cubicBezTo>
                  <a:cubicBezTo>
                    <a:pt x="438117" y="412700"/>
                    <a:pt x="421607" y="393542"/>
                    <a:pt x="399677" y="383191"/>
                  </a:cubicBezTo>
                  <a:cubicBezTo>
                    <a:pt x="368509" y="366784"/>
                    <a:pt x="343887" y="340195"/>
                    <a:pt x="329911" y="307857"/>
                  </a:cubicBezTo>
                  <a:cubicBezTo>
                    <a:pt x="324309" y="294200"/>
                    <a:pt x="320491" y="279883"/>
                    <a:pt x="318548" y="265248"/>
                  </a:cubicBezTo>
                  <a:cubicBezTo>
                    <a:pt x="317105" y="248522"/>
                    <a:pt x="312026" y="232308"/>
                    <a:pt x="303663" y="217752"/>
                  </a:cubicBezTo>
                  <a:cubicBezTo>
                    <a:pt x="292300" y="201617"/>
                    <a:pt x="272416" y="192413"/>
                    <a:pt x="254918" y="184232"/>
                  </a:cubicBezTo>
                  <a:lnTo>
                    <a:pt x="122316" y="122760"/>
                  </a:lnTo>
                  <a:cubicBezTo>
                    <a:pt x="66071" y="96854"/>
                    <a:pt x="12326" y="65266"/>
                    <a:pt x="168" y="10385"/>
                  </a:cubicBezTo>
                  <a:cubicBezTo>
                    <a:pt x="-866" y="5771"/>
                    <a:pt x="2032" y="1192"/>
                    <a:pt x="6645" y="158"/>
                  </a:cubicBezTo>
                  <a:cubicBezTo>
                    <a:pt x="11258" y="-876"/>
                    <a:pt x="15837" y="2021"/>
                    <a:pt x="16871" y="6635"/>
                  </a:cubicBezTo>
                  <a:cubicBezTo>
                    <a:pt x="28234" y="56630"/>
                    <a:pt x="80843" y="84809"/>
                    <a:pt x="129588" y="107308"/>
                  </a:cubicBezTo>
                  <a:lnTo>
                    <a:pt x="262303" y="168552"/>
                  </a:lnTo>
                  <a:cubicBezTo>
                    <a:pt x="280824" y="177074"/>
                    <a:pt x="303890" y="187755"/>
                    <a:pt x="317866" y="207753"/>
                  </a:cubicBezTo>
                  <a:cubicBezTo>
                    <a:pt x="327820" y="224331"/>
                    <a:pt x="333921" y="242932"/>
                    <a:pt x="335706" y="262180"/>
                  </a:cubicBezTo>
                  <a:cubicBezTo>
                    <a:pt x="337285" y="275372"/>
                    <a:pt x="340523" y="288325"/>
                    <a:pt x="345364" y="300699"/>
                  </a:cubicBezTo>
                  <a:cubicBezTo>
                    <a:pt x="357806" y="329355"/>
                    <a:pt x="379588" y="352955"/>
                    <a:pt x="407176" y="367625"/>
                  </a:cubicBezTo>
                  <a:cubicBezTo>
                    <a:pt x="433469" y="379919"/>
                    <a:pt x="453297" y="402803"/>
                    <a:pt x="461717" y="430573"/>
                  </a:cubicBezTo>
                  <a:cubicBezTo>
                    <a:pt x="477397" y="481137"/>
                    <a:pt x="460921" y="552494"/>
                    <a:pt x="414107" y="637032"/>
                  </a:cubicBezTo>
                  <a:cubicBezTo>
                    <a:pt x="412551" y="639827"/>
                    <a:pt x="409574" y="641531"/>
                    <a:pt x="406381" y="641463"/>
                  </a:cubicBezTo>
                  <a:close/>
                </a:path>
              </a:pathLst>
            </a:custGeom>
            <a:solidFill>
              <a:srgbClr val="271C57"/>
            </a:solidFill>
            <a:ln cap="flat" w="11362">
              <a:noFill/>
              <a:prstDash val="solid"/>
              <a:miter/>
            </a:ln>
          </p:spPr>
          <p:txBody>
            <a:bodyPr anchor="ctr" rtlCol="0"/>
            <a:lstStyle/>
            <a:p>
              <a:endParaRPr dirty="0" lang="en-US"/>
            </a:p>
          </p:txBody>
        </p:sp>
        <p:sp>
          <p:nvSpPr>
            <p:cNvPr id="519" name="Freeform: Shape 518">
              <a:extLst>
                <a:ext uri="{FF2B5EF4-FFF2-40B4-BE49-F238E27FC236}">
                  <a16:creationId xmlns:a16="http://schemas.microsoft.com/office/drawing/2014/main" id="{9CC861DC-0B51-443A-945B-470DA40BF5E7}"/>
                </a:ext>
              </a:extLst>
            </p:cNvPr>
            <p:cNvSpPr/>
            <p:nvPr/>
          </p:nvSpPr>
          <p:spPr>
            <a:xfrm>
              <a:off x="6655642" y="3909192"/>
              <a:ext cx="249842" cy="215549"/>
            </a:xfrm>
            <a:custGeom>
              <a:avLst/>
              <a:gdLst>
                <a:gd fmla="*/ 67663 w 249842" name="connsiteX0"/>
                <a:gd fmla="*/ 215497 h 215549" name="connsiteY0"/>
                <a:gd fmla="*/ 48119 w 249842" name="connsiteX1"/>
                <a:gd fmla="*/ 210157 h 215549" name="connsiteY1"/>
                <a:gd fmla="*/ 26417 w 249842" name="connsiteX2"/>
                <a:gd fmla="*/ 174251 h 215549" name="connsiteY2"/>
                <a:gd fmla="*/ 24940 w 249842" name="connsiteX3"/>
                <a:gd fmla="*/ 149253 h 215549" name="connsiteY3"/>
                <a:gd fmla="*/ 24940 w 249842" name="connsiteX4"/>
                <a:gd fmla="*/ 134368 h 215549" name="connsiteY4"/>
                <a:gd fmla="*/ 11987 w 249842" name="connsiteX5"/>
                <a:gd fmla="*/ 91191 h 215549" name="connsiteY5"/>
                <a:gd fmla="*/ 10282 w 249842" name="connsiteX6"/>
                <a:gd fmla="*/ 88123 h 215549" name="connsiteY6"/>
                <a:gd fmla="*/ 5623 w 249842" name="connsiteX7"/>
                <a:gd fmla="*/ 42672 h 215549" name="connsiteY7"/>
                <a:gd fmla="*/ 37439 w 249842" name="connsiteX8"/>
                <a:gd fmla="*/ 29605 h 215549" name="connsiteY8"/>
                <a:gd fmla="*/ 54142 w 249842" name="connsiteX9"/>
                <a:gd fmla="*/ 31423 h 215549" name="connsiteY9"/>
                <a:gd fmla="*/ 138793 w 249842" name="connsiteX10"/>
                <a:gd fmla="*/ 21765 h 215549" name="connsiteY10"/>
                <a:gd fmla="*/ 146179 w 249842" name="connsiteX11"/>
                <a:gd fmla="*/ 15629 h 215549" name="connsiteY11"/>
                <a:gd fmla="*/ 179244 w 249842" name="connsiteX12"/>
                <a:gd fmla="*/ -51 h 215549" name="connsiteY12"/>
                <a:gd fmla="*/ 200264 w 249842" name="connsiteX13"/>
                <a:gd fmla="*/ 8244 h 215549" name="connsiteY13"/>
                <a:gd fmla="*/ 213786 w 249842" name="connsiteX14"/>
                <a:gd fmla="*/ 14038 h 215549" name="connsiteY14"/>
                <a:gd fmla="*/ 219467 w 249842" name="connsiteX15"/>
                <a:gd fmla="*/ 14038 h 215549" name="connsiteY15"/>
                <a:gd fmla="*/ 220944 w 249842" name="connsiteX16"/>
                <a:gd fmla="*/ 14038 h 215549" name="connsiteY16"/>
                <a:gd fmla="*/ 240488 w 249842" name="connsiteX17"/>
                <a:gd fmla="*/ 19606 h 215549" name="connsiteY17"/>
                <a:gd fmla="*/ 249237 w 249842" name="connsiteX18"/>
                <a:gd fmla="*/ 45513 h 215549" name="connsiteY18"/>
                <a:gd fmla="*/ 204810 w 249842" name="connsiteX19"/>
                <a:gd fmla="*/ 94713 h 215549" name="connsiteY19"/>
                <a:gd fmla="*/ 189924 w 249842" name="connsiteX20"/>
                <a:gd fmla="*/ 104939 h 215549" name="connsiteY20"/>
                <a:gd fmla="*/ 143224 w 249842" name="connsiteX21"/>
                <a:gd fmla="*/ 155844 h 215549" name="connsiteY21"/>
                <a:gd fmla="*/ 108341 w 249842" name="connsiteX22"/>
                <a:gd fmla="*/ 197317 h 215549" name="connsiteY22"/>
                <a:gd fmla="*/ 84252 w 249842" name="connsiteX23"/>
                <a:gd fmla="*/ 212771 h 215549" name="connsiteY23"/>
                <a:gd fmla="*/ 67663 w 249842" name="connsiteX24"/>
                <a:gd fmla="*/ 215497 h 215549" name="connsiteY24"/>
                <a:gd fmla="*/ 33575 w 249842" name="connsiteX25"/>
                <a:gd fmla="*/ 46763 h 215549" name="connsiteY25"/>
                <a:gd fmla="*/ 19145 w 249842" name="connsiteX26"/>
                <a:gd fmla="*/ 53126 h 215549" name="connsiteY26"/>
                <a:gd fmla="*/ 24940 w 249842" name="connsiteX27"/>
                <a:gd fmla="*/ 79601 h 215549" name="connsiteY27"/>
                <a:gd fmla="*/ 26758 w 249842" name="connsiteX28"/>
                <a:gd fmla="*/ 82782 h 215549" name="connsiteY28"/>
                <a:gd fmla="*/ 41870 w 249842" name="connsiteX29"/>
                <a:gd fmla="*/ 133119 h 215549" name="connsiteY29"/>
                <a:gd fmla="*/ 41870 w 249842" name="connsiteX30"/>
                <a:gd fmla="*/ 149253 h 215549" name="connsiteY30"/>
                <a:gd fmla="*/ 43006 w 249842" name="connsiteX31"/>
                <a:gd fmla="*/ 171411 h 215549" name="connsiteY31"/>
                <a:gd fmla="*/ 56755 w 249842" name="connsiteX32"/>
                <a:gd fmla="*/ 195613 h 215549" name="connsiteY32"/>
                <a:gd fmla="*/ 78230 w 249842" name="connsiteX33"/>
                <a:gd fmla="*/ 196408 h 215549" name="connsiteY33"/>
                <a:gd fmla="*/ 95842 w 249842" name="connsiteX34"/>
                <a:gd fmla="*/ 185046 h 215549" name="connsiteY34"/>
                <a:gd fmla="*/ 129135 w 249842" name="connsiteX35"/>
                <a:gd fmla="*/ 145504 h 215549" name="connsiteY35"/>
                <a:gd fmla="*/ 179016 w 249842" name="connsiteX36"/>
                <a:gd fmla="*/ 91304 h 215549" name="connsiteY36"/>
                <a:gd fmla="*/ 194811 w 249842" name="connsiteX37"/>
                <a:gd fmla="*/ 80510 h 215549" name="connsiteY37"/>
                <a:gd fmla="*/ 232080 w 249842" name="connsiteX38"/>
                <a:gd fmla="*/ 41650 h 215549" name="connsiteY38"/>
                <a:gd fmla="*/ 228558 w 249842" name="connsiteX39"/>
                <a:gd fmla="*/ 32446 h 215549" name="connsiteY39"/>
                <a:gd fmla="*/ 221967 w 249842" name="connsiteX40"/>
                <a:gd fmla="*/ 31082 h 215549" name="connsiteY40"/>
                <a:gd fmla="*/ 221967 w 249842" name="connsiteX41"/>
                <a:gd fmla="*/ 31082 h 215549" name="connsiteY41"/>
                <a:gd fmla="*/ 221285 w 249842" name="connsiteX42"/>
                <a:gd fmla="*/ 22560 h 215549" name="connsiteY42"/>
                <a:gd fmla="*/ 220717 w 249842" name="connsiteX43"/>
                <a:gd fmla="*/ 31196 h 215549" name="connsiteY43"/>
                <a:gd fmla="*/ 211968 w 249842" name="connsiteX44"/>
                <a:gd fmla="*/ 31196 h 215549" name="connsiteY44"/>
                <a:gd fmla="*/ 190947 w 249842" name="connsiteX45"/>
                <a:gd fmla="*/ 22901 h 215549" name="connsiteY45"/>
                <a:gd fmla="*/ 177312 w 249842" name="connsiteX46"/>
                <a:gd fmla="*/ 17334 h 215549" name="connsiteY46"/>
                <a:gd fmla="*/ 156746 w 249842" name="connsiteX47"/>
                <a:gd fmla="*/ 28696 h 215549" name="connsiteY47"/>
                <a:gd fmla="*/ 148451 w 249842" name="connsiteX48"/>
                <a:gd fmla="*/ 35514 h 215549" name="connsiteY48"/>
                <a:gd fmla="*/ 51528 w 249842" name="connsiteX49"/>
                <a:gd fmla="*/ 48467 h 215549" name="connsiteY49"/>
                <a:gd fmla="*/ 35280 w 249842" name="connsiteX50"/>
                <a:gd fmla="*/ 46763 h 215549"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215549" w="249842">
                  <a:moveTo>
                    <a:pt x="67663" y="215497"/>
                  </a:moveTo>
                  <a:cubicBezTo>
                    <a:pt x="60777" y="215554"/>
                    <a:pt x="54016" y="213702"/>
                    <a:pt x="48119" y="210157"/>
                  </a:cubicBezTo>
                  <a:cubicBezTo>
                    <a:pt x="36007" y="201919"/>
                    <a:pt x="28076" y="188807"/>
                    <a:pt x="26417" y="174251"/>
                  </a:cubicBezTo>
                  <a:cubicBezTo>
                    <a:pt x="25315" y="165968"/>
                    <a:pt x="24826" y="157616"/>
                    <a:pt x="24940" y="149253"/>
                  </a:cubicBezTo>
                  <a:cubicBezTo>
                    <a:pt x="24940" y="144254"/>
                    <a:pt x="24940" y="139255"/>
                    <a:pt x="24940" y="134368"/>
                  </a:cubicBezTo>
                  <a:cubicBezTo>
                    <a:pt x="23917" y="119188"/>
                    <a:pt x="19486" y="104428"/>
                    <a:pt x="11987" y="91191"/>
                  </a:cubicBezTo>
                  <a:lnTo>
                    <a:pt x="10282" y="88123"/>
                  </a:lnTo>
                  <a:cubicBezTo>
                    <a:pt x="3237" y="75851"/>
                    <a:pt x="-6307" y="59035"/>
                    <a:pt x="5623" y="42672"/>
                  </a:cubicBezTo>
                  <a:cubicBezTo>
                    <a:pt x="13259" y="33116"/>
                    <a:pt x="25292" y="28185"/>
                    <a:pt x="37439" y="29605"/>
                  </a:cubicBezTo>
                  <a:cubicBezTo>
                    <a:pt x="42893" y="29605"/>
                    <a:pt x="48801" y="30742"/>
                    <a:pt x="54142" y="31423"/>
                  </a:cubicBezTo>
                  <a:cubicBezTo>
                    <a:pt x="84820" y="34832"/>
                    <a:pt x="116522" y="38468"/>
                    <a:pt x="138793" y="21765"/>
                  </a:cubicBezTo>
                  <a:cubicBezTo>
                    <a:pt x="141293" y="19834"/>
                    <a:pt x="143679" y="17788"/>
                    <a:pt x="146179" y="15629"/>
                  </a:cubicBezTo>
                  <a:cubicBezTo>
                    <a:pt x="154621" y="6142"/>
                    <a:pt x="166552" y="483"/>
                    <a:pt x="179244" y="-51"/>
                  </a:cubicBezTo>
                  <a:cubicBezTo>
                    <a:pt x="186845" y="869"/>
                    <a:pt x="194084" y="3721"/>
                    <a:pt x="200264" y="8244"/>
                  </a:cubicBezTo>
                  <a:cubicBezTo>
                    <a:pt x="204298" y="11141"/>
                    <a:pt x="208912" y="13118"/>
                    <a:pt x="213786" y="14038"/>
                  </a:cubicBezTo>
                  <a:cubicBezTo>
                    <a:pt x="215684" y="14152"/>
                    <a:pt x="217581" y="14152"/>
                    <a:pt x="219467" y="14038"/>
                  </a:cubicBezTo>
                  <a:lnTo>
                    <a:pt x="220944" y="14038"/>
                  </a:lnTo>
                  <a:cubicBezTo>
                    <a:pt x="227967" y="12834"/>
                    <a:pt x="235148" y="14891"/>
                    <a:pt x="240488" y="19606"/>
                  </a:cubicBezTo>
                  <a:cubicBezTo>
                    <a:pt x="247874" y="26026"/>
                    <a:pt x="251226" y="35934"/>
                    <a:pt x="249237" y="45513"/>
                  </a:cubicBezTo>
                  <a:cubicBezTo>
                    <a:pt x="243670" y="69147"/>
                    <a:pt x="222990" y="82782"/>
                    <a:pt x="204810" y="94713"/>
                  </a:cubicBezTo>
                  <a:cubicBezTo>
                    <a:pt x="199696" y="98122"/>
                    <a:pt x="194583" y="101417"/>
                    <a:pt x="189924" y="104939"/>
                  </a:cubicBezTo>
                  <a:cubicBezTo>
                    <a:pt x="172085" y="119677"/>
                    <a:pt x="156371" y="136800"/>
                    <a:pt x="143224" y="155844"/>
                  </a:cubicBezTo>
                  <a:cubicBezTo>
                    <a:pt x="132680" y="170547"/>
                    <a:pt x="121011" y="184409"/>
                    <a:pt x="108341" y="197317"/>
                  </a:cubicBezTo>
                  <a:cubicBezTo>
                    <a:pt x="101592" y="204226"/>
                    <a:pt x="93354" y="209509"/>
                    <a:pt x="84252" y="212771"/>
                  </a:cubicBezTo>
                  <a:cubicBezTo>
                    <a:pt x="78912" y="214600"/>
                    <a:pt x="73310" y="215520"/>
                    <a:pt x="67663" y="215497"/>
                  </a:cubicBezTo>
                  <a:close/>
                  <a:moveTo>
                    <a:pt x="33575" y="46763"/>
                  </a:moveTo>
                  <a:cubicBezTo>
                    <a:pt x="28042" y="46524"/>
                    <a:pt x="22701" y="48876"/>
                    <a:pt x="19145" y="53126"/>
                  </a:cubicBezTo>
                  <a:cubicBezTo>
                    <a:pt x="14259" y="59830"/>
                    <a:pt x="18009" y="67557"/>
                    <a:pt x="24940" y="79601"/>
                  </a:cubicBezTo>
                  <a:lnTo>
                    <a:pt x="26758" y="82782"/>
                  </a:lnTo>
                  <a:cubicBezTo>
                    <a:pt x="35439" y="98247"/>
                    <a:pt x="40597" y="115438"/>
                    <a:pt x="41870" y="133119"/>
                  </a:cubicBezTo>
                  <a:cubicBezTo>
                    <a:pt x="41870" y="138459"/>
                    <a:pt x="41870" y="143913"/>
                    <a:pt x="41870" y="149253"/>
                  </a:cubicBezTo>
                  <a:cubicBezTo>
                    <a:pt x="41666" y="156662"/>
                    <a:pt x="42040" y="164070"/>
                    <a:pt x="43006" y="171411"/>
                  </a:cubicBezTo>
                  <a:cubicBezTo>
                    <a:pt x="43938" y="181069"/>
                    <a:pt x="48937" y="189875"/>
                    <a:pt x="56755" y="195613"/>
                  </a:cubicBezTo>
                  <a:cubicBezTo>
                    <a:pt x="63425" y="199112"/>
                    <a:pt x="71322" y="199408"/>
                    <a:pt x="78230" y="196408"/>
                  </a:cubicBezTo>
                  <a:cubicBezTo>
                    <a:pt x="84889" y="193999"/>
                    <a:pt x="90911" y="190113"/>
                    <a:pt x="95842" y="185046"/>
                  </a:cubicBezTo>
                  <a:cubicBezTo>
                    <a:pt x="107875" y="172683"/>
                    <a:pt x="118999" y="159469"/>
                    <a:pt x="129135" y="145504"/>
                  </a:cubicBezTo>
                  <a:cubicBezTo>
                    <a:pt x="143156" y="125199"/>
                    <a:pt x="159950" y="106962"/>
                    <a:pt x="179016" y="91304"/>
                  </a:cubicBezTo>
                  <a:cubicBezTo>
                    <a:pt x="184016" y="87555"/>
                    <a:pt x="189356" y="84032"/>
                    <a:pt x="194811" y="80510"/>
                  </a:cubicBezTo>
                  <a:cubicBezTo>
                    <a:pt x="211855" y="69147"/>
                    <a:pt x="227989" y="58580"/>
                    <a:pt x="232080" y="41650"/>
                  </a:cubicBezTo>
                  <a:cubicBezTo>
                    <a:pt x="232557" y="38184"/>
                    <a:pt x="231228" y="34707"/>
                    <a:pt x="228558" y="32446"/>
                  </a:cubicBezTo>
                  <a:cubicBezTo>
                    <a:pt x="226853" y="30855"/>
                    <a:pt x="225830" y="30628"/>
                    <a:pt x="221967" y="31082"/>
                  </a:cubicBezTo>
                  <a:lnTo>
                    <a:pt x="221967" y="31082"/>
                  </a:lnTo>
                  <a:lnTo>
                    <a:pt x="221285" y="22560"/>
                  </a:lnTo>
                  <a:lnTo>
                    <a:pt x="220717" y="31196"/>
                  </a:lnTo>
                  <a:cubicBezTo>
                    <a:pt x="217808" y="31423"/>
                    <a:pt x="214877" y="31423"/>
                    <a:pt x="211968" y="31196"/>
                  </a:cubicBezTo>
                  <a:cubicBezTo>
                    <a:pt x="204389" y="30208"/>
                    <a:pt x="197163" y="27355"/>
                    <a:pt x="190947" y="22901"/>
                  </a:cubicBezTo>
                  <a:cubicBezTo>
                    <a:pt x="186914" y="19993"/>
                    <a:pt x="182232" y="18084"/>
                    <a:pt x="177312" y="17334"/>
                  </a:cubicBezTo>
                  <a:cubicBezTo>
                    <a:pt x="170381" y="16766"/>
                    <a:pt x="163791" y="22674"/>
                    <a:pt x="156746" y="28696"/>
                  </a:cubicBezTo>
                  <a:cubicBezTo>
                    <a:pt x="153905" y="31082"/>
                    <a:pt x="151178" y="33469"/>
                    <a:pt x="148451" y="35514"/>
                  </a:cubicBezTo>
                  <a:cubicBezTo>
                    <a:pt x="120613" y="56307"/>
                    <a:pt x="83912" y="52217"/>
                    <a:pt x="51528" y="48467"/>
                  </a:cubicBezTo>
                  <a:lnTo>
                    <a:pt x="35280" y="46763"/>
                  </a:lnTo>
                  <a:close/>
                </a:path>
              </a:pathLst>
            </a:custGeom>
            <a:solidFill>
              <a:srgbClr val="271C57"/>
            </a:solidFill>
            <a:ln cap="flat" w="11362">
              <a:noFill/>
              <a:prstDash val="solid"/>
              <a:miter/>
            </a:ln>
          </p:spPr>
          <p:txBody>
            <a:bodyPr anchor="ctr" rtlCol="0"/>
            <a:lstStyle/>
            <a:p>
              <a:endParaRPr dirty="0" lang="en-US"/>
            </a:p>
          </p:txBody>
        </p:sp>
        <p:sp>
          <p:nvSpPr>
            <p:cNvPr id="520" name="Freeform: Shape 519">
              <a:extLst>
                <a:ext uri="{FF2B5EF4-FFF2-40B4-BE49-F238E27FC236}">
                  <a16:creationId xmlns:a16="http://schemas.microsoft.com/office/drawing/2014/main" id="{11A566A5-6F6A-4094-A9E6-D8384E1A8F4D}"/>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dirty="0" lang="en-US"/>
            </a:p>
          </p:txBody>
        </p:sp>
        <p:sp>
          <p:nvSpPr>
            <p:cNvPr id="521" name="Freeform: Shape 520">
              <a:extLst>
                <a:ext uri="{FF2B5EF4-FFF2-40B4-BE49-F238E27FC236}">
                  <a16:creationId xmlns:a16="http://schemas.microsoft.com/office/drawing/2014/main" id="{4573B2A0-4370-4CBA-AEED-DC79996A9929}"/>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dirty="0" lang="en-US"/>
            </a:p>
          </p:txBody>
        </p:sp>
      </p:grpSp>
      <p:grpSp>
        <p:nvGrpSpPr>
          <p:cNvPr id="522" name="Group 521">
            <a:extLst>
              <a:ext uri="{FF2B5EF4-FFF2-40B4-BE49-F238E27FC236}">
                <a16:creationId xmlns:a16="http://schemas.microsoft.com/office/drawing/2014/main" id="{13EEF42E-0A70-4A05-80A3-BF3485FA7723}"/>
              </a:ext>
            </a:extLst>
          </p:cNvPr>
          <p:cNvGrpSpPr/>
          <p:nvPr/>
        </p:nvGrpSpPr>
        <p:grpSpPr>
          <a:xfrm>
            <a:off x="5842658" y="3181307"/>
            <a:ext cx="1854331" cy="1068929"/>
            <a:chOff x="7132206" y="3181307"/>
            <a:chExt cx="1854331" cy="1068929"/>
          </a:xfrm>
        </p:grpSpPr>
        <p:sp>
          <p:nvSpPr>
            <p:cNvPr id="523" name="Freeform: Shape 522">
              <a:extLst>
                <a:ext uri="{FF2B5EF4-FFF2-40B4-BE49-F238E27FC236}">
                  <a16:creationId xmlns:a16="http://schemas.microsoft.com/office/drawing/2014/main" id="{21342693-4997-45B1-8583-8DBC57FBCEC9}"/>
                </a:ext>
              </a:extLst>
            </p:cNvPr>
            <p:cNvSpPr/>
            <p:nvPr/>
          </p:nvSpPr>
          <p:spPr>
            <a:xfrm>
              <a:off x="7275873" y="3791587"/>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43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6"/>
                    <a:pt x="15141" y="65"/>
                  </a:cubicBezTo>
                  <a:cubicBezTo>
                    <a:pt x="16448" y="-83"/>
                    <a:pt x="17777" y="-83"/>
                    <a:pt x="19084" y="65"/>
                  </a:cubicBezTo>
                  <a:lnTo>
                    <a:pt x="29083" y="65"/>
                  </a:lnTo>
                  <a:cubicBezTo>
                    <a:pt x="38491" y="-1026"/>
                    <a:pt x="47013" y="5723"/>
                    <a:pt x="48104" y="15143"/>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524" name="Freeform: Shape 523">
              <a:extLst>
                <a:ext uri="{FF2B5EF4-FFF2-40B4-BE49-F238E27FC236}">
                  <a16:creationId xmlns:a16="http://schemas.microsoft.com/office/drawing/2014/main" id="{A4B3E8A6-B791-4A31-B22E-C8D4ED4DBB08}"/>
                </a:ext>
              </a:extLst>
            </p:cNvPr>
            <p:cNvSpPr/>
            <p:nvPr/>
          </p:nvSpPr>
          <p:spPr>
            <a:xfrm>
              <a:off x="7284442" y="3809513"/>
              <a:ext cx="194840" cy="365464"/>
            </a:xfrm>
            <a:custGeom>
              <a:avLst/>
              <a:gdLst>
                <a:gd fmla="*/ 8470 w 194840" name="connsiteX0"/>
                <a:gd fmla="*/ 365398 h 365464" name="connsiteY0"/>
                <a:gd fmla="*/ 2447 w 194840" name="connsiteX1"/>
                <a:gd fmla="*/ 362899 h 365464" name="connsiteY1"/>
                <a:gd fmla="*/ 2447 w 194840" name="connsiteX2"/>
                <a:gd fmla="*/ 350854 h 365464" name="connsiteY2"/>
                <a:gd fmla="*/ 80963 w 194840" name="connsiteX3"/>
                <a:gd fmla="*/ 211208 h 365464" name="connsiteY3"/>
                <a:gd fmla="*/ 104938 w 194840" name="connsiteX4"/>
                <a:gd fmla="*/ 157690 h 365464" name="connsiteY4"/>
                <a:gd fmla="*/ 112892 w 194840" name="connsiteX5"/>
                <a:gd fmla="*/ 146327 h 365464" name="connsiteY5"/>
                <a:gd fmla="*/ 127322 w 194840" name="connsiteX6"/>
                <a:gd fmla="*/ 126784 h 365464" name="connsiteY6"/>
                <a:gd fmla="*/ 138685 w 194840" name="connsiteX7"/>
                <a:gd fmla="*/ 111672 h 365464" name="connsiteY7"/>
                <a:gd fmla="*/ 177772 w 194840" name="connsiteX8"/>
                <a:gd fmla="*/ 7931 h 365464" name="connsiteY8"/>
                <a:gd fmla="*/ 186817 w 194840" name="connsiteX9"/>
                <a:gd fmla="*/ -34 h 365464" name="connsiteY9"/>
                <a:gd fmla="*/ 194782 w 194840" name="connsiteX10"/>
                <a:gd fmla="*/ 9011 h 365464" name="connsiteY10"/>
                <a:gd fmla="*/ 194702 w 194840" name="connsiteX11"/>
                <a:gd fmla="*/ 9749 h 365464" name="connsiteY11"/>
                <a:gd fmla="*/ 152661 w 194840" name="connsiteX12"/>
                <a:gd fmla="*/ 121557 h 365464" name="connsiteY12"/>
                <a:gd fmla="*/ 141298 w 194840" name="connsiteX13"/>
                <a:gd fmla="*/ 137124 h 365464" name="connsiteY13"/>
                <a:gd fmla="*/ 127549 w 194840" name="connsiteX14"/>
                <a:gd fmla="*/ 155872 h 365464" name="connsiteY14"/>
                <a:gd fmla="*/ 119141 w 194840" name="connsiteX15"/>
                <a:gd fmla="*/ 167803 h 365464" name="connsiteY15"/>
                <a:gd fmla="*/ 98461 w 194840" name="connsiteX16"/>
                <a:gd fmla="*/ 211208 h 365464" name="connsiteY16"/>
                <a:gd fmla="*/ 14833 w 194840" name="connsiteX17"/>
                <a:gd fmla="*/ 362899 h 365464" name="connsiteY17"/>
                <a:gd fmla="*/ 8470 w 194840" name="connsiteX18"/>
                <a:gd fmla="*/ 365398 h 365464"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365464" w="194840">
                  <a:moveTo>
                    <a:pt x="8470" y="365398"/>
                  </a:moveTo>
                  <a:cubicBezTo>
                    <a:pt x="6208" y="365410"/>
                    <a:pt x="4038" y="364512"/>
                    <a:pt x="2447" y="362899"/>
                  </a:cubicBezTo>
                  <a:cubicBezTo>
                    <a:pt x="-871" y="359569"/>
                    <a:pt x="-871" y="354183"/>
                    <a:pt x="2447" y="350854"/>
                  </a:cubicBezTo>
                  <a:cubicBezTo>
                    <a:pt x="80963" y="272225"/>
                    <a:pt x="80963" y="239842"/>
                    <a:pt x="80963" y="211208"/>
                  </a:cubicBezTo>
                  <a:cubicBezTo>
                    <a:pt x="80963" y="190528"/>
                    <a:pt x="93689" y="173143"/>
                    <a:pt x="104938" y="157690"/>
                  </a:cubicBezTo>
                  <a:cubicBezTo>
                    <a:pt x="107665" y="153941"/>
                    <a:pt x="110392" y="150191"/>
                    <a:pt x="112892" y="146327"/>
                  </a:cubicBezTo>
                  <a:cubicBezTo>
                    <a:pt x="117437" y="139624"/>
                    <a:pt x="122436" y="133147"/>
                    <a:pt x="127322" y="126784"/>
                  </a:cubicBezTo>
                  <a:cubicBezTo>
                    <a:pt x="132208" y="120421"/>
                    <a:pt x="134935" y="116785"/>
                    <a:pt x="138685" y="111672"/>
                  </a:cubicBezTo>
                  <a:cubicBezTo>
                    <a:pt x="160206" y="80913"/>
                    <a:pt x="173647" y="45246"/>
                    <a:pt x="177772" y="7931"/>
                  </a:cubicBezTo>
                  <a:cubicBezTo>
                    <a:pt x="178068" y="3238"/>
                    <a:pt x="182124" y="-329"/>
                    <a:pt x="186817" y="-34"/>
                  </a:cubicBezTo>
                  <a:cubicBezTo>
                    <a:pt x="191509" y="262"/>
                    <a:pt x="195077" y="4306"/>
                    <a:pt x="194782" y="9011"/>
                  </a:cubicBezTo>
                  <a:cubicBezTo>
                    <a:pt x="194771" y="9261"/>
                    <a:pt x="194736" y="9499"/>
                    <a:pt x="194702" y="9749"/>
                  </a:cubicBezTo>
                  <a:cubicBezTo>
                    <a:pt x="190339" y="49961"/>
                    <a:pt x="175875" y="88424"/>
                    <a:pt x="152661" y="121557"/>
                  </a:cubicBezTo>
                  <a:cubicBezTo>
                    <a:pt x="148911" y="126784"/>
                    <a:pt x="144934" y="132011"/>
                    <a:pt x="141298" y="137124"/>
                  </a:cubicBezTo>
                  <a:cubicBezTo>
                    <a:pt x="137662" y="142237"/>
                    <a:pt x="131867" y="149509"/>
                    <a:pt x="127549" y="155872"/>
                  </a:cubicBezTo>
                  <a:lnTo>
                    <a:pt x="119141" y="167803"/>
                  </a:lnTo>
                  <a:cubicBezTo>
                    <a:pt x="108915" y="181665"/>
                    <a:pt x="98461" y="196096"/>
                    <a:pt x="98461" y="211208"/>
                  </a:cubicBezTo>
                  <a:cubicBezTo>
                    <a:pt x="98461" y="249841"/>
                    <a:pt x="92325" y="285519"/>
                    <a:pt x="14833" y="362899"/>
                  </a:cubicBezTo>
                  <a:cubicBezTo>
                    <a:pt x="13185" y="364637"/>
                    <a:pt x="10856" y="365546"/>
                    <a:pt x="8470" y="365398"/>
                  </a:cubicBezTo>
                  <a:close/>
                </a:path>
              </a:pathLst>
            </a:custGeom>
            <a:solidFill>
              <a:srgbClr val="271C57"/>
            </a:solidFill>
            <a:ln cap="flat" w="11362">
              <a:noFill/>
              <a:prstDash val="solid"/>
              <a:miter/>
            </a:ln>
          </p:spPr>
          <p:txBody>
            <a:bodyPr anchor="ctr" rtlCol="0"/>
            <a:lstStyle/>
            <a:p>
              <a:endParaRPr dirty="0" lang="en-US"/>
            </a:p>
          </p:txBody>
        </p:sp>
        <p:sp>
          <p:nvSpPr>
            <p:cNvPr id="525" name="Freeform: Shape 524">
              <a:extLst>
                <a:ext uri="{FF2B5EF4-FFF2-40B4-BE49-F238E27FC236}">
                  <a16:creationId xmlns:a16="http://schemas.microsoft.com/office/drawing/2014/main" id="{F36B4BA4-FF6D-4C87-97EA-67E6AE271DF9}"/>
                </a:ext>
              </a:extLst>
            </p:cNvPr>
            <p:cNvSpPr/>
            <p:nvPr/>
          </p:nvSpPr>
          <p:spPr>
            <a:xfrm>
              <a:off x="7147239" y="3197211"/>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6 h 1011157" name="connsiteY5"/>
                <a:gd fmla="*/ 92155 w 1824489" name="connsiteX6"/>
                <a:gd fmla="*/ 1011106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5"/>
                    <a:pt x="1678317" y="49570"/>
                    <a:pt x="1689850" y="117438"/>
                  </a:cubicBezTo>
                  <a:lnTo>
                    <a:pt x="1823133" y="903162"/>
                  </a:lnTo>
                  <a:cubicBezTo>
                    <a:pt x="1831667" y="953521"/>
                    <a:pt x="1797761" y="1001266"/>
                    <a:pt x="1747390" y="1009811"/>
                  </a:cubicBezTo>
                  <a:cubicBezTo>
                    <a:pt x="1742391" y="1010652"/>
                    <a:pt x="1737312" y="1011095"/>
                    <a:pt x="1732232" y="1011106"/>
                  </a:cubicBezTo>
                  <a:lnTo>
                    <a:pt x="92155" y="1011106"/>
                  </a:lnTo>
                  <a:cubicBezTo>
                    <a:pt x="41069" y="1010948"/>
                    <a:pt x="-211" y="969406"/>
                    <a:pt x="-41" y="918320"/>
                  </a:cubicBezTo>
                  <a:cubicBezTo>
                    <a:pt x="-29" y="913241"/>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sp>
          <p:nvSpPr>
            <p:cNvPr id="526" name="Freeform: Shape 525">
              <a:extLst>
                <a:ext uri="{FF2B5EF4-FFF2-40B4-BE49-F238E27FC236}">
                  <a16:creationId xmlns:a16="http://schemas.microsoft.com/office/drawing/2014/main" id="{E1534C9C-CB38-458C-8106-BF42ADBACDCB}"/>
                </a:ext>
              </a:extLst>
            </p:cNvPr>
            <p:cNvSpPr/>
            <p:nvPr/>
          </p:nvSpPr>
          <p:spPr>
            <a:xfrm>
              <a:off x="7132206" y="3181307"/>
              <a:ext cx="1854331" cy="1043424"/>
            </a:xfrm>
            <a:custGeom>
              <a:avLst/>
              <a:gdLst>
                <a:gd fmla="*/ 1744880 w 1854331" name="connsiteX0"/>
                <a:gd fmla="*/ 1042919 h 1043424" name="connsiteY0"/>
                <a:gd fmla="*/ 109802 w 1854331" name="connsiteX1"/>
                <a:gd fmla="*/ 1042919 h 1043424" name="connsiteY1"/>
                <a:gd fmla="*/ -40 w 1854331" name="connsiteX2"/>
                <a:gd fmla="*/ 933690 h 1043424" name="connsiteY2"/>
                <a:gd fmla="*/ 1402 w 1854331" name="connsiteX3"/>
                <a:gd fmla="*/ 915658 h 1043424" name="connsiteY3"/>
                <a:gd fmla="*/ 134345 w 1854331" name="connsiteX4"/>
                <a:gd fmla="*/ 131639 h 1043424" name="connsiteY4"/>
                <a:gd fmla="*/ 290012 w 1854331" name="connsiteX5"/>
                <a:gd fmla="*/ 60 h 1043424" name="connsiteY5"/>
                <a:gd fmla="*/ 1255151 w 1854331" name="connsiteX6"/>
                <a:gd fmla="*/ 60 h 1043424" name="connsiteY6"/>
                <a:gd fmla="*/ 1270218 w 1854331" name="connsiteX7"/>
                <a:gd fmla="*/ 19081 h 1043424" name="connsiteY7"/>
                <a:gd fmla="*/ 1255151 w 1854331" name="connsiteX8"/>
                <a:gd fmla="*/ 34148 h 1043424" name="connsiteY8"/>
                <a:gd fmla="*/ 290012 w 1854331" name="connsiteX9"/>
                <a:gd fmla="*/ 34148 h 1043424" name="connsiteY9"/>
                <a:gd fmla="*/ 168092 w 1854331" name="connsiteX10"/>
                <a:gd fmla="*/ 137206 h 1043424" name="connsiteY10"/>
                <a:gd fmla="*/ 35149 w 1854331" name="connsiteX11"/>
                <a:gd fmla="*/ 921225 h 1043424" name="connsiteY11"/>
                <a:gd fmla="*/ 96689 w 1854331" name="connsiteX12"/>
                <a:gd fmla="*/ 1007990 h 1043424" name="connsiteY12"/>
                <a:gd fmla="*/ 109234 w 1854331" name="connsiteX13"/>
                <a:gd fmla="*/ 1009058 h 1043424" name="connsiteY13"/>
                <a:gd fmla="*/ 1745448 w 1854331" name="connsiteX14"/>
                <a:gd fmla="*/ 1009058 h 1043424" name="connsiteY14"/>
                <a:gd fmla="*/ 1820622 w 1854331" name="connsiteX15"/>
                <a:gd fmla="*/ 934020 h 1043424" name="connsiteY15"/>
                <a:gd fmla="*/ 1819531 w 1854331" name="connsiteX16"/>
                <a:gd fmla="*/ 921225 h 1043424" name="connsiteY16"/>
                <a:gd fmla="*/ 1686589 w 1854331" name="connsiteX17"/>
                <a:gd fmla="*/ 137206 h 1043424" name="connsiteY17"/>
                <a:gd fmla="*/ 1564214 w 1854331" name="connsiteX18"/>
                <a:gd fmla="*/ 34148 h 1043424" name="connsiteY18"/>
                <a:gd fmla="*/ 1376390 w 1854331" name="connsiteX19"/>
                <a:gd fmla="*/ 34148 h 1043424" name="connsiteY19"/>
                <a:gd fmla="*/ 1357381 w 1854331" name="connsiteX20"/>
                <a:gd fmla="*/ 19081 h 1043424" name="connsiteY20"/>
                <a:gd fmla="*/ 1372447 w 1854331" name="connsiteX21"/>
                <a:gd fmla="*/ 60 h 1043424" name="connsiteY21"/>
                <a:gd fmla="*/ 1376390 w 1854331" name="connsiteX22"/>
                <a:gd fmla="*/ 60 h 1043424" name="connsiteY22"/>
                <a:gd fmla="*/ 1564214 w 1854331" name="connsiteX23"/>
                <a:gd fmla="*/ 60 h 1043424" name="connsiteY23"/>
                <a:gd fmla="*/ 1719768 w 1854331" name="connsiteX24"/>
                <a:gd fmla="*/ 131639 h 1043424" name="connsiteY24"/>
                <a:gd fmla="*/ 1852711 w 1854331" name="connsiteX25"/>
                <a:gd fmla="*/ 915658 h 1043424" name="connsiteY25"/>
                <a:gd fmla="*/ 1763366 w 1854331" name="connsiteX26"/>
                <a:gd fmla="*/ 1041817 h 1043424" name="connsiteY26"/>
                <a:gd fmla="*/ 1744880 w 1854331" name="connsiteX27"/>
                <a:gd fmla="*/ 1043373 h 1043424"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424" w="1854331">
                  <a:moveTo>
                    <a:pt x="1744880" y="1042919"/>
                  </a:moveTo>
                  <a:lnTo>
                    <a:pt x="109802" y="1042919"/>
                  </a:lnTo>
                  <a:cubicBezTo>
                    <a:pt x="49307" y="1043089"/>
                    <a:pt x="130" y="994185"/>
                    <a:pt x="-40" y="933690"/>
                  </a:cubicBezTo>
                  <a:cubicBezTo>
                    <a:pt x="-63" y="927645"/>
                    <a:pt x="425" y="921623"/>
                    <a:pt x="1402" y="915658"/>
                  </a:cubicBezTo>
                  <a:lnTo>
                    <a:pt x="134345" y="131639"/>
                  </a:lnTo>
                  <a:cubicBezTo>
                    <a:pt x="147026" y="55589"/>
                    <a:pt x="212906" y="-99"/>
                    <a:pt x="290012" y="60"/>
                  </a:cubicBezTo>
                  <a:lnTo>
                    <a:pt x="1255151" y="60"/>
                  </a:lnTo>
                  <a:cubicBezTo>
                    <a:pt x="1264560" y="1150"/>
                    <a:pt x="1271309" y="9661"/>
                    <a:pt x="1270218" y="19081"/>
                  </a:cubicBezTo>
                  <a:cubicBezTo>
                    <a:pt x="1269309" y="26989"/>
                    <a:pt x="1263071" y="33227"/>
                    <a:pt x="1255151" y="34148"/>
                  </a:cubicBezTo>
                  <a:lnTo>
                    <a:pt x="290012" y="34148"/>
                  </a:lnTo>
                  <a:cubicBezTo>
                    <a:pt x="229631" y="34045"/>
                    <a:pt x="178046" y="77655"/>
                    <a:pt x="168092" y="137206"/>
                  </a:cubicBezTo>
                  <a:lnTo>
                    <a:pt x="35149" y="921225"/>
                  </a:lnTo>
                  <a:cubicBezTo>
                    <a:pt x="28184" y="962176"/>
                    <a:pt x="55738" y="1001025"/>
                    <a:pt x="96689" y="1007990"/>
                  </a:cubicBezTo>
                  <a:cubicBezTo>
                    <a:pt x="100837" y="1008695"/>
                    <a:pt x="105029" y="1009058"/>
                    <a:pt x="109234" y="1009058"/>
                  </a:cubicBezTo>
                  <a:lnTo>
                    <a:pt x="1745448" y="1009058"/>
                  </a:lnTo>
                  <a:cubicBezTo>
                    <a:pt x="1786932" y="1009092"/>
                    <a:pt x="1820577" y="975493"/>
                    <a:pt x="1820622" y="934020"/>
                  </a:cubicBezTo>
                  <a:cubicBezTo>
                    <a:pt x="1820622" y="929725"/>
                    <a:pt x="1820259" y="925452"/>
                    <a:pt x="1819531" y="921225"/>
                  </a:cubicBezTo>
                  <a:lnTo>
                    <a:pt x="1686589" y="137206"/>
                  </a:lnTo>
                  <a:cubicBezTo>
                    <a:pt x="1676613" y="77484"/>
                    <a:pt x="1624765" y="33818"/>
                    <a:pt x="1564214" y="34148"/>
                  </a:cubicBezTo>
                  <a:lnTo>
                    <a:pt x="1376390" y="34148"/>
                  </a:lnTo>
                  <a:cubicBezTo>
                    <a:pt x="1366982" y="35238"/>
                    <a:pt x="1358460" y="28489"/>
                    <a:pt x="1357381" y="19081"/>
                  </a:cubicBezTo>
                  <a:cubicBezTo>
                    <a:pt x="1356290" y="9661"/>
                    <a:pt x="1363039" y="1150"/>
                    <a:pt x="1372447" y="60"/>
                  </a:cubicBezTo>
                  <a:cubicBezTo>
                    <a:pt x="1373754" y="-88"/>
                    <a:pt x="1375084" y="-88"/>
                    <a:pt x="1376390" y="60"/>
                  </a:cubicBezTo>
                  <a:lnTo>
                    <a:pt x="1564214" y="60"/>
                  </a:lnTo>
                  <a:cubicBezTo>
                    <a:pt x="1641275" y="-43"/>
                    <a:pt x="1707087" y="55634"/>
                    <a:pt x="1719768" y="131639"/>
                  </a:cubicBezTo>
                  <a:lnTo>
                    <a:pt x="1852711" y="915658"/>
                  </a:lnTo>
                  <a:cubicBezTo>
                    <a:pt x="1862880" y="975164"/>
                    <a:pt x="1822884" y="1031647"/>
                    <a:pt x="1763366" y="1041817"/>
                  </a:cubicBezTo>
                  <a:cubicBezTo>
                    <a:pt x="1757264" y="1042851"/>
                    <a:pt x="1751072" y="1043373"/>
                    <a:pt x="1744880" y="1043373"/>
                  </a:cubicBezTo>
                  <a:close/>
                </a:path>
              </a:pathLst>
            </a:custGeom>
            <a:solidFill>
              <a:srgbClr val="271C57"/>
            </a:solidFill>
            <a:ln cap="flat" w="11362">
              <a:noFill/>
              <a:prstDash val="solid"/>
              <a:miter/>
            </a:ln>
          </p:spPr>
          <p:txBody>
            <a:bodyPr anchor="ctr" rtlCol="0"/>
            <a:lstStyle/>
            <a:p>
              <a:endParaRPr dirty="0" lang="en-US"/>
            </a:p>
          </p:txBody>
        </p:sp>
        <p:sp>
          <p:nvSpPr>
            <p:cNvPr id="527" name="Freeform: Shape 526">
              <a:extLst>
                <a:ext uri="{FF2B5EF4-FFF2-40B4-BE49-F238E27FC236}">
                  <a16:creationId xmlns:a16="http://schemas.microsoft.com/office/drawing/2014/main" id="{68B5F6FE-597A-4E6C-9A4A-679B21E898B1}"/>
                </a:ext>
              </a:extLst>
            </p:cNvPr>
            <p:cNvSpPr/>
            <p:nvPr/>
          </p:nvSpPr>
          <p:spPr>
            <a:xfrm>
              <a:off x="8427359" y="3181307"/>
              <a:ext cx="44429" cy="34314"/>
            </a:xfrm>
            <a:custGeom>
              <a:avLst/>
              <a:gdLst>
                <a:gd fmla="*/ 29197 w 44429" name="connsiteX0"/>
                <a:gd fmla="*/ 34148 h 34314" name="connsiteY0"/>
                <a:gd fmla="*/ 19084 w 44429" name="connsiteX1"/>
                <a:gd fmla="*/ 34148 h 34314" name="connsiteY1"/>
                <a:gd fmla="*/ 74 w 44429" name="connsiteX2"/>
                <a:gd fmla="*/ 19081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81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81"/>
                  </a:cubicBezTo>
                  <a:cubicBezTo>
                    <a:pt x="-1017" y="9661"/>
                    <a:pt x="5733" y="1150"/>
                    <a:pt x="15141" y="60"/>
                  </a:cubicBezTo>
                  <a:cubicBezTo>
                    <a:pt x="16448" y="-88"/>
                    <a:pt x="17777" y="-88"/>
                    <a:pt x="19084" y="60"/>
                  </a:cubicBezTo>
                  <a:lnTo>
                    <a:pt x="29197" y="60"/>
                  </a:lnTo>
                  <a:cubicBezTo>
                    <a:pt x="38605" y="1150"/>
                    <a:pt x="45355" y="9661"/>
                    <a:pt x="44275" y="19081"/>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grpSp>
          <p:nvGrpSpPr>
            <p:cNvPr id="528" name="Graphic 3">
              <a:extLst>
                <a:ext uri="{FF2B5EF4-FFF2-40B4-BE49-F238E27FC236}">
                  <a16:creationId xmlns:a16="http://schemas.microsoft.com/office/drawing/2014/main" id="{7C772C72-2377-4BE8-8F87-20301796ACFB}"/>
                </a:ext>
              </a:extLst>
            </p:cNvPr>
            <p:cNvGrpSpPr/>
            <p:nvPr/>
          </p:nvGrpSpPr>
          <p:grpSpPr>
            <a:xfrm>
              <a:off x="7643148" y="3460369"/>
              <a:ext cx="806404" cy="201686"/>
              <a:chOff x="7643148" y="3460369"/>
              <a:chExt cx="806404" cy="201686"/>
            </a:xfrm>
            <a:solidFill>
              <a:srgbClr val="271C57"/>
            </a:solidFill>
          </p:grpSpPr>
          <p:sp>
            <p:nvSpPr>
              <p:cNvPr id="988" name="Freeform: Shape 987">
                <a:extLst>
                  <a:ext uri="{FF2B5EF4-FFF2-40B4-BE49-F238E27FC236}">
                    <a16:creationId xmlns:a16="http://schemas.microsoft.com/office/drawing/2014/main" id="{4F6AC592-0926-4E39-9DAF-FB274046589F}"/>
                  </a:ext>
                </a:extLst>
              </p:cNvPr>
              <p:cNvSpPr/>
              <p:nvPr/>
            </p:nvSpPr>
            <p:spPr>
              <a:xfrm>
                <a:off x="8431144"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89" name="Freeform: Shape 988">
                <a:extLst>
                  <a:ext uri="{FF2B5EF4-FFF2-40B4-BE49-F238E27FC236}">
                    <a16:creationId xmlns:a16="http://schemas.microsoft.com/office/drawing/2014/main" id="{F8E57C2C-353A-4D90-960F-442474779B2B}"/>
                  </a:ext>
                </a:extLst>
              </p:cNvPr>
              <p:cNvSpPr/>
              <p:nvPr/>
            </p:nvSpPr>
            <p:spPr>
              <a:xfrm>
                <a:off x="8376149" y="346036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90" name="Freeform: Shape 989">
                <a:extLst>
                  <a:ext uri="{FF2B5EF4-FFF2-40B4-BE49-F238E27FC236}">
                    <a16:creationId xmlns:a16="http://schemas.microsoft.com/office/drawing/2014/main" id="{F4B5E9D9-BBA4-4F41-B0F5-237EBCD4A7D3}"/>
                  </a:ext>
                </a:extLst>
              </p:cNvPr>
              <p:cNvSpPr/>
              <p:nvPr/>
            </p:nvSpPr>
            <p:spPr>
              <a:xfrm>
                <a:off x="8356720" y="3497124"/>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991" name="Freeform: Shape 990">
                <a:extLst>
                  <a:ext uri="{FF2B5EF4-FFF2-40B4-BE49-F238E27FC236}">
                    <a16:creationId xmlns:a16="http://schemas.microsoft.com/office/drawing/2014/main" id="{A99907B3-4F8F-46F4-AE61-118786BD2477}"/>
                  </a:ext>
                </a:extLst>
              </p:cNvPr>
              <p:cNvSpPr/>
              <p:nvPr/>
            </p:nvSpPr>
            <p:spPr>
              <a:xfrm>
                <a:off x="8394443"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992" name="Freeform: Shape 991">
                <a:extLst>
                  <a:ext uri="{FF2B5EF4-FFF2-40B4-BE49-F238E27FC236}">
                    <a16:creationId xmlns:a16="http://schemas.microsoft.com/office/drawing/2014/main" id="{6BC1CD43-AEA4-4F11-B7C5-45E15C8A8276}"/>
                  </a:ext>
                </a:extLst>
              </p:cNvPr>
              <p:cNvSpPr/>
              <p:nvPr/>
            </p:nvSpPr>
            <p:spPr>
              <a:xfrm>
                <a:off x="8302860" y="3460369"/>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993" name="Freeform: Shape 992">
                <a:extLst>
                  <a:ext uri="{FF2B5EF4-FFF2-40B4-BE49-F238E27FC236}">
                    <a16:creationId xmlns:a16="http://schemas.microsoft.com/office/drawing/2014/main" id="{AE1E3F93-6754-4160-8927-81184A6210AA}"/>
                  </a:ext>
                </a:extLst>
              </p:cNvPr>
              <p:cNvSpPr/>
              <p:nvPr/>
            </p:nvSpPr>
            <p:spPr>
              <a:xfrm>
                <a:off x="8339447" y="3460369"/>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94" name="Freeform: Shape 993">
                <a:extLst>
                  <a:ext uri="{FF2B5EF4-FFF2-40B4-BE49-F238E27FC236}">
                    <a16:creationId xmlns:a16="http://schemas.microsoft.com/office/drawing/2014/main" id="{CFAD9DA8-B1CB-41D4-A278-7641273F1B93}"/>
                  </a:ext>
                </a:extLst>
              </p:cNvPr>
              <p:cNvSpPr/>
              <p:nvPr/>
            </p:nvSpPr>
            <p:spPr>
              <a:xfrm>
                <a:off x="8284567"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95" name="Freeform: Shape 994">
                <a:extLst>
                  <a:ext uri="{FF2B5EF4-FFF2-40B4-BE49-F238E27FC236}">
                    <a16:creationId xmlns:a16="http://schemas.microsoft.com/office/drawing/2014/main" id="{37B81EDC-2880-434A-9395-087ABB1F630C}"/>
                  </a:ext>
                </a:extLst>
              </p:cNvPr>
              <p:cNvSpPr/>
              <p:nvPr/>
            </p:nvSpPr>
            <p:spPr>
              <a:xfrm>
                <a:off x="8321154" y="349707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96" name="Freeform: Shape 995">
                <a:extLst>
                  <a:ext uri="{FF2B5EF4-FFF2-40B4-BE49-F238E27FC236}">
                    <a16:creationId xmlns:a16="http://schemas.microsoft.com/office/drawing/2014/main" id="{7E2F25B9-942F-4887-8786-B9E505FA51E2}"/>
                  </a:ext>
                </a:extLst>
              </p:cNvPr>
              <p:cNvSpPr/>
              <p:nvPr/>
            </p:nvSpPr>
            <p:spPr>
              <a:xfrm>
                <a:off x="8302860" y="353320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997" name="Freeform: Shape 996">
                <a:extLst>
                  <a:ext uri="{FF2B5EF4-FFF2-40B4-BE49-F238E27FC236}">
                    <a16:creationId xmlns:a16="http://schemas.microsoft.com/office/drawing/2014/main" id="{D481214F-6D0F-4029-AAA1-316B4DA979F1}"/>
                  </a:ext>
                </a:extLst>
              </p:cNvPr>
              <p:cNvSpPr/>
              <p:nvPr/>
            </p:nvSpPr>
            <p:spPr>
              <a:xfrm>
                <a:off x="8229572"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98" name="Freeform: Shape 997">
                <a:extLst>
                  <a:ext uri="{FF2B5EF4-FFF2-40B4-BE49-F238E27FC236}">
                    <a16:creationId xmlns:a16="http://schemas.microsoft.com/office/drawing/2014/main" id="{5EA4309A-EAA1-4094-91CD-08EA1EC5BCA8}"/>
                  </a:ext>
                </a:extLst>
              </p:cNvPr>
              <p:cNvSpPr/>
              <p:nvPr/>
            </p:nvSpPr>
            <p:spPr>
              <a:xfrm>
                <a:off x="8266273" y="346036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999" name="Freeform: Shape 998">
                <a:extLst>
                  <a:ext uri="{FF2B5EF4-FFF2-40B4-BE49-F238E27FC236}">
                    <a16:creationId xmlns:a16="http://schemas.microsoft.com/office/drawing/2014/main" id="{1BA78143-91B3-4117-92DC-78AF6F25F546}"/>
                  </a:ext>
                </a:extLst>
              </p:cNvPr>
              <p:cNvSpPr/>
              <p:nvPr/>
            </p:nvSpPr>
            <p:spPr>
              <a:xfrm>
                <a:off x="8211278"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0" name="Freeform: Shape 999">
                <a:extLst>
                  <a:ext uri="{FF2B5EF4-FFF2-40B4-BE49-F238E27FC236}">
                    <a16:creationId xmlns:a16="http://schemas.microsoft.com/office/drawing/2014/main" id="{6C425E72-13B2-4D37-A3B5-3A88CD55D568}"/>
                  </a:ext>
                </a:extLst>
              </p:cNvPr>
              <p:cNvSpPr/>
              <p:nvPr/>
            </p:nvSpPr>
            <p:spPr>
              <a:xfrm>
                <a:off x="8247866"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1" name="Freeform: Shape 1000">
                <a:extLst>
                  <a:ext uri="{FF2B5EF4-FFF2-40B4-BE49-F238E27FC236}">
                    <a16:creationId xmlns:a16="http://schemas.microsoft.com/office/drawing/2014/main" id="{1CD7CFF1-FCE2-459F-A382-AC68A2C794FE}"/>
                  </a:ext>
                </a:extLst>
              </p:cNvPr>
              <p:cNvSpPr/>
              <p:nvPr/>
            </p:nvSpPr>
            <p:spPr>
              <a:xfrm>
                <a:off x="8229572"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2" name="Freeform: Shape 1001">
                <a:extLst>
                  <a:ext uri="{FF2B5EF4-FFF2-40B4-BE49-F238E27FC236}">
                    <a16:creationId xmlns:a16="http://schemas.microsoft.com/office/drawing/2014/main" id="{2E177E8C-F0D1-48D4-8267-7BE22BB6DB5C}"/>
                  </a:ext>
                </a:extLst>
              </p:cNvPr>
              <p:cNvSpPr/>
              <p:nvPr/>
            </p:nvSpPr>
            <p:spPr>
              <a:xfrm>
                <a:off x="8266273"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003" name="Freeform: Shape 1002">
                <a:extLst>
                  <a:ext uri="{FF2B5EF4-FFF2-40B4-BE49-F238E27FC236}">
                    <a16:creationId xmlns:a16="http://schemas.microsoft.com/office/drawing/2014/main" id="{9D4E0461-18BE-4463-8EA8-10CE031CFC74}"/>
                  </a:ext>
                </a:extLst>
              </p:cNvPr>
              <p:cNvSpPr/>
              <p:nvPr/>
            </p:nvSpPr>
            <p:spPr>
              <a:xfrm>
                <a:off x="8174577"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4" name="Freeform: Shape 1003">
                <a:extLst>
                  <a:ext uri="{FF2B5EF4-FFF2-40B4-BE49-F238E27FC236}">
                    <a16:creationId xmlns:a16="http://schemas.microsoft.com/office/drawing/2014/main" id="{41561415-E7E6-4AC1-B467-3781BB011C7B}"/>
                  </a:ext>
                </a:extLst>
              </p:cNvPr>
              <p:cNvSpPr/>
              <p:nvPr/>
            </p:nvSpPr>
            <p:spPr>
              <a:xfrm>
                <a:off x="8156283"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05" name="Freeform: Shape 1004">
                <a:extLst>
                  <a:ext uri="{FF2B5EF4-FFF2-40B4-BE49-F238E27FC236}">
                    <a16:creationId xmlns:a16="http://schemas.microsoft.com/office/drawing/2014/main" id="{3AE206AC-8960-42A4-8E53-BC2D57DB6542}"/>
                  </a:ext>
                </a:extLst>
              </p:cNvPr>
              <p:cNvSpPr/>
              <p:nvPr/>
            </p:nvSpPr>
            <p:spPr>
              <a:xfrm>
                <a:off x="819298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06" name="Freeform: Shape 1005">
                <a:extLst>
                  <a:ext uri="{FF2B5EF4-FFF2-40B4-BE49-F238E27FC236}">
                    <a16:creationId xmlns:a16="http://schemas.microsoft.com/office/drawing/2014/main" id="{66DD3B3B-8DE0-40D6-B286-B92C4253BD0B}"/>
                  </a:ext>
                </a:extLst>
              </p:cNvPr>
              <p:cNvSpPr/>
              <p:nvPr/>
            </p:nvSpPr>
            <p:spPr>
              <a:xfrm>
                <a:off x="8174577"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7" name="Freeform: Shape 1006">
                <a:extLst>
                  <a:ext uri="{FF2B5EF4-FFF2-40B4-BE49-F238E27FC236}">
                    <a16:creationId xmlns:a16="http://schemas.microsoft.com/office/drawing/2014/main" id="{C131CD37-90B5-45E7-A623-094E801078C5}"/>
                  </a:ext>
                </a:extLst>
              </p:cNvPr>
              <p:cNvSpPr/>
              <p:nvPr/>
            </p:nvSpPr>
            <p:spPr>
              <a:xfrm>
                <a:off x="813798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08" name="Freeform: Shape 1007">
                <a:extLst>
                  <a:ext uri="{FF2B5EF4-FFF2-40B4-BE49-F238E27FC236}">
                    <a16:creationId xmlns:a16="http://schemas.microsoft.com/office/drawing/2014/main" id="{C44CFE1B-DA81-4005-B669-916FEA9FF563}"/>
                  </a:ext>
                </a:extLst>
              </p:cNvPr>
              <p:cNvSpPr/>
              <p:nvPr/>
            </p:nvSpPr>
            <p:spPr>
              <a:xfrm>
                <a:off x="808299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09" name="Freeform: Shape 1008">
                <a:extLst>
                  <a:ext uri="{FF2B5EF4-FFF2-40B4-BE49-F238E27FC236}">
                    <a16:creationId xmlns:a16="http://schemas.microsoft.com/office/drawing/2014/main" id="{A01BDF1A-26F1-41BD-A68B-40C6E213520C}"/>
                  </a:ext>
                </a:extLst>
              </p:cNvPr>
              <p:cNvSpPr/>
              <p:nvPr/>
            </p:nvSpPr>
            <p:spPr>
              <a:xfrm>
                <a:off x="8119127"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10" name="Freeform: Shape 1009">
                <a:extLst>
                  <a:ext uri="{FF2B5EF4-FFF2-40B4-BE49-F238E27FC236}">
                    <a16:creationId xmlns:a16="http://schemas.microsoft.com/office/drawing/2014/main" id="{87D436BE-FCE8-4FFC-A3B5-4C2A1ED89F78}"/>
                  </a:ext>
                </a:extLst>
              </p:cNvPr>
              <p:cNvSpPr/>
              <p:nvPr/>
            </p:nvSpPr>
            <p:spPr>
              <a:xfrm>
                <a:off x="810128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11" name="Freeform: Shape 1010">
                <a:extLst>
                  <a:ext uri="{FF2B5EF4-FFF2-40B4-BE49-F238E27FC236}">
                    <a16:creationId xmlns:a16="http://schemas.microsoft.com/office/drawing/2014/main" id="{63E4F9AA-ADA8-4348-A3E7-9C21E0365921}"/>
                  </a:ext>
                </a:extLst>
              </p:cNvPr>
              <p:cNvSpPr/>
              <p:nvPr/>
            </p:nvSpPr>
            <p:spPr>
              <a:xfrm>
                <a:off x="7973004"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012" name="Freeform: Shape 1011">
                <a:extLst>
                  <a:ext uri="{FF2B5EF4-FFF2-40B4-BE49-F238E27FC236}">
                    <a16:creationId xmlns:a16="http://schemas.microsoft.com/office/drawing/2014/main" id="{129F75B3-C642-4E83-982D-D4611BB7439C}"/>
                  </a:ext>
                </a:extLst>
              </p:cNvPr>
              <p:cNvSpPr/>
              <p:nvPr/>
            </p:nvSpPr>
            <p:spPr>
              <a:xfrm>
                <a:off x="8009591" y="3533203"/>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013" name="Freeform: Shape 1012">
                <a:extLst>
                  <a:ext uri="{FF2B5EF4-FFF2-40B4-BE49-F238E27FC236}">
                    <a16:creationId xmlns:a16="http://schemas.microsoft.com/office/drawing/2014/main" id="{2B0DD952-C91E-4781-A12F-3D12AD83B585}"/>
                  </a:ext>
                </a:extLst>
              </p:cNvPr>
              <p:cNvSpPr/>
              <p:nvPr/>
            </p:nvSpPr>
            <p:spPr>
              <a:xfrm>
                <a:off x="799129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14" name="Freeform: Shape 1013">
                <a:extLst>
                  <a:ext uri="{FF2B5EF4-FFF2-40B4-BE49-F238E27FC236}">
                    <a16:creationId xmlns:a16="http://schemas.microsoft.com/office/drawing/2014/main" id="{71BE9C71-9630-499A-8951-B718D2F07FB5}"/>
                  </a:ext>
                </a:extLst>
              </p:cNvPr>
              <p:cNvSpPr/>
              <p:nvPr/>
            </p:nvSpPr>
            <p:spPr>
              <a:xfrm>
                <a:off x="8027999"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015" name="Freeform: Shape 1014">
                <a:extLst>
                  <a:ext uri="{FF2B5EF4-FFF2-40B4-BE49-F238E27FC236}">
                    <a16:creationId xmlns:a16="http://schemas.microsoft.com/office/drawing/2014/main" id="{6BA0BB22-4E1B-4F4D-BF8E-3CF3CD56EC1B}"/>
                  </a:ext>
                </a:extLst>
              </p:cNvPr>
              <p:cNvSpPr/>
              <p:nvPr/>
            </p:nvSpPr>
            <p:spPr>
              <a:xfrm>
                <a:off x="7973004"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016" name="Freeform: Shape 1015">
                <a:extLst>
                  <a:ext uri="{FF2B5EF4-FFF2-40B4-BE49-F238E27FC236}">
                    <a16:creationId xmlns:a16="http://schemas.microsoft.com/office/drawing/2014/main" id="{89382451-7264-4F5F-A02C-663042CB59F6}"/>
                  </a:ext>
                </a:extLst>
              </p:cNvPr>
              <p:cNvSpPr/>
              <p:nvPr/>
            </p:nvSpPr>
            <p:spPr>
              <a:xfrm>
                <a:off x="7918009"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17" name="Freeform: Shape 1016">
                <a:extLst>
                  <a:ext uri="{FF2B5EF4-FFF2-40B4-BE49-F238E27FC236}">
                    <a16:creationId xmlns:a16="http://schemas.microsoft.com/office/drawing/2014/main" id="{8DD47AD0-C979-4B53-A86E-47C4723513A5}"/>
                  </a:ext>
                </a:extLst>
              </p:cNvPr>
              <p:cNvSpPr/>
              <p:nvPr/>
            </p:nvSpPr>
            <p:spPr>
              <a:xfrm>
                <a:off x="789971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18" name="Freeform: Shape 1017">
                <a:extLst>
                  <a:ext uri="{FF2B5EF4-FFF2-40B4-BE49-F238E27FC236}">
                    <a16:creationId xmlns:a16="http://schemas.microsoft.com/office/drawing/2014/main" id="{06BD19F1-A36E-46CC-BF18-5E04D4D07C46}"/>
                  </a:ext>
                </a:extLst>
              </p:cNvPr>
              <p:cNvSpPr/>
              <p:nvPr/>
            </p:nvSpPr>
            <p:spPr>
              <a:xfrm>
                <a:off x="7936303" y="353320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019" name="Freeform: Shape 1018">
                <a:extLst>
                  <a:ext uri="{FF2B5EF4-FFF2-40B4-BE49-F238E27FC236}">
                    <a16:creationId xmlns:a16="http://schemas.microsoft.com/office/drawing/2014/main" id="{3A5AC3D3-EF79-4072-A9D9-6946E538CDC5}"/>
                  </a:ext>
                </a:extLst>
              </p:cNvPr>
              <p:cNvSpPr/>
              <p:nvPr/>
            </p:nvSpPr>
            <p:spPr>
              <a:xfrm>
                <a:off x="791800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20" name="Freeform: Shape 1019">
                <a:extLst>
                  <a:ext uri="{FF2B5EF4-FFF2-40B4-BE49-F238E27FC236}">
                    <a16:creationId xmlns:a16="http://schemas.microsoft.com/office/drawing/2014/main" id="{0ADF1F52-88BA-4716-94C2-8FC19D4BF873}"/>
                  </a:ext>
                </a:extLst>
              </p:cNvPr>
              <p:cNvSpPr/>
              <p:nvPr/>
            </p:nvSpPr>
            <p:spPr>
              <a:xfrm>
                <a:off x="7954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21" name="Freeform: Shape 1020">
                <a:extLst>
                  <a:ext uri="{FF2B5EF4-FFF2-40B4-BE49-F238E27FC236}">
                    <a16:creationId xmlns:a16="http://schemas.microsoft.com/office/drawing/2014/main" id="{4C181AF2-AC04-4AF0-BAA2-6719C8E71A6B}"/>
                  </a:ext>
                </a:extLst>
              </p:cNvPr>
              <p:cNvSpPr/>
              <p:nvPr/>
            </p:nvSpPr>
            <p:spPr>
              <a:xfrm>
                <a:off x="7899716"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22" name="Freeform: Shape 1021">
                <a:extLst>
                  <a:ext uri="{FF2B5EF4-FFF2-40B4-BE49-F238E27FC236}">
                    <a16:creationId xmlns:a16="http://schemas.microsoft.com/office/drawing/2014/main" id="{3704288F-AB52-4950-8631-53DD82E45A31}"/>
                  </a:ext>
                </a:extLst>
              </p:cNvPr>
              <p:cNvSpPr/>
              <p:nvPr/>
            </p:nvSpPr>
            <p:spPr>
              <a:xfrm>
                <a:off x="7936417"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023" name="Freeform: Shape 1022">
                <a:extLst>
                  <a:ext uri="{FF2B5EF4-FFF2-40B4-BE49-F238E27FC236}">
                    <a16:creationId xmlns:a16="http://schemas.microsoft.com/office/drawing/2014/main" id="{DF361954-E1E0-4F8A-86C2-900113899F46}"/>
                  </a:ext>
                </a:extLst>
              </p:cNvPr>
              <p:cNvSpPr/>
              <p:nvPr/>
            </p:nvSpPr>
            <p:spPr>
              <a:xfrm>
                <a:off x="7881308"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1024" name="Freeform: Shape 1023">
                <a:extLst>
                  <a:ext uri="{FF2B5EF4-FFF2-40B4-BE49-F238E27FC236}">
                    <a16:creationId xmlns:a16="http://schemas.microsoft.com/office/drawing/2014/main" id="{D40AE17E-A9DE-4668-A7D9-6598C3BAA440}"/>
                  </a:ext>
                </a:extLst>
              </p:cNvPr>
              <p:cNvSpPr/>
              <p:nvPr/>
            </p:nvSpPr>
            <p:spPr>
              <a:xfrm>
                <a:off x="7825405" y="3533257"/>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1025" name="Freeform: Shape 1024">
                <a:extLst>
                  <a:ext uri="{FF2B5EF4-FFF2-40B4-BE49-F238E27FC236}">
                    <a16:creationId xmlns:a16="http://schemas.microsoft.com/office/drawing/2014/main" id="{7A255EBF-E198-4829-B164-48DCEAA54C0B}"/>
                  </a:ext>
                </a:extLst>
              </p:cNvPr>
              <p:cNvSpPr/>
              <p:nvPr/>
            </p:nvSpPr>
            <p:spPr>
              <a:xfrm>
                <a:off x="786301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26" name="Freeform: Shape 1025">
                <a:extLst>
                  <a:ext uri="{FF2B5EF4-FFF2-40B4-BE49-F238E27FC236}">
                    <a16:creationId xmlns:a16="http://schemas.microsoft.com/office/drawing/2014/main" id="{2EF081D7-27BF-4008-BF03-7D2AC75023AA}"/>
                  </a:ext>
                </a:extLst>
              </p:cNvPr>
              <p:cNvSpPr/>
              <p:nvPr/>
            </p:nvSpPr>
            <p:spPr>
              <a:xfrm>
                <a:off x="7844721"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27" name="Freeform: Shape 1026">
                <a:extLst>
                  <a:ext uri="{FF2B5EF4-FFF2-40B4-BE49-F238E27FC236}">
                    <a16:creationId xmlns:a16="http://schemas.microsoft.com/office/drawing/2014/main" id="{15219689-941B-43FE-9F3C-569DF739B58E}"/>
                  </a:ext>
                </a:extLst>
              </p:cNvPr>
              <p:cNvSpPr/>
              <p:nvPr/>
            </p:nvSpPr>
            <p:spPr>
              <a:xfrm>
                <a:off x="7881308" y="3570359"/>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1028" name="Freeform: Shape 1027">
                <a:extLst>
                  <a:ext uri="{FF2B5EF4-FFF2-40B4-BE49-F238E27FC236}">
                    <a16:creationId xmlns:a16="http://schemas.microsoft.com/office/drawing/2014/main" id="{9E88399D-4BEC-4457-927A-4426AE5D9EC9}"/>
                  </a:ext>
                </a:extLst>
              </p:cNvPr>
              <p:cNvSpPr/>
              <p:nvPr/>
            </p:nvSpPr>
            <p:spPr>
              <a:xfrm>
                <a:off x="782642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29" name="Freeform: Shape 1028">
                <a:extLst>
                  <a:ext uri="{FF2B5EF4-FFF2-40B4-BE49-F238E27FC236}">
                    <a16:creationId xmlns:a16="http://schemas.microsoft.com/office/drawing/2014/main" id="{FB2D4F2D-E768-401C-BE57-E30A00BD636A}"/>
                  </a:ext>
                </a:extLst>
              </p:cNvPr>
              <p:cNvSpPr/>
              <p:nvPr/>
            </p:nvSpPr>
            <p:spPr>
              <a:xfrm>
                <a:off x="7863014"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0" name="Freeform: Shape 1029">
                <a:extLst>
                  <a:ext uri="{FF2B5EF4-FFF2-40B4-BE49-F238E27FC236}">
                    <a16:creationId xmlns:a16="http://schemas.microsoft.com/office/drawing/2014/main" id="{0819D1D5-BF1E-4386-BB8F-29CCF4800FC3}"/>
                  </a:ext>
                </a:extLst>
              </p:cNvPr>
              <p:cNvSpPr/>
              <p:nvPr/>
            </p:nvSpPr>
            <p:spPr>
              <a:xfrm>
                <a:off x="778972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31" name="Freeform: Shape 1030">
                <a:extLst>
                  <a:ext uri="{FF2B5EF4-FFF2-40B4-BE49-F238E27FC236}">
                    <a16:creationId xmlns:a16="http://schemas.microsoft.com/office/drawing/2014/main" id="{58828B46-8DD1-4AB9-9AEC-FDFBAD6E879F}"/>
                  </a:ext>
                </a:extLst>
              </p:cNvPr>
              <p:cNvSpPr/>
              <p:nvPr/>
            </p:nvSpPr>
            <p:spPr>
              <a:xfrm>
                <a:off x="7771432"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32" name="Freeform: Shape 1031">
                <a:extLst>
                  <a:ext uri="{FF2B5EF4-FFF2-40B4-BE49-F238E27FC236}">
                    <a16:creationId xmlns:a16="http://schemas.microsoft.com/office/drawing/2014/main" id="{67713107-7AEF-4C6E-8B3A-8DD2686A0124}"/>
                  </a:ext>
                </a:extLst>
              </p:cNvPr>
              <p:cNvSpPr/>
              <p:nvPr/>
            </p:nvSpPr>
            <p:spPr>
              <a:xfrm>
                <a:off x="7808133"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33" name="Freeform: Shape 1032">
                <a:extLst>
                  <a:ext uri="{FF2B5EF4-FFF2-40B4-BE49-F238E27FC236}">
                    <a16:creationId xmlns:a16="http://schemas.microsoft.com/office/drawing/2014/main" id="{2884CDCC-4B38-4306-B2D3-BEFD8E837BC0}"/>
                  </a:ext>
                </a:extLst>
              </p:cNvPr>
              <p:cNvSpPr/>
              <p:nvPr/>
            </p:nvSpPr>
            <p:spPr>
              <a:xfrm>
                <a:off x="775313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4" name="Freeform: Shape 1033">
                <a:extLst>
                  <a:ext uri="{FF2B5EF4-FFF2-40B4-BE49-F238E27FC236}">
                    <a16:creationId xmlns:a16="http://schemas.microsoft.com/office/drawing/2014/main" id="{AA485392-6FD3-4794-B530-F177775F86AA}"/>
                  </a:ext>
                </a:extLst>
              </p:cNvPr>
              <p:cNvSpPr/>
              <p:nvPr/>
            </p:nvSpPr>
            <p:spPr>
              <a:xfrm>
                <a:off x="7789612"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5" name="Freeform: Shape 1034">
                <a:extLst>
                  <a:ext uri="{FF2B5EF4-FFF2-40B4-BE49-F238E27FC236}">
                    <a16:creationId xmlns:a16="http://schemas.microsoft.com/office/drawing/2014/main" id="{BBE7EEA3-91AF-45BE-BA2C-D49DCBDA781F}"/>
                  </a:ext>
                </a:extLst>
              </p:cNvPr>
              <p:cNvSpPr/>
              <p:nvPr/>
            </p:nvSpPr>
            <p:spPr>
              <a:xfrm>
                <a:off x="777143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36" name="Freeform: Shape 1035">
                <a:extLst>
                  <a:ext uri="{FF2B5EF4-FFF2-40B4-BE49-F238E27FC236}">
                    <a16:creationId xmlns:a16="http://schemas.microsoft.com/office/drawing/2014/main" id="{21AFC2C3-A2AC-462D-BE30-873DE993FDED}"/>
                  </a:ext>
                </a:extLst>
              </p:cNvPr>
              <p:cNvSpPr/>
              <p:nvPr/>
            </p:nvSpPr>
            <p:spPr>
              <a:xfrm>
                <a:off x="7698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7" name="Freeform: Shape 1036">
                <a:extLst>
                  <a:ext uri="{FF2B5EF4-FFF2-40B4-BE49-F238E27FC236}">
                    <a16:creationId xmlns:a16="http://schemas.microsoft.com/office/drawing/2014/main" id="{5669B84E-9709-43D0-AE85-4151D2CF2108}"/>
                  </a:ext>
                </a:extLst>
              </p:cNvPr>
              <p:cNvSpPr/>
              <p:nvPr/>
            </p:nvSpPr>
            <p:spPr>
              <a:xfrm>
                <a:off x="7734731" y="3570359"/>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038" name="Freeform: Shape 1037">
                <a:extLst>
                  <a:ext uri="{FF2B5EF4-FFF2-40B4-BE49-F238E27FC236}">
                    <a16:creationId xmlns:a16="http://schemas.microsoft.com/office/drawing/2014/main" id="{D90DEF96-B574-4080-AEA6-FA3DC9C83DEC}"/>
                  </a:ext>
                </a:extLst>
              </p:cNvPr>
              <p:cNvSpPr/>
              <p:nvPr/>
            </p:nvSpPr>
            <p:spPr>
              <a:xfrm>
                <a:off x="7679849"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9" name="Freeform: Shape 1038">
                <a:extLst>
                  <a:ext uri="{FF2B5EF4-FFF2-40B4-BE49-F238E27FC236}">
                    <a16:creationId xmlns:a16="http://schemas.microsoft.com/office/drawing/2014/main" id="{1485B9DD-DE7B-4001-909E-4F7017615AF1}"/>
                  </a:ext>
                </a:extLst>
              </p:cNvPr>
              <p:cNvSpPr/>
              <p:nvPr/>
            </p:nvSpPr>
            <p:spPr>
              <a:xfrm>
                <a:off x="771643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40" name="Freeform: Shape 1039">
                <a:extLst>
                  <a:ext uri="{FF2B5EF4-FFF2-40B4-BE49-F238E27FC236}">
                    <a16:creationId xmlns:a16="http://schemas.microsoft.com/office/drawing/2014/main" id="{6426F706-4791-40B2-9F2A-5C2AE3A1612D}"/>
                  </a:ext>
                </a:extLst>
              </p:cNvPr>
              <p:cNvSpPr/>
              <p:nvPr/>
            </p:nvSpPr>
            <p:spPr>
              <a:xfrm>
                <a:off x="7698711" y="364364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41" name="Freeform: Shape 1040">
                <a:extLst>
                  <a:ext uri="{FF2B5EF4-FFF2-40B4-BE49-F238E27FC236}">
                    <a16:creationId xmlns:a16="http://schemas.microsoft.com/office/drawing/2014/main" id="{9DCF2178-B20A-4804-9368-F7E8634F4183}"/>
                  </a:ext>
                </a:extLst>
              </p:cNvPr>
              <p:cNvSpPr/>
              <p:nvPr/>
            </p:nvSpPr>
            <p:spPr>
              <a:xfrm>
                <a:off x="7734731" y="3643648"/>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042" name="Freeform: Shape 1041">
                <a:extLst>
                  <a:ext uri="{FF2B5EF4-FFF2-40B4-BE49-F238E27FC236}">
                    <a16:creationId xmlns:a16="http://schemas.microsoft.com/office/drawing/2014/main" id="{77094281-23B7-4E06-BF20-4F186034ECFA}"/>
                  </a:ext>
                </a:extLst>
              </p:cNvPr>
              <p:cNvSpPr/>
              <p:nvPr/>
            </p:nvSpPr>
            <p:spPr>
              <a:xfrm>
                <a:off x="764314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43" name="Freeform: Shape 1042">
                <a:extLst>
                  <a:ext uri="{FF2B5EF4-FFF2-40B4-BE49-F238E27FC236}">
                    <a16:creationId xmlns:a16="http://schemas.microsoft.com/office/drawing/2014/main" id="{E5FB0DD3-3FCD-4DF6-951C-986644541D38}"/>
                  </a:ext>
                </a:extLst>
              </p:cNvPr>
              <p:cNvSpPr/>
              <p:nvPr/>
            </p:nvSpPr>
            <p:spPr>
              <a:xfrm>
                <a:off x="766144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529" name="Freeform: Shape 528">
              <a:extLst>
                <a:ext uri="{FF2B5EF4-FFF2-40B4-BE49-F238E27FC236}">
                  <a16:creationId xmlns:a16="http://schemas.microsoft.com/office/drawing/2014/main" id="{1F81F05F-71C4-4938-AC98-F805F4826B43}"/>
                </a:ext>
              </a:extLst>
            </p:cNvPr>
            <p:cNvSpPr/>
            <p:nvPr/>
          </p:nvSpPr>
          <p:spPr>
            <a:xfrm>
              <a:off x="7610761" y="3420097"/>
              <a:ext cx="874597" cy="276500"/>
            </a:xfrm>
            <a:custGeom>
              <a:avLst/>
              <a:gdLst>
                <a:gd fmla="*/ 125746 w 874597" name="connsiteX0"/>
                <a:gd fmla="*/ 276449 h 276500" name="connsiteY0"/>
                <a:gd fmla="*/ 121883 w 874597" name="connsiteX1"/>
                <a:gd fmla="*/ 275540 h 276500" name="connsiteY1"/>
                <a:gd fmla="*/ 4735 w 874597" name="connsiteX2"/>
                <a:gd fmla="*/ 217023 h 276500" name="connsiteY2"/>
                <a:gd fmla="*/ -37 w 874597" name="connsiteX3"/>
                <a:gd fmla="*/ 209183 h 276500" name="connsiteY3"/>
                <a:gd fmla="*/ -37 w 874597" name="connsiteX4"/>
                <a:gd fmla="*/ 202479 h 276500" name="connsiteY4"/>
                <a:gd fmla="*/ 4735 w 874597" name="connsiteX5"/>
                <a:gd fmla="*/ 195093 h 276500" name="connsiteY5"/>
                <a:gd fmla="*/ 288232 w 874597" name="connsiteX6"/>
                <a:gd fmla="*/ 53402 h 276500" name="connsiteY6"/>
                <a:gd fmla="*/ 295958 w 874597" name="connsiteX7"/>
                <a:gd fmla="*/ 53402 h 276500" name="connsiteY7"/>
                <a:gd fmla="*/ 443672 w 874597" name="connsiteX8"/>
                <a:gd fmla="*/ 127486 h 276500" name="connsiteY8"/>
                <a:gd fmla="*/ 696944 w 874597" name="connsiteX9"/>
                <a:gd fmla="*/ 793 h 276500" name="connsiteY9"/>
                <a:gd fmla="*/ 704557 w 874597" name="connsiteX10"/>
                <a:gd fmla="*/ 793 h 276500" name="connsiteY10"/>
                <a:gd fmla="*/ 869769 w 874597" name="connsiteX11"/>
                <a:gd fmla="*/ 82944 h 276500" name="connsiteY11"/>
                <a:gd fmla="*/ 873689 w 874597" name="connsiteX12"/>
                <a:gd fmla="*/ 94341 h 276500" name="connsiteY12"/>
                <a:gd fmla="*/ 868178 w 874597" name="connsiteX13"/>
                <a:gd fmla="*/ 98852 h 276500" name="connsiteY13"/>
                <a:gd fmla="*/ 537641 w 874597" name="connsiteX14"/>
                <a:gd fmla="*/ 189753 h 276500" name="connsiteY14"/>
                <a:gd fmla="*/ 530596 w 874597" name="connsiteX15"/>
                <a:gd fmla="*/ 189753 h 276500" name="connsiteY15"/>
                <a:gd fmla="*/ 477078 w 874597" name="connsiteX16"/>
                <a:gd fmla="*/ 162937 h 276500" name="connsiteY16"/>
                <a:gd fmla="*/ 334023 w 874597" name="connsiteX17"/>
                <a:gd fmla="*/ 233726 h 276500" name="connsiteY17"/>
                <a:gd fmla="*/ 326410 w 874597" name="connsiteX18"/>
                <a:gd fmla="*/ 233726 h 276500" name="connsiteY18"/>
                <a:gd fmla="*/ 269597 w 874597" name="connsiteX19"/>
                <a:gd fmla="*/ 205319 h 276500" name="connsiteY19"/>
                <a:gd fmla="*/ 129610 w 874597" name="connsiteX20"/>
                <a:gd fmla="*/ 275313 h 276500" name="connsiteY20"/>
                <a:gd fmla="*/ 125746 w 874597" name="connsiteX21"/>
                <a:gd fmla="*/ 276449 h 276500" name="connsiteY21"/>
                <a:gd fmla="*/ 21097 w 874597" name="connsiteX22"/>
                <a:gd fmla="*/ 206115 h 276500" name="connsiteY22"/>
                <a:gd fmla="*/ 125746 w 874597" name="connsiteX23"/>
                <a:gd fmla="*/ 258383 h 276500" name="connsiteY23"/>
                <a:gd fmla="*/ 265620 w 874597" name="connsiteX24"/>
                <a:gd fmla="*/ 188276 h 276500" name="connsiteY24"/>
                <a:gd fmla="*/ 273233 w 874597" name="connsiteX25"/>
                <a:gd fmla="*/ 188276 h 276500" name="connsiteY25"/>
                <a:gd fmla="*/ 330046 w 874597" name="connsiteX26"/>
                <a:gd fmla="*/ 216682 h 276500" name="connsiteY26"/>
                <a:gd fmla="*/ 472760 w 874597" name="connsiteX27"/>
                <a:gd fmla="*/ 145439 h 276500" name="connsiteY27"/>
                <a:gd fmla="*/ 480373 w 874597" name="connsiteX28"/>
                <a:gd fmla="*/ 145439 h 276500" name="connsiteY28"/>
                <a:gd fmla="*/ 534573 w 874597" name="connsiteX29"/>
                <a:gd fmla="*/ 172709 h 276500" name="connsiteY29"/>
                <a:gd fmla="*/ 841363 w 874597" name="connsiteX30"/>
                <a:gd fmla="*/ 88171 h 276500" name="connsiteY30"/>
                <a:gd fmla="*/ 701148 w 874597" name="connsiteX31"/>
                <a:gd fmla="*/ 17837 h 276500" name="connsiteY31"/>
                <a:gd fmla="*/ 447990 w 874597" name="connsiteX32"/>
                <a:gd fmla="*/ 144416 h 276500" name="connsiteY32"/>
                <a:gd fmla="*/ 440377 w 874597" name="connsiteX33"/>
                <a:gd fmla="*/ 144416 h 276500" name="connsiteY33"/>
                <a:gd fmla="*/ 292663 w 874597" name="connsiteX34"/>
                <a:gd fmla="*/ 70332 h 276500"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276500" w="874597">
                  <a:moveTo>
                    <a:pt x="125746" y="276449"/>
                  </a:moveTo>
                  <a:cubicBezTo>
                    <a:pt x="124406" y="276426"/>
                    <a:pt x="123088" y="276120"/>
                    <a:pt x="121883" y="275540"/>
                  </a:cubicBezTo>
                  <a:lnTo>
                    <a:pt x="4735" y="217023"/>
                  </a:lnTo>
                  <a:cubicBezTo>
                    <a:pt x="1735" y="215580"/>
                    <a:pt x="-140" y="212512"/>
                    <a:pt x="-37" y="209183"/>
                  </a:cubicBezTo>
                  <a:lnTo>
                    <a:pt x="-37" y="202479"/>
                  </a:lnTo>
                  <a:cubicBezTo>
                    <a:pt x="65" y="199320"/>
                    <a:pt x="1894" y="196479"/>
                    <a:pt x="4735" y="195093"/>
                  </a:cubicBezTo>
                  <a:lnTo>
                    <a:pt x="288232" y="53402"/>
                  </a:lnTo>
                  <a:cubicBezTo>
                    <a:pt x="290652" y="52151"/>
                    <a:pt x="293538" y="52151"/>
                    <a:pt x="295958" y="53402"/>
                  </a:cubicBezTo>
                  <a:lnTo>
                    <a:pt x="443672" y="127486"/>
                  </a:lnTo>
                  <a:lnTo>
                    <a:pt x="696944" y="793"/>
                  </a:lnTo>
                  <a:cubicBezTo>
                    <a:pt x="699353" y="-332"/>
                    <a:pt x="702148" y="-332"/>
                    <a:pt x="704557" y="793"/>
                  </a:cubicBezTo>
                  <a:lnTo>
                    <a:pt x="869769" y="82944"/>
                  </a:lnTo>
                  <a:cubicBezTo>
                    <a:pt x="873996" y="85012"/>
                    <a:pt x="875758" y="90114"/>
                    <a:pt x="873689" y="94341"/>
                  </a:cubicBezTo>
                  <a:cubicBezTo>
                    <a:pt x="872599" y="96579"/>
                    <a:pt x="870587" y="98227"/>
                    <a:pt x="868178" y="98852"/>
                  </a:cubicBezTo>
                  <a:lnTo>
                    <a:pt x="537641" y="189753"/>
                  </a:lnTo>
                  <a:cubicBezTo>
                    <a:pt x="535402" y="190764"/>
                    <a:pt x="532834" y="190764"/>
                    <a:pt x="530596" y="189753"/>
                  </a:cubicBezTo>
                  <a:lnTo>
                    <a:pt x="477078" y="162937"/>
                  </a:lnTo>
                  <a:lnTo>
                    <a:pt x="334023" y="233726"/>
                  </a:lnTo>
                  <a:cubicBezTo>
                    <a:pt x="331637" y="234976"/>
                    <a:pt x="328796" y="234976"/>
                    <a:pt x="326410" y="233726"/>
                  </a:cubicBezTo>
                  <a:lnTo>
                    <a:pt x="269597" y="205319"/>
                  </a:lnTo>
                  <a:lnTo>
                    <a:pt x="129610" y="275313"/>
                  </a:lnTo>
                  <a:cubicBezTo>
                    <a:pt x="128428" y="275995"/>
                    <a:pt x="127110" y="276381"/>
                    <a:pt x="125746" y="276449"/>
                  </a:cubicBezTo>
                  <a:close/>
                  <a:moveTo>
                    <a:pt x="21097" y="206115"/>
                  </a:moveTo>
                  <a:lnTo>
                    <a:pt x="125746" y="258383"/>
                  </a:lnTo>
                  <a:lnTo>
                    <a:pt x="265620" y="188276"/>
                  </a:lnTo>
                  <a:cubicBezTo>
                    <a:pt x="268006" y="187026"/>
                    <a:pt x="270847" y="187026"/>
                    <a:pt x="273233" y="188276"/>
                  </a:cubicBezTo>
                  <a:lnTo>
                    <a:pt x="330046" y="216682"/>
                  </a:lnTo>
                  <a:lnTo>
                    <a:pt x="472760" y="145439"/>
                  </a:lnTo>
                  <a:cubicBezTo>
                    <a:pt x="475169" y="144314"/>
                    <a:pt x="477964" y="144314"/>
                    <a:pt x="480373" y="145439"/>
                  </a:cubicBezTo>
                  <a:lnTo>
                    <a:pt x="534573" y="172709"/>
                  </a:lnTo>
                  <a:lnTo>
                    <a:pt x="841363" y="88171"/>
                  </a:lnTo>
                  <a:lnTo>
                    <a:pt x="701148" y="17837"/>
                  </a:lnTo>
                  <a:lnTo>
                    <a:pt x="447990" y="144416"/>
                  </a:lnTo>
                  <a:cubicBezTo>
                    <a:pt x="445604" y="145666"/>
                    <a:pt x="442763" y="145666"/>
                    <a:pt x="440377" y="144416"/>
                  </a:cubicBezTo>
                  <a:lnTo>
                    <a:pt x="292663" y="70332"/>
                  </a:lnTo>
                  <a:close/>
                </a:path>
              </a:pathLst>
            </a:custGeom>
            <a:solidFill>
              <a:srgbClr val="271C57"/>
            </a:solidFill>
            <a:ln cap="flat" w="11362">
              <a:noFill/>
              <a:prstDash val="solid"/>
              <a:miter/>
            </a:ln>
          </p:spPr>
          <p:txBody>
            <a:bodyPr anchor="ctr" rtlCol="0"/>
            <a:lstStyle/>
            <a:p>
              <a:endParaRPr dirty="0" lang="en-US"/>
            </a:p>
          </p:txBody>
        </p:sp>
        <p:grpSp>
          <p:nvGrpSpPr>
            <p:cNvPr id="530" name="Graphic 3">
              <a:extLst>
                <a:ext uri="{FF2B5EF4-FFF2-40B4-BE49-F238E27FC236}">
                  <a16:creationId xmlns:a16="http://schemas.microsoft.com/office/drawing/2014/main" id="{CEDD4C74-F353-4C38-9DA8-EE9F8550B6C3}"/>
                </a:ext>
              </a:extLst>
            </p:cNvPr>
            <p:cNvGrpSpPr/>
            <p:nvPr/>
          </p:nvGrpSpPr>
          <p:grpSpPr>
            <a:xfrm>
              <a:off x="8220368" y="3839994"/>
              <a:ext cx="183392" cy="73516"/>
              <a:chOff x="8220368" y="3839994"/>
              <a:chExt cx="183392" cy="73516"/>
            </a:xfrm>
            <a:solidFill>
              <a:srgbClr val="271C57"/>
            </a:solidFill>
          </p:grpSpPr>
          <p:sp>
            <p:nvSpPr>
              <p:cNvPr id="982" name="Freeform: Shape 981">
                <a:extLst>
                  <a:ext uri="{FF2B5EF4-FFF2-40B4-BE49-F238E27FC236}">
                    <a16:creationId xmlns:a16="http://schemas.microsoft.com/office/drawing/2014/main" id="{611D2699-D4C5-474C-8FC9-FDBCF298A851}"/>
                  </a:ext>
                </a:extLst>
              </p:cNvPr>
              <p:cNvSpPr/>
              <p:nvPr/>
            </p:nvSpPr>
            <p:spPr>
              <a:xfrm>
                <a:off x="8302860" y="38399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983" name="Freeform: Shape 982">
                <a:extLst>
                  <a:ext uri="{FF2B5EF4-FFF2-40B4-BE49-F238E27FC236}">
                    <a16:creationId xmlns:a16="http://schemas.microsoft.com/office/drawing/2014/main" id="{756903C9-BD8A-4A42-9264-F7F559B53C6B}"/>
                  </a:ext>
                </a:extLst>
              </p:cNvPr>
              <p:cNvSpPr/>
              <p:nvPr/>
            </p:nvSpPr>
            <p:spPr>
              <a:xfrm>
                <a:off x="8356720" y="384004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984" name="Freeform: Shape 983">
                <a:extLst>
                  <a:ext uri="{FF2B5EF4-FFF2-40B4-BE49-F238E27FC236}">
                    <a16:creationId xmlns:a16="http://schemas.microsoft.com/office/drawing/2014/main" id="{30256693-AE34-4786-814A-CF1C848C763A}"/>
                  </a:ext>
                </a:extLst>
              </p:cNvPr>
              <p:cNvSpPr/>
              <p:nvPr/>
            </p:nvSpPr>
            <p:spPr>
              <a:xfrm>
                <a:off x="8330358" y="3895102"/>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85" name="Freeform: Shape 984">
                <a:extLst>
                  <a:ext uri="{FF2B5EF4-FFF2-40B4-BE49-F238E27FC236}">
                    <a16:creationId xmlns:a16="http://schemas.microsoft.com/office/drawing/2014/main" id="{53BF4F0C-88B2-47A4-8563-8E01C241BA11}"/>
                  </a:ext>
                </a:extLst>
              </p:cNvPr>
              <p:cNvSpPr/>
              <p:nvPr/>
            </p:nvSpPr>
            <p:spPr>
              <a:xfrm>
                <a:off x="838535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86" name="Freeform: Shape 985">
                <a:extLst>
                  <a:ext uri="{FF2B5EF4-FFF2-40B4-BE49-F238E27FC236}">
                    <a16:creationId xmlns:a16="http://schemas.microsoft.com/office/drawing/2014/main" id="{A555B616-C981-4BF1-A0CA-D69232520CA0}"/>
                  </a:ext>
                </a:extLst>
              </p:cNvPr>
              <p:cNvSpPr/>
              <p:nvPr/>
            </p:nvSpPr>
            <p:spPr>
              <a:xfrm>
                <a:off x="8220368" y="389510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87" name="Freeform: Shape 986">
                <a:extLst>
                  <a:ext uri="{FF2B5EF4-FFF2-40B4-BE49-F238E27FC236}">
                    <a16:creationId xmlns:a16="http://schemas.microsoft.com/office/drawing/2014/main" id="{89EB39CA-BE5C-49A2-88DF-26A8545FA976}"/>
                  </a:ext>
                </a:extLst>
              </p:cNvPr>
              <p:cNvSpPr/>
              <p:nvPr/>
            </p:nvSpPr>
            <p:spPr>
              <a:xfrm>
                <a:off x="827536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531" name="Freeform: Shape 530">
              <a:extLst>
                <a:ext uri="{FF2B5EF4-FFF2-40B4-BE49-F238E27FC236}">
                  <a16:creationId xmlns:a16="http://schemas.microsoft.com/office/drawing/2014/main" id="{743A6D58-AE03-40AF-BA80-4BCD3A295565}"/>
                </a:ext>
              </a:extLst>
            </p:cNvPr>
            <p:cNvSpPr/>
            <p:nvPr/>
          </p:nvSpPr>
          <p:spPr>
            <a:xfrm>
              <a:off x="8177606" y="3806767"/>
              <a:ext cx="288548" cy="156459"/>
            </a:xfrm>
            <a:custGeom>
              <a:avLst/>
              <a:gdLst>
                <a:gd fmla="*/ 127827 w 288548" name="connsiteX0"/>
                <a:gd fmla="*/ 156233 h 156459" name="connsiteY0"/>
                <a:gd fmla="*/ 124077 w 288548" name="connsiteX1"/>
                <a:gd fmla="*/ 155438 h 156459" name="connsiteY1"/>
                <a:gd fmla="*/ 4770 w 288548" name="connsiteX2"/>
                <a:gd fmla="*/ 95670 h 156459" name="connsiteY2"/>
                <a:gd fmla="*/ 816 w 288548" name="connsiteX3"/>
                <a:gd fmla="*/ 84285 h 156459" name="connsiteY3"/>
                <a:gd fmla="*/ 4770 w 288548" name="connsiteX4"/>
                <a:gd fmla="*/ 80331 h 156459" name="connsiteY4"/>
                <a:gd fmla="*/ 96580 w 288548" name="connsiteX5"/>
                <a:gd fmla="*/ 34880 h 156459" name="connsiteY5"/>
                <a:gd fmla="*/ 96580 w 288548" name="connsiteX6"/>
                <a:gd fmla="*/ 31926 h 156459" name="connsiteY6"/>
                <a:gd fmla="*/ 101352 w 288548" name="connsiteX7"/>
                <a:gd fmla="*/ 24313 h 156459" name="connsiteY7"/>
                <a:gd fmla="*/ 148280 w 288548" name="connsiteX8"/>
                <a:gd fmla="*/ 793 h 156459" name="connsiteY8"/>
                <a:gd fmla="*/ 155893 w 288548" name="connsiteX9"/>
                <a:gd fmla="*/ 793 h 156459" name="connsiteY9"/>
                <a:gd fmla="*/ 283835 w 288548" name="connsiteX10"/>
                <a:gd fmla="*/ 64764 h 156459" name="connsiteY10"/>
                <a:gd fmla="*/ 287540 w 288548" name="connsiteX11"/>
                <a:gd fmla="*/ 76399 h 156459" name="connsiteY11"/>
                <a:gd fmla="*/ 283835 w 288548" name="connsiteX12"/>
                <a:gd fmla="*/ 80104 h 156459" name="connsiteY12"/>
                <a:gd fmla="*/ 132258 w 288548" name="connsiteX13"/>
                <a:gd fmla="*/ 156006 h 156459" name="connsiteY13"/>
                <a:gd fmla="*/ 127827 w 288548" name="connsiteX14"/>
                <a:gd fmla="*/ 156233 h 156459" name="connsiteY14"/>
                <a:gd fmla="*/ 27609 w 288548" name="connsiteX15"/>
                <a:gd fmla="*/ 88057 h 156459" name="connsiteY15"/>
                <a:gd fmla="*/ 127827 w 288548" name="connsiteX16"/>
                <a:gd fmla="*/ 138280 h 156459" name="connsiteY16"/>
                <a:gd fmla="*/ 260315 w 288548" name="connsiteX17"/>
                <a:gd fmla="*/ 71923 h 156459" name="connsiteY17"/>
                <a:gd fmla="*/ 151461 w 288548" name="connsiteX18"/>
                <a:gd fmla="*/ 17496 h 156459" name="connsiteY18"/>
                <a:gd fmla="*/ 121123 w 288548" name="connsiteX19"/>
                <a:gd fmla="*/ 32608 h 156459" name="connsiteY19"/>
                <a:gd fmla="*/ 121691 w 288548" name="connsiteX20"/>
                <a:gd fmla="*/ 35562 h 156459" name="connsiteY20"/>
                <a:gd fmla="*/ 116919 w 288548" name="connsiteX21"/>
                <a:gd fmla="*/ 43175 h 15645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6459" w="288548">
                  <a:moveTo>
                    <a:pt x="127827" y="156233"/>
                  </a:moveTo>
                  <a:cubicBezTo>
                    <a:pt x="126532" y="156256"/>
                    <a:pt x="125248" y="155983"/>
                    <a:pt x="124077" y="155438"/>
                  </a:cubicBezTo>
                  <a:lnTo>
                    <a:pt x="4770" y="95670"/>
                  </a:lnTo>
                  <a:cubicBezTo>
                    <a:pt x="532" y="93614"/>
                    <a:pt x="-1241" y="88523"/>
                    <a:pt x="816" y="84285"/>
                  </a:cubicBezTo>
                  <a:cubicBezTo>
                    <a:pt x="1645" y="82558"/>
                    <a:pt x="3043" y="81172"/>
                    <a:pt x="4770" y="80331"/>
                  </a:cubicBezTo>
                  <a:lnTo>
                    <a:pt x="96580" y="34880"/>
                  </a:lnTo>
                  <a:cubicBezTo>
                    <a:pt x="96409" y="33903"/>
                    <a:pt x="96409" y="32903"/>
                    <a:pt x="96580" y="31926"/>
                  </a:cubicBezTo>
                  <a:cubicBezTo>
                    <a:pt x="96568" y="28677"/>
                    <a:pt x="98421" y="25722"/>
                    <a:pt x="101352" y="24313"/>
                  </a:cubicBezTo>
                  <a:lnTo>
                    <a:pt x="148280" y="793"/>
                  </a:lnTo>
                  <a:cubicBezTo>
                    <a:pt x="150688" y="-332"/>
                    <a:pt x="153484" y="-332"/>
                    <a:pt x="155893" y="793"/>
                  </a:cubicBezTo>
                  <a:lnTo>
                    <a:pt x="283835" y="64764"/>
                  </a:lnTo>
                  <a:cubicBezTo>
                    <a:pt x="288074" y="66957"/>
                    <a:pt x="289732" y="72161"/>
                    <a:pt x="287540" y="76399"/>
                  </a:cubicBezTo>
                  <a:cubicBezTo>
                    <a:pt x="286710" y="77990"/>
                    <a:pt x="285426" y="79285"/>
                    <a:pt x="283835" y="80104"/>
                  </a:cubicBezTo>
                  <a:lnTo>
                    <a:pt x="132258" y="156006"/>
                  </a:lnTo>
                  <a:cubicBezTo>
                    <a:pt x="130827" y="156449"/>
                    <a:pt x="129304" y="156528"/>
                    <a:pt x="127827" y="156233"/>
                  </a:cubicBezTo>
                  <a:close/>
                  <a:moveTo>
                    <a:pt x="27609" y="88057"/>
                  </a:moveTo>
                  <a:lnTo>
                    <a:pt x="127827" y="138280"/>
                  </a:lnTo>
                  <a:lnTo>
                    <a:pt x="260315" y="71923"/>
                  </a:lnTo>
                  <a:lnTo>
                    <a:pt x="151461" y="17496"/>
                  </a:lnTo>
                  <a:lnTo>
                    <a:pt x="121123" y="32608"/>
                  </a:lnTo>
                  <a:cubicBezTo>
                    <a:pt x="121487" y="33551"/>
                    <a:pt x="121680" y="34551"/>
                    <a:pt x="121691" y="35562"/>
                  </a:cubicBezTo>
                  <a:cubicBezTo>
                    <a:pt x="121702" y="38812"/>
                    <a:pt x="119850" y="41766"/>
                    <a:pt x="116919" y="43175"/>
                  </a:cubicBezTo>
                  <a:close/>
                </a:path>
              </a:pathLst>
            </a:custGeom>
            <a:solidFill>
              <a:srgbClr val="271C57"/>
            </a:solidFill>
            <a:ln cap="flat" w="11362">
              <a:noFill/>
              <a:prstDash val="solid"/>
              <a:miter/>
            </a:ln>
          </p:spPr>
          <p:txBody>
            <a:bodyPr anchor="ctr" rtlCol="0"/>
            <a:lstStyle/>
            <a:p>
              <a:endParaRPr dirty="0" lang="en-US"/>
            </a:p>
          </p:txBody>
        </p:sp>
        <p:grpSp>
          <p:nvGrpSpPr>
            <p:cNvPr id="532" name="Graphic 3">
              <a:extLst>
                <a:ext uri="{FF2B5EF4-FFF2-40B4-BE49-F238E27FC236}">
                  <a16:creationId xmlns:a16="http://schemas.microsoft.com/office/drawing/2014/main" id="{641817DB-4A2D-43DC-A1AB-DD8480AE64F7}"/>
                </a:ext>
              </a:extLst>
            </p:cNvPr>
            <p:cNvGrpSpPr/>
            <p:nvPr/>
          </p:nvGrpSpPr>
          <p:grpSpPr>
            <a:xfrm>
              <a:off x="8106742" y="3900215"/>
              <a:ext cx="165098" cy="164985"/>
              <a:chOff x="8106742" y="3900215"/>
              <a:chExt cx="165098" cy="164985"/>
            </a:xfrm>
            <a:solidFill>
              <a:srgbClr val="271C57"/>
            </a:solidFill>
          </p:grpSpPr>
          <p:sp>
            <p:nvSpPr>
              <p:cNvPr id="965" name="Freeform: Shape 964">
                <a:extLst>
                  <a:ext uri="{FF2B5EF4-FFF2-40B4-BE49-F238E27FC236}">
                    <a16:creationId xmlns:a16="http://schemas.microsoft.com/office/drawing/2014/main" id="{989DEAFB-67EB-4FF9-9883-6C1A51C834B7}"/>
                  </a:ext>
                </a:extLst>
              </p:cNvPr>
              <p:cNvSpPr/>
              <p:nvPr/>
            </p:nvSpPr>
            <p:spPr>
              <a:xfrm>
                <a:off x="821673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66" name="Freeform: Shape 965">
                <a:extLst>
                  <a:ext uri="{FF2B5EF4-FFF2-40B4-BE49-F238E27FC236}">
                    <a16:creationId xmlns:a16="http://schemas.microsoft.com/office/drawing/2014/main" id="{418F6F94-BEA9-4950-AEDD-0EA6697481D1}"/>
                  </a:ext>
                </a:extLst>
              </p:cNvPr>
              <p:cNvSpPr/>
              <p:nvPr/>
            </p:nvSpPr>
            <p:spPr>
              <a:xfrm>
                <a:off x="82534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67" name="Freeform: Shape 966">
                <a:extLst>
                  <a:ext uri="{FF2B5EF4-FFF2-40B4-BE49-F238E27FC236}">
                    <a16:creationId xmlns:a16="http://schemas.microsoft.com/office/drawing/2014/main" id="{F0C68424-8503-4ABA-9781-D46A2A4227E5}"/>
                  </a:ext>
                </a:extLst>
              </p:cNvPr>
              <p:cNvSpPr/>
              <p:nvPr/>
            </p:nvSpPr>
            <p:spPr>
              <a:xfrm>
                <a:off x="823502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68" name="Freeform: Shape 967">
                <a:extLst>
                  <a:ext uri="{FF2B5EF4-FFF2-40B4-BE49-F238E27FC236}">
                    <a16:creationId xmlns:a16="http://schemas.microsoft.com/office/drawing/2014/main" id="{65FC316B-E74B-43DD-894A-71417A37C7D8}"/>
                  </a:ext>
                </a:extLst>
              </p:cNvPr>
              <p:cNvSpPr/>
              <p:nvPr/>
            </p:nvSpPr>
            <p:spPr>
              <a:xfrm>
                <a:off x="821673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69" name="Freeform: Shape 968">
                <a:extLst>
                  <a:ext uri="{FF2B5EF4-FFF2-40B4-BE49-F238E27FC236}">
                    <a16:creationId xmlns:a16="http://schemas.microsoft.com/office/drawing/2014/main" id="{2729C42B-FC0B-4C5D-A847-CDA869AFC507}"/>
                  </a:ext>
                </a:extLst>
              </p:cNvPr>
              <p:cNvSpPr/>
              <p:nvPr/>
            </p:nvSpPr>
            <p:spPr>
              <a:xfrm>
                <a:off x="816173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70" name="Freeform: Shape 969">
                <a:extLst>
                  <a:ext uri="{FF2B5EF4-FFF2-40B4-BE49-F238E27FC236}">
                    <a16:creationId xmlns:a16="http://schemas.microsoft.com/office/drawing/2014/main" id="{1405FA97-8EB1-490B-A80E-031A15A28D59}"/>
                  </a:ext>
                </a:extLst>
              </p:cNvPr>
              <p:cNvSpPr/>
              <p:nvPr/>
            </p:nvSpPr>
            <p:spPr>
              <a:xfrm>
                <a:off x="8198551" y="390021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71" name="Freeform: Shape 970">
                <a:extLst>
                  <a:ext uri="{FF2B5EF4-FFF2-40B4-BE49-F238E27FC236}">
                    <a16:creationId xmlns:a16="http://schemas.microsoft.com/office/drawing/2014/main" id="{A89AE9EB-7096-4CBB-8063-6F8C31A0023C}"/>
                  </a:ext>
                </a:extLst>
              </p:cNvPr>
              <p:cNvSpPr/>
              <p:nvPr/>
            </p:nvSpPr>
            <p:spPr>
              <a:xfrm>
                <a:off x="8143443"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972" name="Freeform: Shape 971">
                <a:extLst>
                  <a:ext uri="{FF2B5EF4-FFF2-40B4-BE49-F238E27FC236}">
                    <a16:creationId xmlns:a16="http://schemas.microsoft.com/office/drawing/2014/main" id="{B7E6EAC8-13AE-4F31-B7A0-6F5A34336996}"/>
                  </a:ext>
                </a:extLst>
              </p:cNvPr>
              <p:cNvSpPr/>
              <p:nvPr/>
            </p:nvSpPr>
            <p:spPr>
              <a:xfrm>
                <a:off x="8180031"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973" name="Freeform: Shape 972">
                <a:extLst>
                  <a:ext uri="{FF2B5EF4-FFF2-40B4-BE49-F238E27FC236}">
                    <a16:creationId xmlns:a16="http://schemas.microsoft.com/office/drawing/2014/main" id="{4C444966-05EA-49BC-B52C-AE2124385A2A}"/>
                  </a:ext>
                </a:extLst>
              </p:cNvPr>
              <p:cNvSpPr/>
              <p:nvPr/>
            </p:nvSpPr>
            <p:spPr>
              <a:xfrm>
                <a:off x="81617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74" name="Freeform: Shape 973">
                <a:extLst>
                  <a:ext uri="{FF2B5EF4-FFF2-40B4-BE49-F238E27FC236}">
                    <a16:creationId xmlns:a16="http://schemas.microsoft.com/office/drawing/2014/main" id="{406528BF-EB12-4B28-B356-003FD0DE12F8}"/>
                  </a:ext>
                </a:extLst>
              </p:cNvPr>
              <p:cNvSpPr/>
              <p:nvPr/>
            </p:nvSpPr>
            <p:spPr>
              <a:xfrm>
                <a:off x="8198551"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75" name="Freeform: Shape 974">
                <a:extLst>
                  <a:ext uri="{FF2B5EF4-FFF2-40B4-BE49-F238E27FC236}">
                    <a16:creationId xmlns:a16="http://schemas.microsoft.com/office/drawing/2014/main" id="{9EA6CD9C-C9A3-4112-915D-84C08CCF8BB0}"/>
                  </a:ext>
                </a:extLst>
              </p:cNvPr>
              <p:cNvSpPr/>
              <p:nvPr/>
            </p:nvSpPr>
            <p:spPr>
              <a:xfrm>
                <a:off x="8143443"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976" name="Freeform: Shape 975">
                <a:extLst>
                  <a:ext uri="{FF2B5EF4-FFF2-40B4-BE49-F238E27FC236}">
                    <a16:creationId xmlns:a16="http://schemas.microsoft.com/office/drawing/2014/main" id="{3D30ACD3-3C4A-4D73-8109-7712382E0078}"/>
                  </a:ext>
                </a:extLst>
              </p:cNvPr>
              <p:cNvSpPr/>
              <p:nvPr/>
            </p:nvSpPr>
            <p:spPr>
              <a:xfrm>
                <a:off x="8180031"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977" name="Freeform: Shape 976">
                <a:extLst>
                  <a:ext uri="{FF2B5EF4-FFF2-40B4-BE49-F238E27FC236}">
                    <a16:creationId xmlns:a16="http://schemas.microsoft.com/office/drawing/2014/main" id="{F38AAD5A-8325-4D24-8BF4-1817CC0FF2C2}"/>
                  </a:ext>
                </a:extLst>
              </p:cNvPr>
              <p:cNvSpPr/>
              <p:nvPr/>
            </p:nvSpPr>
            <p:spPr>
              <a:xfrm>
                <a:off x="816173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978" name="Freeform: Shape 977">
                <a:extLst>
                  <a:ext uri="{FF2B5EF4-FFF2-40B4-BE49-F238E27FC236}">
                    <a16:creationId xmlns:a16="http://schemas.microsoft.com/office/drawing/2014/main" id="{8BA3118A-903F-4106-BB9D-F1AD7EAE49A6}"/>
                  </a:ext>
                </a:extLst>
              </p:cNvPr>
              <p:cNvSpPr/>
              <p:nvPr/>
            </p:nvSpPr>
            <p:spPr>
              <a:xfrm>
                <a:off x="810674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79" name="Freeform: Shape 978">
                <a:extLst>
                  <a:ext uri="{FF2B5EF4-FFF2-40B4-BE49-F238E27FC236}">
                    <a16:creationId xmlns:a16="http://schemas.microsoft.com/office/drawing/2014/main" id="{7B6EF414-734A-44AA-8832-7564E6F503C7}"/>
                  </a:ext>
                </a:extLst>
              </p:cNvPr>
              <p:cNvSpPr/>
              <p:nvPr/>
            </p:nvSpPr>
            <p:spPr>
              <a:xfrm>
                <a:off x="8125035"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80" name="Freeform: Shape 979">
                <a:extLst>
                  <a:ext uri="{FF2B5EF4-FFF2-40B4-BE49-F238E27FC236}">
                    <a16:creationId xmlns:a16="http://schemas.microsoft.com/office/drawing/2014/main" id="{CEAD1A66-41E9-4F04-B190-96AC266C9898}"/>
                  </a:ext>
                </a:extLst>
              </p:cNvPr>
              <p:cNvSpPr/>
              <p:nvPr/>
            </p:nvSpPr>
            <p:spPr>
              <a:xfrm>
                <a:off x="810674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81" name="Freeform: Shape 980">
                <a:extLst>
                  <a:ext uri="{FF2B5EF4-FFF2-40B4-BE49-F238E27FC236}">
                    <a16:creationId xmlns:a16="http://schemas.microsoft.com/office/drawing/2014/main" id="{AE7C1805-C9E7-4418-9E68-69863347653E}"/>
                  </a:ext>
                </a:extLst>
              </p:cNvPr>
              <p:cNvSpPr/>
              <p:nvPr/>
            </p:nvSpPr>
            <p:spPr>
              <a:xfrm>
                <a:off x="812515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533" name="Freeform: Shape 532">
              <a:extLst>
                <a:ext uri="{FF2B5EF4-FFF2-40B4-BE49-F238E27FC236}">
                  <a16:creationId xmlns:a16="http://schemas.microsoft.com/office/drawing/2014/main" id="{6F0F4163-F19E-483E-8FE3-B0218C233609}"/>
                </a:ext>
              </a:extLst>
            </p:cNvPr>
            <p:cNvSpPr/>
            <p:nvPr/>
          </p:nvSpPr>
          <p:spPr>
            <a:xfrm>
              <a:off x="8079749" y="3886191"/>
              <a:ext cx="234260" cy="204802"/>
            </a:xfrm>
            <a:custGeom>
              <a:avLst/>
              <a:gdLst>
                <a:gd fmla="*/ 47745 w 234260" name="connsiteX0"/>
                <a:gd fmla="*/ 204751 h 204802" name="connsiteY0"/>
                <a:gd fmla="*/ 44223 w 234260" name="connsiteX1"/>
                <a:gd fmla="*/ 204070 h 204802" name="connsiteY1"/>
                <a:gd fmla="*/ 39451 w 234260" name="connsiteX2"/>
                <a:gd fmla="*/ 198502 h 204802" name="connsiteY2"/>
                <a:gd fmla="*/ 250 w 234260" name="connsiteX3"/>
                <a:gd fmla="*/ 59765 h 204802" name="connsiteY3"/>
                <a:gd fmla="*/ 4681 w 234260" name="connsiteX4"/>
                <a:gd fmla="*/ 49765 h 204802" name="connsiteY4"/>
                <a:gd fmla="*/ 102627 w 234260" name="connsiteX5"/>
                <a:gd fmla="*/ 793 h 204802" name="connsiteY5"/>
                <a:gd fmla="*/ 110239 w 234260" name="connsiteX6"/>
                <a:gd fmla="*/ 793 h 204802" name="connsiteY6"/>
                <a:gd fmla="*/ 229547 w 234260" name="connsiteX7"/>
                <a:gd fmla="*/ 60560 h 204802" name="connsiteY7"/>
                <a:gd fmla="*/ 233251 w 234260" name="connsiteX8"/>
                <a:gd fmla="*/ 72195 h 204802" name="connsiteY8"/>
                <a:gd fmla="*/ 229547 w 234260" name="connsiteX9"/>
                <a:gd fmla="*/ 75900 h 204802" name="connsiteY9"/>
                <a:gd fmla="*/ 197050 w 234260" name="connsiteX10"/>
                <a:gd fmla="*/ 92148 h 204802" name="connsiteY10"/>
                <a:gd fmla="*/ 220798 w 234260" name="connsiteX11"/>
                <a:gd fmla="*/ 103511 h 204802" name="connsiteY11"/>
                <a:gd fmla="*/ 224502 w 234260" name="connsiteX12"/>
                <a:gd fmla="*/ 115146 h 204802" name="connsiteY12"/>
                <a:gd fmla="*/ 220798 w 234260" name="connsiteX13"/>
                <a:gd fmla="*/ 118850 h 204802" name="connsiteY13"/>
                <a:gd fmla="*/ 51608 w 234260" name="connsiteX14"/>
                <a:gd fmla="*/ 203501 h 204802" name="connsiteY14"/>
                <a:gd fmla="*/ 47745 w 234260" name="connsiteX15"/>
                <a:gd fmla="*/ 204751 h 204802" name="connsiteY15"/>
                <a:gd fmla="*/ 18657 w 234260" name="connsiteX16"/>
                <a:gd fmla="*/ 61923 h 204802" name="connsiteY16"/>
                <a:gd fmla="*/ 52745 w 234260" name="connsiteX17"/>
                <a:gd fmla="*/ 183958 h 204802" name="connsiteY17"/>
                <a:gd fmla="*/ 197277 w 234260" name="connsiteX18"/>
                <a:gd fmla="*/ 111578 h 204802" name="connsiteY18"/>
                <a:gd fmla="*/ 173643 w 234260" name="connsiteX19"/>
                <a:gd fmla="*/ 100215 h 204802" name="connsiteY19"/>
                <a:gd fmla="*/ 169688 w 234260" name="connsiteX20"/>
                <a:gd fmla="*/ 88830 h 204802" name="connsiteY20"/>
                <a:gd fmla="*/ 173643 w 234260" name="connsiteX21"/>
                <a:gd fmla="*/ 84876 h 204802" name="connsiteY21"/>
                <a:gd fmla="*/ 206140 w 234260" name="connsiteX22"/>
                <a:gd fmla="*/ 68514 h 204802" name="connsiteY22"/>
                <a:gd fmla="*/ 106376 w 234260" name="connsiteX23"/>
                <a:gd fmla="*/ 17609 h 204802"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4802" w="234260">
                  <a:moveTo>
                    <a:pt x="47745" y="204751"/>
                  </a:moveTo>
                  <a:cubicBezTo>
                    <a:pt x="46541" y="204751"/>
                    <a:pt x="45348" y="204513"/>
                    <a:pt x="44223" y="204070"/>
                  </a:cubicBezTo>
                  <a:cubicBezTo>
                    <a:pt x="41916" y="202979"/>
                    <a:pt x="40178" y="200956"/>
                    <a:pt x="39451" y="198502"/>
                  </a:cubicBezTo>
                  <a:lnTo>
                    <a:pt x="250" y="59765"/>
                  </a:lnTo>
                  <a:cubicBezTo>
                    <a:pt x="-796" y="55810"/>
                    <a:pt x="1045" y="51652"/>
                    <a:pt x="4681" y="49765"/>
                  </a:cubicBezTo>
                  <a:lnTo>
                    <a:pt x="102627" y="793"/>
                  </a:lnTo>
                  <a:cubicBezTo>
                    <a:pt x="105035" y="-332"/>
                    <a:pt x="107831" y="-332"/>
                    <a:pt x="110239" y="793"/>
                  </a:cubicBezTo>
                  <a:lnTo>
                    <a:pt x="229547" y="60560"/>
                  </a:lnTo>
                  <a:cubicBezTo>
                    <a:pt x="233785" y="62753"/>
                    <a:pt x="235444" y="67957"/>
                    <a:pt x="233251" y="72195"/>
                  </a:cubicBezTo>
                  <a:cubicBezTo>
                    <a:pt x="232422" y="73786"/>
                    <a:pt x="231138" y="75082"/>
                    <a:pt x="229547" y="75900"/>
                  </a:cubicBezTo>
                  <a:lnTo>
                    <a:pt x="197050" y="92148"/>
                  </a:lnTo>
                  <a:lnTo>
                    <a:pt x="220798" y="103511"/>
                  </a:lnTo>
                  <a:cubicBezTo>
                    <a:pt x="225036" y="105704"/>
                    <a:pt x="226695" y="110908"/>
                    <a:pt x="224502" y="115146"/>
                  </a:cubicBezTo>
                  <a:cubicBezTo>
                    <a:pt x="223672" y="116737"/>
                    <a:pt x="222388" y="118032"/>
                    <a:pt x="220798" y="118850"/>
                  </a:cubicBezTo>
                  <a:lnTo>
                    <a:pt x="51608" y="203501"/>
                  </a:lnTo>
                  <a:cubicBezTo>
                    <a:pt x="50427" y="204195"/>
                    <a:pt x="49109" y="204615"/>
                    <a:pt x="47745" y="204751"/>
                  </a:cubicBezTo>
                  <a:close/>
                  <a:moveTo>
                    <a:pt x="18657" y="61923"/>
                  </a:moveTo>
                  <a:lnTo>
                    <a:pt x="52745" y="183958"/>
                  </a:lnTo>
                  <a:lnTo>
                    <a:pt x="197277" y="111578"/>
                  </a:lnTo>
                  <a:lnTo>
                    <a:pt x="173643" y="100215"/>
                  </a:lnTo>
                  <a:cubicBezTo>
                    <a:pt x="169405" y="98159"/>
                    <a:pt x="167632" y="93068"/>
                    <a:pt x="169688" y="88830"/>
                  </a:cubicBezTo>
                  <a:cubicBezTo>
                    <a:pt x="170518" y="87103"/>
                    <a:pt x="171916" y="85717"/>
                    <a:pt x="173643" y="84876"/>
                  </a:cubicBezTo>
                  <a:lnTo>
                    <a:pt x="206140" y="68514"/>
                  </a:lnTo>
                  <a:lnTo>
                    <a:pt x="106376" y="17609"/>
                  </a:lnTo>
                  <a:close/>
                </a:path>
              </a:pathLst>
            </a:custGeom>
            <a:solidFill>
              <a:srgbClr val="271C57"/>
            </a:solidFill>
            <a:ln cap="flat" w="11362">
              <a:noFill/>
              <a:prstDash val="solid"/>
              <a:miter/>
            </a:ln>
          </p:spPr>
          <p:txBody>
            <a:bodyPr anchor="ctr" rtlCol="0"/>
            <a:lstStyle/>
            <a:p>
              <a:endParaRPr dirty="0" lang="en-US"/>
            </a:p>
          </p:txBody>
        </p:sp>
        <p:sp>
          <p:nvSpPr>
            <p:cNvPr id="534" name="Freeform: Shape 533">
              <a:extLst>
                <a:ext uri="{FF2B5EF4-FFF2-40B4-BE49-F238E27FC236}">
                  <a16:creationId xmlns:a16="http://schemas.microsoft.com/office/drawing/2014/main" id="{CBA55FEB-FEEC-4ED3-B4BB-258B5432727C}"/>
                </a:ext>
              </a:extLst>
            </p:cNvPr>
            <p:cNvSpPr/>
            <p:nvPr/>
          </p:nvSpPr>
          <p:spPr>
            <a:xfrm>
              <a:off x="7843773" y="3934849"/>
              <a:ext cx="292291" cy="214662"/>
            </a:xfrm>
            <a:custGeom>
              <a:avLst/>
              <a:gdLst>
                <a:gd fmla="*/ 167028 w 292291" name="connsiteX0"/>
                <a:gd fmla="*/ 214611 h 214662" name="connsiteY0"/>
                <a:gd fmla="*/ 163164 w 292291" name="connsiteX1"/>
                <a:gd fmla="*/ 213702 h 214662" name="connsiteY1"/>
                <a:gd fmla="*/ 4770 w 292291" name="connsiteX2"/>
                <a:gd fmla="*/ 134164 h 214662" name="connsiteY2"/>
                <a:gd fmla="*/ 816 w 292291" name="connsiteX3"/>
                <a:gd fmla="*/ 122779 h 214662" name="connsiteY3"/>
                <a:gd fmla="*/ 4770 w 292291" name="connsiteX4"/>
                <a:gd fmla="*/ 118824 h 214662" name="connsiteY4"/>
                <a:gd fmla="*/ 240657 w 292291" name="connsiteX5"/>
                <a:gd fmla="*/ 767 h 214662" name="connsiteY5"/>
                <a:gd fmla="*/ 247929 w 292291" name="connsiteX6"/>
                <a:gd fmla="*/ 767 h 214662" name="connsiteY6"/>
                <a:gd fmla="*/ 252702 w 292291" name="connsiteX7"/>
                <a:gd fmla="*/ 6221 h 214662" name="connsiteY7"/>
                <a:gd fmla="*/ 291903 w 292291" name="connsiteX8"/>
                <a:gd fmla="*/ 144958 h 214662" name="connsiteY8"/>
                <a:gd fmla="*/ 287585 w 292291" name="connsiteX9"/>
                <a:gd fmla="*/ 154957 h 214662" name="connsiteY9"/>
                <a:gd fmla="*/ 170891 w 292291" name="connsiteX10"/>
                <a:gd fmla="*/ 213702 h 214662" name="connsiteY10"/>
                <a:gd fmla="*/ 167028 w 292291" name="connsiteX11"/>
                <a:gd fmla="*/ 214611 h 214662" name="connsiteY11"/>
                <a:gd fmla="*/ 27722 w 292291" name="connsiteX12"/>
                <a:gd fmla="*/ 126778 h 214662" name="connsiteY12"/>
                <a:gd fmla="*/ 167028 w 292291" name="connsiteX13"/>
                <a:gd fmla="*/ 196204 h 214662" name="connsiteY13"/>
                <a:gd fmla="*/ 273495 w 292291" name="connsiteX14"/>
                <a:gd fmla="*/ 142686 h 214662" name="connsiteY14"/>
                <a:gd fmla="*/ 239407 w 292291" name="connsiteX15"/>
                <a:gd fmla="*/ 20765 h 21466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14662" w="292291">
                  <a:moveTo>
                    <a:pt x="167028" y="214611"/>
                  </a:moveTo>
                  <a:cubicBezTo>
                    <a:pt x="165687" y="214589"/>
                    <a:pt x="164369" y="214282"/>
                    <a:pt x="163164" y="213702"/>
                  </a:cubicBezTo>
                  <a:lnTo>
                    <a:pt x="4770" y="134164"/>
                  </a:lnTo>
                  <a:cubicBezTo>
                    <a:pt x="531" y="132107"/>
                    <a:pt x="-1241" y="127017"/>
                    <a:pt x="816" y="122779"/>
                  </a:cubicBezTo>
                  <a:cubicBezTo>
                    <a:pt x="1645" y="121051"/>
                    <a:pt x="3043" y="119665"/>
                    <a:pt x="4770" y="118824"/>
                  </a:cubicBezTo>
                  <a:lnTo>
                    <a:pt x="240657" y="767"/>
                  </a:lnTo>
                  <a:cubicBezTo>
                    <a:pt x="242964" y="-324"/>
                    <a:pt x="245623" y="-324"/>
                    <a:pt x="247929" y="767"/>
                  </a:cubicBezTo>
                  <a:cubicBezTo>
                    <a:pt x="250259" y="1767"/>
                    <a:pt x="252020" y="3778"/>
                    <a:pt x="252702" y="6221"/>
                  </a:cubicBezTo>
                  <a:lnTo>
                    <a:pt x="291903" y="144958"/>
                  </a:lnTo>
                  <a:cubicBezTo>
                    <a:pt x="293062" y="148901"/>
                    <a:pt x="291244" y="153094"/>
                    <a:pt x="287585" y="154957"/>
                  </a:cubicBezTo>
                  <a:lnTo>
                    <a:pt x="170891" y="213702"/>
                  </a:lnTo>
                  <a:cubicBezTo>
                    <a:pt x="169687" y="214270"/>
                    <a:pt x="168369" y="214577"/>
                    <a:pt x="167028" y="214611"/>
                  </a:cubicBezTo>
                  <a:close/>
                  <a:moveTo>
                    <a:pt x="27722" y="126778"/>
                  </a:moveTo>
                  <a:lnTo>
                    <a:pt x="167028" y="196204"/>
                  </a:lnTo>
                  <a:lnTo>
                    <a:pt x="273495" y="142686"/>
                  </a:lnTo>
                  <a:lnTo>
                    <a:pt x="239407" y="20765"/>
                  </a:lnTo>
                  <a:close/>
                </a:path>
              </a:pathLst>
            </a:custGeom>
            <a:solidFill>
              <a:srgbClr val="271C57"/>
            </a:solidFill>
            <a:ln cap="flat" w="11362">
              <a:noFill/>
              <a:prstDash val="solid"/>
              <a:miter/>
            </a:ln>
          </p:spPr>
          <p:txBody>
            <a:bodyPr anchor="ctr" rtlCol="0"/>
            <a:lstStyle/>
            <a:p>
              <a:endParaRPr dirty="0" lang="en-US"/>
            </a:p>
          </p:txBody>
        </p:sp>
        <p:sp>
          <p:nvSpPr>
            <p:cNvPr id="535" name="Freeform: Shape 534">
              <a:extLst>
                <a:ext uri="{FF2B5EF4-FFF2-40B4-BE49-F238E27FC236}">
                  <a16:creationId xmlns:a16="http://schemas.microsoft.com/office/drawing/2014/main" id="{F315BE18-71A8-464B-BCD4-94324FC84B95}"/>
                </a:ext>
              </a:extLst>
            </p:cNvPr>
            <p:cNvSpPr/>
            <p:nvPr/>
          </p:nvSpPr>
          <p:spPr>
            <a:xfrm>
              <a:off x="7467671" y="3412732"/>
              <a:ext cx="442057" cy="218436"/>
            </a:xfrm>
            <a:custGeom>
              <a:avLst/>
              <a:gdLst>
                <a:gd fmla="*/ 151802 w 442057" name="connsiteX0"/>
                <a:gd fmla="*/ 218367 h 218436" name="connsiteY0"/>
                <a:gd fmla="*/ 147143 w 442057" name="connsiteX1"/>
                <a:gd fmla="*/ 217003 h 218436" name="connsiteY1"/>
                <a:gd fmla="*/ 143166 w 442057" name="connsiteX2"/>
                <a:gd fmla="*/ 209504 h 218436" name="connsiteY2"/>
                <a:gd fmla="*/ 144302 w 442057" name="connsiteX3"/>
                <a:gd fmla="*/ 184052 h 218436" name="connsiteY3"/>
                <a:gd fmla="*/ 135894 w 442057" name="connsiteX4"/>
                <a:gd fmla="*/ 179847 h 218436" name="connsiteY4"/>
                <a:gd fmla="*/ 85899 w 442057" name="connsiteX5"/>
                <a:gd fmla="*/ 204618 h 218436" name="connsiteY5"/>
                <a:gd fmla="*/ 78286 w 442057" name="connsiteX6"/>
                <a:gd fmla="*/ 204618 h 218436" name="connsiteY6"/>
                <a:gd fmla="*/ 4770 w 442057" name="connsiteX7"/>
                <a:gd fmla="*/ 167917 h 218436" name="connsiteY7"/>
                <a:gd fmla="*/ 816 w 442057" name="connsiteX8"/>
                <a:gd fmla="*/ 156531 h 218436" name="connsiteY8"/>
                <a:gd fmla="*/ 4770 w 442057" name="connsiteX9"/>
                <a:gd fmla="*/ 152577 h 218436" name="connsiteY9"/>
                <a:gd fmla="*/ 308378 w 442057" name="connsiteX10"/>
                <a:gd fmla="*/ 886 h 218436" name="connsiteY10"/>
                <a:gd fmla="*/ 315991 w 442057" name="connsiteX11"/>
                <a:gd fmla="*/ 886 h 218436" name="connsiteY11"/>
                <a:gd fmla="*/ 437344 w 442057" name="connsiteX12"/>
                <a:gd fmla="*/ 61563 h 218436" name="connsiteY12"/>
                <a:gd fmla="*/ 441048 w 442057" name="connsiteX13"/>
                <a:gd fmla="*/ 73198 h 218436" name="connsiteY13"/>
                <a:gd fmla="*/ 437344 w 442057" name="connsiteX14"/>
                <a:gd fmla="*/ 76902 h 218436" name="connsiteY14"/>
                <a:gd fmla="*/ 155438 w 442057" name="connsiteX15"/>
                <a:gd fmla="*/ 217685 h 218436" name="connsiteY15"/>
                <a:gd fmla="*/ 151802 w 442057" name="connsiteX16"/>
                <a:gd fmla="*/ 218367 h 218436" name="connsiteY16"/>
                <a:gd fmla="*/ 135894 w 442057" name="connsiteX17"/>
                <a:gd fmla="*/ 161554 h 218436" name="connsiteY17"/>
                <a:gd fmla="*/ 139644 w 442057" name="connsiteX18"/>
                <a:gd fmla="*/ 162462 h 218436" name="connsiteY18"/>
                <a:gd fmla="*/ 156915 w 442057" name="connsiteX19"/>
                <a:gd fmla="*/ 170984 h 218436" name="connsiteY19"/>
                <a:gd fmla="*/ 161687 w 442057" name="connsiteX20"/>
                <a:gd fmla="*/ 179052 h 218436" name="connsiteY20"/>
                <a:gd fmla="*/ 160665 w 442057" name="connsiteX21"/>
                <a:gd fmla="*/ 195641 h 218436" name="connsiteY21"/>
                <a:gd fmla="*/ 414164 w 442057" name="connsiteX22"/>
                <a:gd fmla="*/ 69062 h 218436" name="connsiteY22"/>
                <a:gd fmla="*/ 311901 w 442057" name="connsiteX23"/>
                <a:gd fmla="*/ 17817 h 218436" name="connsiteY23"/>
                <a:gd fmla="*/ 27836 w 442057" name="connsiteX24"/>
                <a:gd fmla="*/ 160190 h 218436" name="connsiteY24"/>
                <a:gd fmla="*/ 82263 w 442057" name="connsiteX25"/>
                <a:gd fmla="*/ 187460 h 218436" name="connsiteY25"/>
                <a:gd fmla="*/ 132144 w 442057" name="connsiteX26"/>
                <a:gd fmla="*/ 162690 h 218436" name="connsiteY26"/>
                <a:gd fmla="*/ 135894 w 442057" name="connsiteX27"/>
                <a:gd fmla="*/ 161554 h 218436"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18436" w="442057">
                  <a:moveTo>
                    <a:pt x="151802" y="218367"/>
                  </a:moveTo>
                  <a:cubicBezTo>
                    <a:pt x="150143" y="218389"/>
                    <a:pt x="148529" y="217912"/>
                    <a:pt x="147143" y="217003"/>
                  </a:cubicBezTo>
                  <a:cubicBezTo>
                    <a:pt x="144564" y="215401"/>
                    <a:pt x="143041" y="212538"/>
                    <a:pt x="143166" y="209504"/>
                  </a:cubicBezTo>
                  <a:lnTo>
                    <a:pt x="144302" y="184052"/>
                  </a:lnTo>
                  <a:lnTo>
                    <a:pt x="135894" y="179847"/>
                  </a:lnTo>
                  <a:lnTo>
                    <a:pt x="85899" y="204618"/>
                  </a:lnTo>
                  <a:cubicBezTo>
                    <a:pt x="83512" y="205868"/>
                    <a:pt x="80672" y="205868"/>
                    <a:pt x="78286" y="204618"/>
                  </a:cubicBezTo>
                  <a:lnTo>
                    <a:pt x="4770" y="167917"/>
                  </a:lnTo>
                  <a:cubicBezTo>
                    <a:pt x="532" y="165860"/>
                    <a:pt x="-1241" y="160770"/>
                    <a:pt x="816" y="156531"/>
                  </a:cubicBezTo>
                  <a:cubicBezTo>
                    <a:pt x="1645" y="154804"/>
                    <a:pt x="3043" y="153418"/>
                    <a:pt x="4770" y="152577"/>
                  </a:cubicBezTo>
                  <a:lnTo>
                    <a:pt x="308378" y="886"/>
                  </a:lnTo>
                  <a:cubicBezTo>
                    <a:pt x="310764" y="-363"/>
                    <a:pt x="313605" y="-363"/>
                    <a:pt x="315991" y="886"/>
                  </a:cubicBezTo>
                  <a:lnTo>
                    <a:pt x="437344" y="61563"/>
                  </a:lnTo>
                  <a:cubicBezTo>
                    <a:pt x="441582" y="63756"/>
                    <a:pt x="443241" y="68960"/>
                    <a:pt x="441048" y="73198"/>
                  </a:cubicBezTo>
                  <a:cubicBezTo>
                    <a:pt x="440219" y="74789"/>
                    <a:pt x="438935" y="76084"/>
                    <a:pt x="437344" y="76902"/>
                  </a:cubicBezTo>
                  <a:lnTo>
                    <a:pt x="155438" y="217685"/>
                  </a:lnTo>
                  <a:cubicBezTo>
                    <a:pt x="154302" y="218219"/>
                    <a:pt x="153052" y="218457"/>
                    <a:pt x="151802" y="218367"/>
                  </a:cubicBezTo>
                  <a:close/>
                  <a:moveTo>
                    <a:pt x="135894" y="161554"/>
                  </a:moveTo>
                  <a:cubicBezTo>
                    <a:pt x="137201" y="161508"/>
                    <a:pt x="138496" y="161826"/>
                    <a:pt x="139644" y="162462"/>
                  </a:cubicBezTo>
                  <a:lnTo>
                    <a:pt x="156915" y="170984"/>
                  </a:lnTo>
                  <a:cubicBezTo>
                    <a:pt x="159971" y="172473"/>
                    <a:pt x="161846" y="175655"/>
                    <a:pt x="161687" y="179052"/>
                  </a:cubicBezTo>
                  <a:lnTo>
                    <a:pt x="160665" y="195641"/>
                  </a:lnTo>
                  <a:lnTo>
                    <a:pt x="414164" y="69062"/>
                  </a:lnTo>
                  <a:lnTo>
                    <a:pt x="311901" y="17817"/>
                  </a:lnTo>
                  <a:lnTo>
                    <a:pt x="27836" y="160190"/>
                  </a:lnTo>
                  <a:lnTo>
                    <a:pt x="82263" y="187460"/>
                  </a:lnTo>
                  <a:lnTo>
                    <a:pt x="132144" y="162690"/>
                  </a:lnTo>
                  <a:cubicBezTo>
                    <a:pt x="133281" y="161997"/>
                    <a:pt x="134565" y="161599"/>
                    <a:pt x="135894" y="161554"/>
                  </a:cubicBezTo>
                  <a:close/>
                </a:path>
              </a:pathLst>
            </a:custGeom>
            <a:solidFill>
              <a:srgbClr val="271C57"/>
            </a:solidFill>
            <a:ln cap="flat" w="11362">
              <a:noFill/>
              <a:prstDash val="solid"/>
              <a:miter/>
            </a:ln>
          </p:spPr>
          <p:txBody>
            <a:bodyPr anchor="ctr" rtlCol="0"/>
            <a:lstStyle/>
            <a:p>
              <a:endParaRPr dirty="0" lang="en-US"/>
            </a:p>
          </p:txBody>
        </p:sp>
        <p:sp>
          <p:nvSpPr>
            <p:cNvPr id="536" name="Freeform: Shape 535">
              <a:extLst>
                <a:ext uri="{FF2B5EF4-FFF2-40B4-BE49-F238E27FC236}">
                  <a16:creationId xmlns:a16="http://schemas.microsoft.com/office/drawing/2014/main" id="{28A04445-F481-4D1B-9BE7-74390190C92E}"/>
                </a:ext>
              </a:extLst>
            </p:cNvPr>
            <p:cNvSpPr/>
            <p:nvPr/>
          </p:nvSpPr>
          <p:spPr>
            <a:xfrm>
              <a:off x="8079244" y="3692748"/>
              <a:ext cx="219753" cy="259507"/>
            </a:xfrm>
            <a:custGeom>
              <a:avLst/>
              <a:gdLst>
                <a:gd fmla="*/ 9049 w 219753" name="connsiteX0"/>
                <a:gd fmla="*/ 259457 h 259507" name="connsiteY0"/>
                <a:gd fmla="*/ 4618 w 219753" name="connsiteX1"/>
                <a:gd fmla="*/ 258207 h 259507" name="connsiteY1"/>
                <a:gd fmla="*/ 527 w 219753" name="connsiteX2"/>
                <a:gd fmla="*/ 250935 h 259507" name="connsiteY2"/>
                <a:gd fmla="*/ -41 w 219753" name="connsiteX3"/>
                <a:gd fmla="*/ 87541 h 259507" name="connsiteY3"/>
                <a:gd fmla="*/ 4618 w 219753" name="connsiteX4"/>
                <a:gd fmla="*/ 79814 h 259507" name="connsiteY4"/>
                <a:gd fmla="*/ 159831 w 219753" name="connsiteX5"/>
                <a:gd fmla="*/ 844 h 259507" name="connsiteY5"/>
                <a:gd fmla="*/ 167785 w 219753" name="connsiteX6"/>
                <a:gd fmla="*/ 844 h 259507" name="connsiteY6"/>
                <a:gd fmla="*/ 198236 w 219753" name="connsiteX7"/>
                <a:gd fmla="*/ 16297 h 259507" name="connsiteY7"/>
                <a:gd fmla="*/ 202895 w 219753" name="connsiteX8"/>
                <a:gd fmla="*/ 23910 h 259507" name="connsiteY8"/>
                <a:gd fmla="*/ 198236 w 219753" name="connsiteX9"/>
                <a:gd fmla="*/ 31523 h 259507" name="connsiteY9"/>
                <a:gd fmla="*/ 95973 w 219753" name="connsiteX10"/>
                <a:gd fmla="*/ 82655 h 259507" name="connsiteY10"/>
                <a:gd fmla="*/ 214939 w 219753" name="connsiteX11"/>
                <a:gd fmla="*/ 142081 h 259507" name="connsiteY11"/>
                <a:gd fmla="*/ 219712 w 219753" name="connsiteX12"/>
                <a:gd fmla="*/ 149694 h 259507" name="connsiteY12"/>
                <a:gd fmla="*/ 214939 w 219753" name="connsiteX13"/>
                <a:gd fmla="*/ 157307 h 259507" name="connsiteY13"/>
                <a:gd fmla="*/ 12572 w 219753" name="connsiteX14"/>
                <a:gd fmla="*/ 258661 h 259507" name="connsiteY14"/>
                <a:gd fmla="*/ 9049 w 219753" name="connsiteX15"/>
                <a:gd fmla="*/ 259457 h 259507" name="connsiteY15"/>
                <a:gd fmla="*/ 17117 w 219753" name="connsiteX16"/>
                <a:gd fmla="*/ 92654 h 259507" name="connsiteY16"/>
                <a:gd fmla="*/ 17117 w 219753" name="connsiteX17"/>
                <a:gd fmla="*/ 237072 h 259507" name="connsiteY17"/>
                <a:gd fmla="*/ 191873 w 219753" name="connsiteX18"/>
                <a:gd fmla="*/ 149580 h 259507" name="connsiteY18"/>
                <a:gd fmla="*/ 72907 w 219753" name="connsiteX19"/>
                <a:gd fmla="*/ 90154 h 259507" name="connsiteY19"/>
                <a:gd fmla="*/ 68953 w 219753" name="connsiteX20"/>
                <a:gd fmla="*/ 78769 h 259507" name="connsiteY20"/>
                <a:gd fmla="*/ 72907 w 219753" name="connsiteX21"/>
                <a:gd fmla="*/ 74815 h 259507" name="connsiteY21"/>
                <a:gd fmla="*/ 175170 w 219753" name="connsiteX22"/>
                <a:gd fmla="*/ 23796 h 259507" name="connsiteY22"/>
                <a:gd fmla="*/ 163808 w 219753" name="connsiteX23"/>
                <a:gd fmla="*/ 18002 h 259507"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59507" w="219753">
                  <a:moveTo>
                    <a:pt x="9049" y="259457"/>
                  </a:moveTo>
                  <a:cubicBezTo>
                    <a:pt x="7492" y="259445"/>
                    <a:pt x="5959" y="259014"/>
                    <a:pt x="4618" y="258207"/>
                  </a:cubicBezTo>
                  <a:cubicBezTo>
                    <a:pt x="2061" y="256673"/>
                    <a:pt x="504" y="253912"/>
                    <a:pt x="527" y="250935"/>
                  </a:cubicBezTo>
                  <a:lnTo>
                    <a:pt x="-41" y="87541"/>
                  </a:lnTo>
                  <a:cubicBezTo>
                    <a:pt x="-64" y="84291"/>
                    <a:pt x="1732" y="81314"/>
                    <a:pt x="4618" y="79814"/>
                  </a:cubicBezTo>
                  <a:lnTo>
                    <a:pt x="159831" y="844"/>
                  </a:lnTo>
                  <a:cubicBezTo>
                    <a:pt x="162353" y="-349"/>
                    <a:pt x="165262" y="-349"/>
                    <a:pt x="167785" y="844"/>
                  </a:cubicBezTo>
                  <a:lnTo>
                    <a:pt x="198236" y="16297"/>
                  </a:lnTo>
                  <a:cubicBezTo>
                    <a:pt x="201077" y="17774"/>
                    <a:pt x="202872" y="20706"/>
                    <a:pt x="202895" y="23910"/>
                  </a:cubicBezTo>
                  <a:cubicBezTo>
                    <a:pt x="202929" y="27125"/>
                    <a:pt x="201122" y="30091"/>
                    <a:pt x="198236" y="31523"/>
                  </a:cubicBezTo>
                  <a:lnTo>
                    <a:pt x="95973" y="82655"/>
                  </a:lnTo>
                  <a:lnTo>
                    <a:pt x="214939" y="142081"/>
                  </a:lnTo>
                  <a:cubicBezTo>
                    <a:pt x="217848" y="143501"/>
                    <a:pt x="219700" y="146456"/>
                    <a:pt x="219712" y="149694"/>
                  </a:cubicBezTo>
                  <a:cubicBezTo>
                    <a:pt x="219757" y="152943"/>
                    <a:pt x="217882" y="155921"/>
                    <a:pt x="214939" y="157307"/>
                  </a:cubicBezTo>
                  <a:lnTo>
                    <a:pt x="12572" y="258661"/>
                  </a:lnTo>
                  <a:cubicBezTo>
                    <a:pt x="11458" y="259150"/>
                    <a:pt x="10265" y="259422"/>
                    <a:pt x="9049" y="259457"/>
                  </a:cubicBezTo>
                  <a:close/>
                  <a:moveTo>
                    <a:pt x="17117" y="92654"/>
                  </a:moveTo>
                  <a:lnTo>
                    <a:pt x="17117" y="237072"/>
                  </a:lnTo>
                  <a:lnTo>
                    <a:pt x="191873" y="149580"/>
                  </a:lnTo>
                  <a:lnTo>
                    <a:pt x="72907" y="90154"/>
                  </a:lnTo>
                  <a:cubicBezTo>
                    <a:pt x="68669" y="88097"/>
                    <a:pt x="66896" y="83007"/>
                    <a:pt x="68953" y="78769"/>
                  </a:cubicBezTo>
                  <a:cubicBezTo>
                    <a:pt x="69782" y="77041"/>
                    <a:pt x="71180" y="75655"/>
                    <a:pt x="72907" y="74815"/>
                  </a:cubicBezTo>
                  <a:lnTo>
                    <a:pt x="175170" y="23796"/>
                  </a:lnTo>
                  <a:lnTo>
                    <a:pt x="163808" y="18002"/>
                  </a:lnTo>
                  <a:close/>
                </a:path>
              </a:pathLst>
            </a:custGeom>
            <a:solidFill>
              <a:srgbClr val="271C57"/>
            </a:solidFill>
            <a:ln cap="flat" w="11362">
              <a:noFill/>
              <a:prstDash val="solid"/>
              <a:miter/>
            </a:ln>
          </p:spPr>
          <p:txBody>
            <a:bodyPr anchor="ctr" rtlCol="0"/>
            <a:lstStyle/>
            <a:p>
              <a:endParaRPr dirty="0" lang="en-US"/>
            </a:p>
          </p:txBody>
        </p:sp>
        <p:sp>
          <p:nvSpPr>
            <p:cNvPr id="537" name="Freeform: Shape 536">
              <a:extLst>
                <a:ext uri="{FF2B5EF4-FFF2-40B4-BE49-F238E27FC236}">
                  <a16:creationId xmlns:a16="http://schemas.microsoft.com/office/drawing/2014/main" id="{33F978BF-13E0-4E29-80BF-4581993BE024}"/>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dirty="0" lang="en-US"/>
            </a:p>
          </p:txBody>
        </p:sp>
        <p:grpSp>
          <p:nvGrpSpPr>
            <p:cNvPr id="538" name="Graphic 3">
              <a:extLst>
                <a:ext uri="{FF2B5EF4-FFF2-40B4-BE49-F238E27FC236}">
                  <a16:creationId xmlns:a16="http://schemas.microsoft.com/office/drawing/2014/main" id="{5EBE3112-BEA4-46FA-9609-19512C8148CA}"/>
                </a:ext>
              </a:extLst>
            </p:cNvPr>
            <p:cNvGrpSpPr/>
            <p:nvPr/>
          </p:nvGrpSpPr>
          <p:grpSpPr>
            <a:xfrm>
              <a:off x="8293656" y="3277204"/>
              <a:ext cx="403372" cy="128284"/>
              <a:chOff x="8293656" y="3277204"/>
              <a:chExt cx="403372" cy="128284"/>
            </a:xfrm>
            <a:solidFill>
              <a:srgbClr val="271C57"/>
            </a:solidFill>
          </p:grpSpPr>
          <p:sp>
            <p:nvSpPr>
              <p:cNvPr id="954" name="Freeform: Shape 953">
                <a:extLst>
                  <a:ext uri="{FF2B5EF4-FFF2-40B4-BE49-F238E27FC236}">
                    <a16:creationId xmlns:a16="http://schemas.microsoft.com/office/drawing/2014/main" id="{753DBB66-B9C5-4876-A477-17A583152F07}"/>
                  </a:ext>
                </a:extLst>
              </p:cNvPr>
              <p:cNvSpPr/>
              <p:nvPr/>
            </p:nvSpPr>
            <p:spPr>
              <a:xfrm>
                <a:off x="862362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5" name="Freeform: Shape 954">
                <a:extLst>
                  <a:ext uri="{FF2B5EF4-FFF2-40B4-BE49-F238E27FC236}">
                    <a16:creationId xmlns:a16="http://schemas.microsoft.com/office/drawing/2014/main" id="{4736373A-125C-443F-ACE7-C8F4C443D065}"/>
                  </a:ext>
                </a:extLst>
              </p:cNvPr>
              <p:cNvSpPr/>
              <p:nvPr/>
            </p:nvSpPr>
            <p:spPr>
              <a:xfrm>
                <a:off x="867862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6" name="Freeform: Shape 955">
                <a:extLst>
                  <a:ext uri="{FF2B5EF4-FFF2-40B4-BE49-F238E27FC236}">
                    <a16:creationId xmlns:a16="http://schemas.microsoft.com/office/drawing/2014/main" id="{8D6D62D4-9948-4E02-ACCB-261F2417FEE4}"/>
                  </a:ext>
                </a:extLst>
              </p:cNvPr>
              <p:cNvSpPr/>
              <p:nvPr/>
            </p:nvSpPr>
            <p:spPr>
              <a:xfrm>
                <a:off x="8651010" y="333208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1"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57" name="Freeform: Shape 956">
                <a:extLst>
                  <a:ext uri="{FF2B5EF4-FFF2-40B4-BE49-F238E27FC236}">
                    <a16:creationId xmlns:a16="http://schemas.microsoft.com/office/drawing/2014/main" id="{5D84DF19-6674-4BC0-8483-1889FD1C1BCE}"/>
                  </a:ext>
                </a:extLst>
              </p:cNvPr>
              <p:cNvSpPr/>
              <p:nvPr/>
            </p:nvSpPr>
            <p:spPr>
              <a:xfrm>
                <a:off x="851363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8" name="Freeform: Shape 957">
                <a:extLst>
                  <a:ext uri="{FF2B5EF4-FFF2-40B4-BE49-F238E27FC236}">
                    <a16:creationId xmlns:a16="http://schemas.microsoft.com/office/drawing/2014/main" id="{3FCABBDA-82F2-4356-B042-5465DBC51208}"/>
                  </a:ext>
                </a:extLst>
              </p:cNvPr>
              <p:cNvSpPr/>
              <p:nvPr/>
            </p:nvSpPr>
            <p:spPr>
              <a:xfrm>
                <a:off x="856863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9" name="Freeform: Shape 958">
                <a:extLst>
                  <a:ext uri="{FF2B5EF4-FFF2-40B4-BE49-F238E27FC236}">
                    <a16:creationId xmlns:a16="http://schemas.microsoft.com/office/drawing/2014/main" id="{F2E845BD-9B28-4C60-9D83-7B490D309E70}"/>
                  </a:ext>
                </a:extLst>
              </p:cNvPr>
              <p:cNvSpPr/>
              <p:nvPr/>
            </p:nvSpPr>
            <p:spPr>
              <a:xfrm>
                <a:off x="8596242" y="333208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60" name="Freeform: Shape 959">
                <a:extLst>
                  <a:ext uri="{FF2B5EF4-FFF2-40B4-BE49-F238E27FC236}">
                    <a16:creationId xmlns:a16="http://schemas.microsoft.com/office/drawing/2014/main" id="{9E128BB0-5E89-4487-81B0-E4A306389937}"/>
                  </a:ext>
                </a:extLst>
              </p:cNvPr>
              <p:cNvSpPr/>
              <p:nvPr/>
            </p:nvSpPr>
            <p:spPr>
              <a:xfrm>
                <a:off x="845864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61" name="Freeform: Shape 960">
                <a:extLst>
                  <a:ext uri="{FF2B5EF4-FFF2-40B4-BE49-F238E27FC236}">
                    <a16:creationId xmlns:a16="http://schemas.microsoft.com/office/drawing/2014/main" id="{2F58E720-5B0A-4AA9-B416-B02CDA8191F4}"/>
                  </a:ext>
                </a:extLst>
              </p:cNvPr>
              <p:cNvSpPr/>
              <p:nvPr/>
            </p:nvSpPr>
            <p:spPr>
              <a:xfrm>
                <a:off x="8431144" y="333208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62" name="Freeform: Shape 961">
                <a:extLst>
                  <a:ext uri="{FF2B5EF4-FFF2-40B4-BE49-F238E27FC236}">
                    <a16:creationId xmlns:a16="http://schemas.microsoft.com/office/drawing/2014/main" id="{EEF3D23C-BCF4-4628-86BE-6CFCA65BF199}"/>
                  </a:ext>
                </a:extLst>
              </p:cNvPr>
              <p:cNvSpPr/>
              <p:nvPr/>
            </p:nvSpPr>
            <p:spPr>
              <a:xfrm>
                <a:off x="8376149" y="3332086"/>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63" name="Freeform: Shape 962">
                <a:extLst>
                  <a:ext uri="{FF2B5EF4-FFF2-40B4-BE49-F238E27FC236}">
                    <a16:creationId xmlns:a16="http://schemas.microsoft.com/office/drawing/2014/main" id="{1B43EDFF-B25C-4198-9F53-C46A335E512B}"/>
                  </a:ext>
                </a:extLst>
              </p:cNvPr>
              <p:cNvSpPr/>
              <p:nvPr/>
            </p:nvSpPr>
            <p:spPr>
              <a:xfrm>
                <a:off x="8293656" y="3387080"/>
                <a:ext cx="18408" cy="18409"/>
              </a:xfrm>
              <a:custGeom>
                <a:avLst/>
                <a:gdLst>
                  <a:gd fmla="*/ 9277 w 18408" name="connsiteX0"/>
                  <a:gd fmla="*/ 18357 h 18409" name="connsiteY0"/>
                  <a:gd fmla="*/ -41 w 18408" name="connsiteX1"/>
                  <a:gd fmla="*/ 9267 h 18409" name="connsiteY1"/>
                  <a:gd fmla="*/ 9050 w 18408" name="connsiteX2"/>
                  <a:gd fmla="*/ -50 h 18409" name="connsiteY2"/>
                  <a:gd fmla="*/ 18367 w 18408" name="connsiteX3"/>
                  <a:gd fmla="*/ 9040 h 18409" name="connsiteY3"/>
                  <a:gd fmla="*/ 18367 w 18408" name="connsiteX4"/>
                  <a:gd fmla="*/ 9153 h 18409" name="connsiteY4"/>
                  <a:gd fmla="*/ 9277 w 18408"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8">
                    <a:moveTo>
                      <a:pt x="9277" y="18357"/>
                    </a:moveTo>
                    <a:cubicBezTo>
                      <a:pt x="4198" y="18425"/>
                      <a:pt x="28" y="14346"/>
                      <a:pt x="-41" y="9267"/>
                    </a:cubicBezTo>
                    <a:cubicBezTo>
                      <a:pt x="-97" y="4188"/>
                      <a:pt x="3971"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64" name="Freeform: Shape 963">
                <a:extLst>
                  <a:ext uri="{FF2B5EF4-FFF2-40B4-BE49-F238E27FC236}">
                    <a16:creationId xmlns:a16="http://schemas.microsoft.com/office/drawing/2014/main" id="{62D22119-B034-458C-867A-AF6036D692A6}"/>
                  </a:ext>
                </a:extLst>
              </p:cNvPr>
              <p:cNvSpPr/>
              <p:nvPr/>
            </p:nvSpPr>
            <p:spPr>
              <a:xfrm>
                <a:off x="8348652" y="3387080"/>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grpSp>
        <p:sp>
          <p:nvSpPr>
            <p:cNvPr id="539" name="Freeform: Shape 538">
              <a:extLst>
                <a:ext uri="{FF2B5EF4-FFF2-40B4-BE49-F238E27FC236}">
                  <a16:creationId xmlns:a16="http://schemas.microsoft.com/office/drawing/2014/main" id="{29DCB3B7-D736-487E-B6E3-C92878DAF8B4}"/>
                </a:ext>
              </a:extLst>
            </p:cNvPr>
            <p:cNvSpPr/>
            <p:nvPr/>
          </p:nvSpPr>
          <p:spPr>
            <a:xfrm>
              <a:off x="8225240" y="3224664"/>
              <a:ext cx="516389" cy="212545"/>
            </a:xfrm>
            <a:custGeom>
              <a:avLst/>
              <a:gdLst>
                <a:gd fmla="*/ 86669 w 516389" name="connsiteX0"/>
                <a:gd fmla="*/ 212474 h 212545" name="connsiteY0"/>
                <a:gd fmla="*/ 82919 w 516389" name="connsiteX1"/>
                <a:gd fmla="*/ 211565 h 212545" name="connsiteY1"/>
                <a:gd fmla="*/ 4631 w 516389" name="connsiteX2"/>
                <a:gd fmla="*/ 172592 h 212545" name="connsiteY2"/>
                <a:gd fmla="*/ 927 w 516389" name="connsiteX3"/>
                <a:gd fmla="*/ 160956 h 212545" name="connsiteY3"/>
                <a:gd fmla="*/ 4631 w 516389" name="connsiteX4"/>
                <a:gd fmla="*/ 157252 h 212545" name="connsiteY4"/>
                <a:gd fmla="*/ 95532 w 516389" name="connsiteX5"/>
                <a:gd fmla="*/ 111802 h 212545" name="connsiteY5"/>
                <a:gd fmla="*/ 101213 w 516389" name="connsiteX6"/>
                <a:gd fmla="*/ 111120 h 212545" name="connsiteY6"/>
                <a:gd fmla="*/ 321761 w 516389" name="connsiteX7"/>
                <a:gd fmla="*/ 903 h 212545" name="connsiteY7"/>
                <a:gd fmla="*/ 325965 w 516389" name="connsiteX8"/>
                <a:gd fmla="*/ -6 h 212545" name="connsiteY8"/>
                <a:gd fmla="*/ 400958 w 516389" name="connsiteX9"/>
                <a:gd fmla="*/ 3630 h 212545" name="connsiteY9"/>
                <a:gd fmla="*/ 404367 w 516389" name="connsiteX10"/>
                <a:gd fmla="*/ 4539 h 212545" name="connsiteY10"/>
                <a:gd fmla="*/ 471633 w 516389" name="connsiteX11"/>
                <a:gd fmla="*/ 38058 h 212545" name="connsiteY11"/>
                <a:gd fmla="*/ 474020 w 516389" name="connsiteX12"/>
                <a:gd fmla="*/ 39876 h 212545" name="connsiteY12"/>
                <a:gd fmla="*/ 514130 w 516389" name="connsiteX13"/>
                <a:gd fmla="*/ 83054 h 212545" name="connsiteY13"/>
                <a:gd fmla="*/ 516175 w 516389" name="connsiteX14"/>
                <a:gd fmla="*/ 90326 h 212545" name="connsiteY14"/>
                <a:gd fmla="*/ 511630 w 516389" name="connsiteX15"/>
                <a:gd fmla="*/ 96462 h 212545" name="connsiteY15"/>
                <a:gd fmla="*/ 411298 w 516389" name="connsiteX16"/>
                <a:gd fmla="*/ 146458 h 212545" name="connsiteY16"/>
                <a:gd fmla="*/ 403685 w 516389" name="connsiteX17"/>
                <a:gd fmla="*/ 146458 h 212545" name="connsiteY17"/>
                <a:gd fmla="*/ 312103 w 516389" name="connsiteX18"/>
                <a:gd fmla="*/ 101007 h 212545" name="connsiteY18"/>
                <a:gd fmla="*/ 90191 w 516389" name="connsiteX19"/>
                <a:gd fmla="*/ 212020 h 212545" name="connsiteY19"/>
                <a:gd fmla="*/ 86669 w 516389" name="connsiteX20"/>
                <a:gd fmla="*/ 212474 h 212545" name="connsiteY20"/>
                <a:gd fmla="*/ 27583 w 516389" name="connsiteX21"/>
                <a:gd fmla="*/ 164865 h 212545" name="connsiteY21"/>
                <a:gd fmla="*/ 86669 w 516389" name="connsiteX22"/>
                <a:gd fmla="*/ 194408 h 212545" name="connsiteY22"/>
                <a:gd fmla="*/ 308581 w 516389" name="connsiteX23"/>
                <a:gd fmla="*/ 83282 h 212545" name="connsiteY23"/>
                <a:gd fmla="*/ 316193 w 516389" name="connsiteX24"/>
                <a:gd fmla="*/ 83282 h 212545" name="connsiteY24"/>
                <a:gd fmla="*/ 407889 w 516389" name="connsiteX25"/>
                <a:gd fmla="*/ 128732 h 212545" name="connsiteY25"/>
                <a:gd fmla="*/ 493904 w 516389" name="connsiteX26"/>
                <a:gd fmla="*/ 86008 h 212545" name="connsiteY26"/>
                <a:gd fmla="*/ 462657 w 516389" name="connsiteX27"/>
                <a:gd fmla="*/ 52489 h 212545" name="connsiteY27"/>
                <a:gd fmla="*/ 398686 w 516389" name="connsiteX28"/>
                <a:gd fmla="*/ 20106 h 212545" name="connsiteY28"/>
                <a:gd fmla="*/ 327783 w 516389" name="connsiteX29"/>
                <a:gd fmla="*/ 16810 h 212545" name="connsiteY29"/>
                <a:gd fmla="*/ 105758 w 516389" name="connsiteX30"/>
                <a:gd fmla="*/ 127709 h 212545" name="connsiteY30"/>
                <a:gd fmla="*/ 100077 w 516389" name="connsiteX31"/>
                <a:gd fmla="*/ 128391 h 21254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212545" w="516389">
                  <a:moveTo>
                    <a:pt x="86669" y="212474"/>
                  </a:moveTo>
                  <a:cubicBezTo>
                    <a:pt x="85362" y="212463"/>
                    <a:pt x="84090" y="212145"/>
                    <a:pt x="82919" y="211565"/>
                  </a:cubicBezTo>
                  <a:lnTo>
                    <a:pt x="4631" y="172592"/>
                  </a:lnTo>
                  <a:cubicBezTo>
                    <a:pt x="393" y="170399"/>
                    <a:pt x="-1266" y="165195"/>
                    <a:pt x="927" y="160956"/>
                  </a:cubicBezTo>
                  <a:cubicBezTo>
                    <a:pt x="1756" y="159366"/>
                    <a:pt x="3040" y="158070"/>
                    <a:pt x="4631" y="157252"/>
                  </a:cubicBezTo>
                  <a:lnTo>
                    <a:pt x="95532" y="111802"/>
                  </a:lnTo>
                  <a:cubicBezTo>
                    <a:pt x="97282" y="110904"/>
                    <a:pt x="99293" y="110665"/>
                    <a:pt x="101213" y="111120"/>
                  </a:cubicBezTo>
                  <a:lnTo>
                    <a:pt x="321761" y="903"/>
                  </a:lnTo>
                  <a:cubicBezTo>
                    <a:pt x="323022" y="142"/>
                    <a:pt x="324500" y="-177"/>
                    <a:pt x="325965" y="-6"/>
                  </a:cubicBezTo>
                  <a:lnTo>
                    <a:pt x="400958" y="3630"/>
                  </a:lnTo>
                  <a:cubicBezTo>
                    <a:pt x="402151" y="3664"/>
                    <a:pt x="403322" y="3971"/>
                    <a:pt x="404367" y="4539"/>
                  </a:cubicBezTo>
                  <a:lnTo>
                    <a:pt x="471633" y="38058"/>
                  </a:lnTo>
                  <a:cubicBezTo>
                    <a:pt x="472543" y="38490"/>
                    <a:pt x="473361" y="39115"/>
                    <a:pt x="474020" y="39876"/>
                  </a:cubicBezTo>
                  <a:lnTo>
                    <a:pt x="514130" y="83054"/>
                  </a:lnTo>
                  <a:cubicBezTo>
                    <a:pt x="515959" y="84997"/>
                    <a:pt x="516720" y="87713"/>
                    <a:pt x="516175" y="90326"/>
                  </a:cubicBezTo>
                  <a:cubicBezTo>
                    <a:pt x="515743" y="92985"/>
                    <a:pt x="514050" y="95280"/>
                    <a:pt x="511630" y="96462"/>
                  </a:cubicBezTo>
                  <a:lnTo>
                    <a:pt x="411298" y="146458"/>
                  </a:lnTo>
                  <a:cubicBezTo>
                    <a:pt x="408890" y="147582"/>
                    <a:pt x="406094" y="147582"/>
                    <a:pt x="403685" y="146458"/>
                  </a:cubicBezTo>
                  <a:lnTo>
                    <a:pt x="312103" y="101007"/>
                  </a:lnTo>
                  <a:lnTo>
                    <a:pt x="90191" y="212020"/>
                  </a:lnTo>
                  <a:cubicBezTo>
                    <a:pt x="89055" y="212395"/>
                    <a:pt x="87862" y="212554"/>
                    <a:pt x="86669" y="212474"/>
                  </a:cubicBezTo>
                  <a:close/>
                  <a:moveTo>
                    <a:pt x="27583" y="164865"/>
                  </a:moveTo>
                  <a:lnTo>
                    <a:pt x="86669" y="194408"/>
                  </a:lnTo>
                  <a:lnTo>
                    <a:pt x="308581" y="83282"/>
                  </a:lnTo>
                  <a:cubicBezTo>
                    <a:pt x="310989" y="82157"/>
                    <a:pt x="313785" y="82157"/>
                    <a:pt x="316193" y="83282"/>
                  </a:cubicBezTo>
                  <a:lnTo>
                    <a:pt x="407889" y="128732"/>
                  </a:lnTo>
                  <a:lnTo>
                    <a:pt x="493904" y="86008"/>
                  </a:lnTo>
                  <a:lnTo>
                    <a:pt x="462657" y="52489"/>
                  </a:lnTo>
                  <a:lnTo>
                    <a:pt x="398686" y="20106"/>
                  </a:lnTo>
                  <a:lnTo>
                    <a:pt x="327783" y="16810"/>
                  </a:lnTo>
                  <a:lnTo>
                    <a:pt x="105758" y="127709"/>
                  </a:lnTo>
                  <a:cubicBezTo>
                    <a:pt x="103985" y="128550"/>
                    <a:pt x="101997" y="128789"/>
                    <a:pt x="100077" y="128391"/>
                  </a:cubicBezTo>
                  <a:close/>
                </a:path>
              </a:pathLst>
            </a:custGeom>
            <a:solidFill>
              <a:srgbClr val="271C57"/>
            </a:solidFill>
            <a:ln cap="flat" w="11362">
              <a:noFill/>
              <a:prstDash val="solid"/>
              <a:miter/>
            </a:ln>
          </p:spPr>
          <p:txBody>
            <a:bodyPr anchor="ctr" rtlCol="0"/>
            <a:lstStyle/>
            <a:p>
              <a:endParaRPr dirty="0" lang="en-US"/>
            </a:p>
          </p:txBody>
        </p:sp>
        <p:sp>
          <p:nvSpPr>
            <p:cNvPr id="540" name="Freeform: Shape 539">
              <a:extLst>
                <a:ext uri="{FF2B5EF4-FFF2-40B4-BE49-F238E27FC236}">
                  <a16:creationId xmlns:a16="http://schemas.microsoft.com/office/drawing/2014/main" id="{D9D613F8-12DF-412E-A195-DA1937DF6AAF}"/>
                </a:ext>
              </a:extLst>
            </p:cNvPr>
            <p:cNvSpPr/>
            <p:nvPr/>
          </p:nvSpPr>
          <p:spPr>
            <a:xfrm>
              <a:off x="7600864" y="3594050"/>
              <a:ext cx="700100" cy="396043"/>
            </a:xfrm>
            <a:custGeom>
              <a:avLst/>
              <a:gdLst>
                <a:gd fmla="*/ 91102 w 700100" name="connsiteX0"/>
                <a:gd fmla="*/ 395992 h 396043" name="connsiteY0"/>
                <a:gd fmla="*/ 87352 w 700100" name="connsiteX1"/>
                <a:gd fmla="*/ 395084 h 396043" name="connsiteY1"/>
                <a:gd fmla="*/ 4747 w 700100" name="connsiteX2"/>
                <a:gd fmla="*/ 353837 h 396043" name="connsiteY2"/>
                <a:gd fmla="*/ 202 w 700100" name="connsiteX3"/>
                <a:gd fmla="*/ 348270 h 396043" name="connsiteY3"/>
                <a:gd fmla="*/ 1565 w 700100" name="connsiteX4"/>
                <a:gd fmla="*/ 341225 h 396043" name="connsiteY4"/>
                <a:gd fmla="*/ 77695 w 700100" name="connsiteX5"/>
                <a:gd fmla="*/ 232598 h 396043" name="connsiteY5"/>
                <a:gd fmla="*/ 80876 w 700100" name="connsiteX6"/>
                <a:gd fmla="*/ 229871 h 396043" name="connsiteY6"/>
                <a:gd fmla="*/ 249724 w 700100" name="connsiteX7"/>
                <a:gd fmla="*/ 145333 h 396043" name="connsiteY7"/>
                <a:gd fmla="*/ 250747 w 700100" name="connsiteX8"/>
                <a:gd fmla="*/ 145333 h 396043" name="connsiteY8"/>
                <a:gd fmla="*/ 539925 w 700100" name="connsiteX9"/>
                <a:gd fmla="*/ 801 h 396043" name="connsiteY9"/>
                <a:gd fmla="*/ 547651 w 700100" name="connsiteX10"/>
                <a:gd fmla="*/ 801 h 396043" name="connsiteY10"/>
                <a:gd fmla="*/ 695365 w 700100" name="connsiteX11"/>
                <a:gd fmla="*/ 74772 h 396043" name="connsiteY11"/>
                <a:gd fmla="*/ 699149 w 700100" name="connsiteX12"/>
                <a:gd fmla="*/ 86214 h 396043" name="connsiteY12"/>
                <a:gd fmla="*/ 695365 w 700100" name="connsiteX13"/>
                <a:gd fmla="*/ 89998 h 396043" name="connsiteY13"/>
                <a:gd fmla="*/ 645938 w 700100" name="connsiteX14"/>
                <a:gd fmla="*/ 115223 h 396043" name="connsiteY14"/>
                <a:gd fmla="*/ 644915 w 700100" name="connsiteX15"/>
                <a:gd fmla="*/ 115223 h 396043" name="connsiteY15"/>
                <a:gd fmla="*/ 94966 w 700100" name="connsiteX16"/>
                <a:gd fmla="*/ 394970 h 396043" name="connsiteY16"/>
                <a:gd fmla="*/ 91102 w 700100" name="connsiteX17"/>
                <a:gd fmla="*/ 395992 h 396043" name="connsiteY17"/>
                <a:gd fmla="*/ 21336 w 700100" name="connsiteX18"/>
                <a:gd fmla="*/ 342929 h 396043" name="connsiteY18"/>
                <a:gd fmla="*/ 91102 w 700100" name="connsiteX19"/>
                <a:gd fmla="*/ 377926 h 396043" name="connsiteY19"/>
                <a:gd fmla="*/ 638211 w 700100" name="connsiteX20"/>
                <a:gd fmla="*/ 99656 h 396043" name="connsiteY20"/>
                <a:gd fmla="*/ 639234 w 700100" name="connsiteX21"/>
                <a:gd fmla="*/ 99656 h 396043" name="connsiteY21"/>
                <a:gd fmla="*/ 673322 w 700100" name="connsiteX22"/>
                <a:gd fmla="*/ 82612 h 396043" name="connsiteY22"/>
                <a:gd fmla="*/ 544470 w 700100" name="connsiteX23"/>
                <a:gd fmla="*/ 18186 h 396043" name="connsiteY23"/>
                <a:gd fmla="*/ 258246 w 700100" name="connsiteX24"/>
                <a:gd fmla="*/ 161241 h 396043" name="connsiteY24"/>
                <a:gd fmla="*/ 257223 w 700100" name="connsiteX25"/>
                <a:gd fmla="*/ 161241 h 396043" name="connsiteY25"/>
                <a:gd fmla="*/ 91102 w 700100" name="connsiteX26"/>
                <a:gd fmla="*/ 244415 h 396043"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396043" w="700100">
                  <a:moveTo>
                    <a:pt x="91102" y="395992"/>
                  </a:moveTo>
                  <a:cubicBezTo>
                    <a:pt x="89795" y="395981"/>
                    <a:pt x="88523" y="395663"/>
                    <a:pt x="87352" y="395084"/>
                  </a:cubicBezTo>
                  <a:lnTo>
                    <a:pt x="4747" y="353837"/>
                  </a:lnTo>
                  <a:cubicBezTo>
                    <a:pt x="2508" y="352701"/>
                    <a:pt x="860" y="350690"/>
                    <a:pt x="202" y="348270"/>
                  </a:cubicBezTo>
                  <a:cubicBezTo>
                    <a:pt x="-389" y="345838"/>
                    <a:pt x="111" y="343259"/>
                    <a:pt x="1565" y="341225"/>
                  </a:cubicBezTo>
                  <a:lnTo>
                    <a:pt x="77695" y="232598"/>
                  </a:lnTo>
                  <a:cubicBezTo>
                    <a:pt x="78501" y="231428"/>
                    <a:pt x="79592" y="230485"/>
                    <a:pt x="80876" y="229871"/>
                  </a:cubicBezTo>
                  <a:lnTo>
                    <a:pt x="249724" y="145333"/>
                  </a:lnTo>
                  <a:lnTo>
                    <a:pt x="250747" y="145333"/>
                  </a:lnTo>
                  <a:lnTo>
                    <a:pt x="539925" y="801"/>
                  </a:lnTo>
                  <a:cubicBezTo>
                    <a:pt x="542379" y="-335"/>
                    <a:pt x="545197" y="-335"/>
                    <a:pt x="547651" y="801"/>
                  </a:cubicBezTo>
                  <a:lnTo>
                    <a:pt x="695365" y="74772"/>
                  </a:lnTo>
                  <a:cubicBezTo>
                    <a:pt x="699569" y="76885"/>
                    <a:pt x="701262" y="82010"/>
                    <a:pt x="699149" y="86214"/>
                  </a:cubicBezTo>
                  <a:cubicBezTo>
                    <a:pt x="698331" y="87850"/>
                    <a:pt x="697002" y="89180"/>
                    <a:pt x="695365" y="89998"/>
                  </a:cubicBezTo>
                  <a:lnTo>
                    <a:pt x="645938" y="115223"/>
                  </a:lnTo>
                  <a:lnTo>
                    <a:pt x="644915" y="115223"/>
                  </a:lnTo>
                  <a:lnTo>
                    <a:pt x="94966" y="394970"/>
                  </a:lnTo>
                  <a:cubicBezTo>
                    <a:pt x="93795" y="395651"/>
                    <a:pt x="92454" y="396004"/>
                    <a:pt x="91102" y="395992"/>
                  </a:cubicBezTo>
                  <a:close/>
                  <a:moveTo>
                    <a:pt x="21336" y="342929"/>
                  </a:moveTo>
                  <a:lnTo>
                    <a:pt x="91102" y="377926"/>
                  </a:lnTo>
                  <a:lnTo>
                    <a:pt x="638211" y="99656"/>
                  </a:lnTo>
                  <a:lnTo>
                    <a:pt x="639234" y="99656"/>
                  </a:lnTo>
                  <a:lnTo>
                    <a:pt x="673322" y="82612"/>
                  </a:lnTo>
                  <a:lnTo>
                    <a:pt x="544470" y="18186"/>
                  </a:lnTo>
                  <a:lnTo>
                    <a:pt x="258246" y="161241"/>
                  </a:lnTo>
                  <a:lnTo>
                    <a:pt x="257223" y="161241"/>
                  </a:lnTo>
                  <a:lnTo>
                    <a:pt x="91102" y="244415"/>
                  </a:lnTo>
                  <a:close/>
                </a:path>
              </a:pathLst>
            </a:custGeom>
            <a:solidFill>
              <a:srgbClr val="271C57"/>
            </a:solidFill>
            <a:ln cap="flat" w="11362">
              <a:noFill/>
              <a:prstDash val="solid"/>
              <a:miter/>
            </a:ln>
          </p:spPr>
          <p:txBody>
            <a:bodyPr anchor="ctr" rtlCol="0"/>
            <a:lstStyle/>
            <a:p>
              <a:endParaRPr dirty="0" lang="en-US"/>
            </a:p>
          </p:txBody>
        </p:sp>
        <p:grpSp>
          <p:nvGrpSpPr>
            <p:cNvPr id="541" name="Graphic 3">
              <a:extLst>
                <a:ext uri="{FF2B5EF4-FFF2-40B4-BE49-F238E27FC236}">
                  <a16:creationId xmlns:a16="http://schemas.microsoft.com/office/drawing/2014/main" id="{20F5DA5C-580E-4040-BBA9-E81D2A3054E8}"/>
                </a:ext>
              </a:extLst>
            </p:cNvPr>
            <p:cNvGrpSpPr/>
            <p:nvPr/>
          </p:nvGrpSpPr>
          <p:grpSpPr>
            <a:xfrm>
              <a:off x="7771432" y="3826927"/>
              <a:ext cx="320653" cy="183392"/>
              <a:chOff x="7771432" y="3826927"/>
              <a:chExt cx="320653" cy="183392"/>
            </a:xfrm>
            <a:solidFill>
              <a:srgbClr val="271C57"/>
            </a:solidFill>
          </p:grpSpPr>
          <p:sp>
            <p:nvSpPr>
              <p:cNvPr id="939" name="Freeform: Shape 938">
                <a:extLst>
                  <a:ext uri="{FF2B5EF4-FFF2-40B4-BE49-F238E27FC236}">
                    <a16:creationId xmlns:a16="http://schemas.microsoft.com/office/drawing/2014/main" id="{C4FD90F9-2928-4437-A736-FF04DB895D3A}"/>
                  </a:ext>
                </a:extLst>
              </p:cNvPr>
              <p:cNvSpPr/>
              <p:nvPr/>
            </p:nvSpPr>
            <p:spPr>
              <a:xfrm>
                <a:off x="807367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40" name="Freeform: Shape 939">
                <a:extLst>
                  <a:ext uri="{FF2B5EF4-FFF2-40B4-BE49-F238E27FC236}">
                    <a16:creationId xmlns:a16="http://schemas.microsoft.com/office/drawing/2014/main" id="{FB8BB742-5B54-453B-B3A6-0667B05A1177}"/>
                  </a:ext>
                </a:extLst>
              </p:cNvPr>
              <p:cNvSpPr/>
              <p:nvPr/>
            </p:nvSpPr>
            <p:spPr>
              <a:xfrm>
                <a:off x="8018796" y="3826927"/>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941" name="Freeform: Shape 940">
                <a:extLst>
                  <a:ext uri="{FF2B5EF4-FFF2-40B4-BE49-F238E27FC236}">
                    <a16:creationId xmlns:a16="http://schemas.microsoft.com/office/drawing/2014/main" id="{A119EB24-474B-4AC8-8740-BA535CF9D2C6}"/>
                  </a:ext>
                </a:extLst>
              </p:cNvPr>
              <p:cNvSpPr/>
              <p:nvPr/>
            </p:nvSpPr>
            <p:spPr>
              <a:xfrm>
                <a:off x="7991298" y="388192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42" name="Freeform: Shape 941">
                <a:extLst>
                  <a:ext uri="{FF2B5EF4-FFF2-40B4-BE49-F238E27FC236}">
                    <a16:creationId xmlns:a16="http://schemas.microsoft.com/office/drawing/2014/main" id="{E016EE3F-58A7-4A22-BDFA-5B93A1ACB27A}"/>
                  </a:ext>
                </a:extLst>
              </p:cNvPr>
              <p:cNvSpPr/>
              <p:nvPr/>
            </p:nvSpPr>
            <p:spPr>
              <a:xfrm>
                <a:off x="8046293" y="388192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43" name="Freeform: Shape 942">
                <a:extLst>
                  <a:ext uri="{FF2B5EF4-FFF2-40B4-BE49-F238E27FC236}">
                    <a16:creationId xmlns:a16="http://schemas.microsoft.com/office/drawing/2014/main" id="{28DDABE3-71C1-4BDB-B5AB-E3849895B8C9}"/>
                  </a:ext>
                </a:extLst>
              </p:cNvPr>
              <p:cNvSpPr/>
              <p:nvPr/>
            </p:nvSpPr>
            <p:spPr>
              <a:xfrm>
                <a:off x="796391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44" name="Freeform: Shape 943">
                <a:extLst>
                  <a:ext uri="{FF2B5EF4-FFF2-40B4-BE49-F238E27FC236}">
                    <a16:creationId xmlns:a16="http://schemas.microsoft.com/office/drawing/2014/main" id="{7DACB961-DCB1-4C1C-AB80-A65369D447A9}"/>
                  </a:ext>
                </a:extLst>
              </p:cNvPr>
              <p:cNvSpPr/>
              <p:nvPr/>
            </p:nvSpPr>
            <p:spPr>
              <a:xfrm>
                <a:off x="8018796"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945" name="Freeform: Shape 944">
                <a:extLst>
                  <a:ext uri="{FF2B5EF4-FFF2-40B4-BE49-F238E27FC236}">
                    <a16:creationId xmlns:a16="http://schemas.microsoft.com/office/drawing/2014/main" id="{AA28EBB1-A376-4A71-BE6A-5526409A9C1D}"/>
                  </a:ext>
                </a:extLst>
              </p:cNvPr>
              <p:cNvSpPr/>
              <p:nvPr/>
            </p:nvSpPr>
            <p:spPr>
              <a:xfrm>
                <a:off x="7881308" y="388192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946" name="Freeform: Shape 945">
                <a:extLst>
                  <a:ext uri="{FF2B5EF4-FFF2-40B4-BE49-F238E27FC236}">
                    <a16:creationId xmlns:a16="http://schemas.microsoft.com/office/drawing/2014/main" id="{BEFFAF1C-C76E-4DB3-BE6C-DD2C84357E6D}"/>
                  </a:ext>
                </a:extLst>
              </p:cNvPr>
              <p:cNvSpPr/>
              <p:nvPr/>
            </p:nvSpPr>
            <p:spPr>
              <a:xfrm>
                <a:off x="7936303" y="388192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47" name="Freeform: Shape 946">
                <a:extLst>
                  <a:ext uri="{FF2B5EF4-FFF2-40B4-BE49-F238E27FC236}">
                    <a16:creationId xmlns:a16="http://schemas.microsoft.com/office/drawing/2014/main" id="{85580B1E-CE26-4082-8CEC-9071B3840491}"/>
                  </a:ext>
                </a:extLst>
              </p:cNvPr>
              <p:cNvSpPr/>
              <p:nvPr/>
            </p:nvSpPr>
            <p:spPr>
              <a:xfrm>
                <a:off x="785392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48" name="Freeform: Shape 947">
                <a:extLst>
                  <a:ext uri="{FF2B5EF4-FFF2-40B4-BE49-F238E27FC236}">
                    <a16:creationId xmlns:a16="http://schemas.microsoft.com/office/drawing/2014/main" id="{D75D49F6-7D46-4F7C-AE4D-B0D266A38C0A}"/>
                  </a:ext>
                </a:extLst>
              </p:cNvPr>
              <p:cNvSpPr/>
              <p:nvPr/>
            </p:nvSpPr>
            <p:spPr>
              <a:xfrm>
                <a:off x="790891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49" name="Freeform: Shape 948">
                <a:extLst>
                  <a:ext uri="{FF2B5EF4-FFF2-40B4-BE49-F238E27FC236}">
                    <a16:creationId xmlns:a16="http://schemas.microsoft.com/office/drawing/2014/main" id="{E4C751C8-A352-468F-86F1-4EAA6E24C089}"/>
                  </a:ext>
                </a:extLst>
              </p:cNvPr>
              <p:cNvSpPr/>
              <p:nvPr/>
            </p:nvSpPr>
            <p:spPr>
              <a:xfrm>
                <a:off x="7881308" y="39917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8"/>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950" name="Freeform: Shape 949">
                <a:extLst>
                  <a:ext uri="{FF2B5EF4-FFF2-40B4-BE49-F238E27FC236}">
                    <a16:creationId xmlns:a16="http://schemas.microsoft.com/office/drawing/2014/main" id="{185B87BC-D177-4F1C-A948-0908A808CC9C}"/>
                  </a:ext>
                </a:extLst>
              </p:cNvPr>
              <p:cNvSpPr/>
              <p:nvPr/>
            </p:nvSpPr>
            <p:spPr>
              <a:xfrm>
                <a:off x="7936303" y="399179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51" name="Freeform: Shape 950">
                <a:extLst>
                  <a:ext uri="{FF2B5EF4-FFF2-40B4-BE49-F238E27FC236}">
                    <a16:creationId xmlns:a16="http://schemas.microsoft.com/office/drawing/2014/main" id="{741424A1-7A16-4BF1-A3B6-74945D426F82}"/>
                  </a:ext>
                </a:extLst>
              </p:cNvPr>
              <p:cNvSpPr/>
              <p:nvPr/>
            </p:nvSpPr>
            <p:spPr>
              <a:xfrm>
                <a:off x="779892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2" name="Freeform: Shape 951">
                <a:extLst>
                  <a:ext uri="{FF2B5EF4-FFF2-40B4-BE49-F238E27FC236}">
                    <a16:creationId xmlns:a16="http://schemas.microsoft.com/office/drawing/2014/main" id="{799B254F-356D-49F3-A317-AB2EBBCA0A60}"/>
                  </a:ext>
                </a:extLst>
              </p:cNvPr>
              <p:cNvSpPr/>
              <p:nvPr/>
            </p:nvSpPr>
            <p:spPr>
              <a:xfrm>
                <a:off x="7771432" y="399191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3" name="Freeform: Shape 952">
                <a:extLst>
                  <a:ext uri="{FF2B5EF4-FFF2-40B4-BE49-F238E27FC236}">
                    <a16:creationId xmlns:a16="http://schemas.microsoft.com/office/drawing/2014/main" id="{B3A91DB6-4BE9-4AAC-B114-8E618E16C997}"/>
                  </a:ext>
                </a:extLst>
              </p:cNvPr>
              <p:cNvSpPr/>
              <p:nvPr/>
            </p:nvSpPr>
            <p:spPr>
              <a:xfrm>
                <a:off x="7825405" y="3991852"/>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grpSp>
        <p:sp>
          <p:nvSpPr>
            <p:cNvPr id="542" name="Freeform: Shape 541">
              <a:extLst>
                <a:ext uri="{FF2B5EF4-FFF2-40B4-BE49-F238E27FC236}">
                  <a16:creationId xmlns:a16="http://schemas.microsoft.com/office/drawing/2014/main" id="{DD1A2B5C-3052-4314-A8D8-209D488B2E14}"/>
                </a:ext>
              </a:extLst>
            </p:cNvPr>
            <p:cNvSpPr/>
            <p:nvPr/>
          </p:nvSpPr>
          <p:spPr>
            <a:xfrm>
              <a:off x="7683485" y="3771506"/>
              <a:ext cx="412917" cy="298807"/>
            </a:xfrm>
            <a:custGeom>
              <a:avLst/>
              <a:gdLst>
                <a:gd fmla="*/ 168807 w 412917" name="connsiteX0"/>
                <a:gd fmla="*/ 298757 h 298807" name="connsiteY0"/>
                <a:gd fmla="*/ 165057 w 412917" name="connsiteX1"/>
                <a:gd fmla="*/ 297848 h 298807" name="connsiteY1"/>
                <a:gd fmla="*/ 4731 w 412917" name="connsiteX2"/>
                <a:gd fmla="*/ 217628 h 298807" name="connsiteY2"/>
                <a:gd fmla="*/ -41 w 412917" name="connsiteX3"/>
                <a:gd fmla="*/ 210015 h 298807" name="connsiteY3"/>
                <a:gd fmla="*/ 4618 w 412917" name="connsiteX4"/>
                <a:gd fmla="*/ 202288 h 298807" name="connsiteY4"/>
                <a:gd fmla="*/ 400377 w 412917" name="connsiteX5"/>
                <a:gd fmla="*/ 1057 h 298807" name="connsiteY5"/>
                <a:gd fmla="*/ 408785 w 412917" name="connsiteX6"/>
                <a:gd fmla="*/ 1057 h 298807" name="connsiteY6"/>
                <a:gd fmla="*/ 412876 w 412917" name="connsiteX7"/>
                <a:gd fmla="*/ 8329 h 298807" name="connsiteY7"/>
                <a:gd fmla="*/ 412876 w 412917" name="connsiteX8"/>
                <a:gd fmla="*/ 171723 h 298807" name="connsiteY8"/>
                <a:gd fmla="*/ 408217 w 412917" name="connsiteX9"/>
                <a:gd fmla="*/ 179449 h 298807" name="connsiteY9"/>
                <a:gd fmla="*/ 172216 w 412917" name="connsiteX10"/>
                <a:gd fmla="*/ 297507 h 298807" name="connsiteY10"/>
                <a:gd fmla="*/ 168807 w 412917" name="connsiteX11"/>
                <a:gd fmla="*/ 298757 h 298807" name="connsiteY11"/>
                <a:gd fmla="*/ 27456 w 412917" name="connsiteX12"/>
                <a:gd fmla="*/ 209901 h 298807" name="connsiteY12"/>
                <a:gd fmla="*/ 168807 w 412917" name="connsiteX13"/>
                <a:gd fmla="*/ 280577 h 298807" name="connsiteY13"/>
                <a:gd fmla="*/ 396059 w 412917" name="connsiteX14"/>
                <a:gd fmla="*/ 166951 h 298807" name="connsiteY14"/>
                <a:gd fmla="*/ 396059 w 412917" name="connsiteX15"/>
                <a:gd fmla="*/ 22759 h 29880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98807" w="412917">
                  <a:moveTo>
                    <a:pt x="168807" y="298757"/>
                  </a:moveTo>
                  <a:cubicBezTo>
                    <a:pt x="167500" y="298745"/>
                    <a:pt x="166228" y="298427"/>
                    <a:pt x="165057" y="297848"/>
                  </a:cubicBezTo>
                  <a:lnTo>
                    <a:pt x="4731" y="217628"/>
                  </a:lnTo>
                  <a:cubicBezTo>
                    <a:pt x="1822" y="216208"/>
                    <a:pt x="-30" y="213253"/>
                    <a:pt x="-41" y="210015"/>
                  </a:cubicBezTo>
                  <a:cubicBezTo>
                    <a:pt x="-64" y="206765"/>
                    <a:pt x="1732" y="203788"/>
                    <a:pt x="4618" y="202288"/>
                  </a:cubicBezTo>
                  <a:lnTo>
                    <a:pt x="400377" y="1057"/>
                  </a:lnTo>
                  <a:cubicBezTo>
                    <a:pt x="402979" y="-420"/>
                    <a:pt x="406172" y="-420"/>
                    <a:pt x="408785" y="1057"/>
                  </a:cubicBezTo>
                  <a:cubicBezTo>
                    <a:pt x="411308" y="2613"/>
                    <a:pt x="412853" y="5363"/>
                    <a:pt x="412876" y="8329"/>
                  </a:cubicBezTo>
                  <a:lnTo>
                    <a:pt x="412876" y="171723"/>
                  </a:lnTo>
                  <a:cubicBezTo>
                    <a:pt x="412898" y="174973"/>
                    <a:pt x="411103" y="177950"/>
                    <a:pt x="408217" y="179449"/>
                  </a:cubicBezTo>
                  <a:lnTo>
                    <a:pt x="172216" y="297507"/>
                  </a:lnTo>
                  <a:cubicBezTo>
                    <a:pt x="171170" y="298143"/>
                    <a:pt x="170012" y="298575"/>
                    <a:pt x="168807" y="298757"/>
                  </a:cubicBezTo>
                  <a:close/>
                  <a:moveTo>
                    <a:pt x="27456" y="209901"/>
                  </a:moveTo>
                  <a:lnTo>
                    <a:pt x="168807" y="280577"/>
                  </a:lnTo>
                  <a:lnTo>
                    <a:pt x="396059" y="166951"/>
                  </a:lnTo>
                  <a:lnTo>
                    <a:pt x="396059" y="22759"/>
                  </a:lnTo>
                  <a:close/>
                </a:path>
              </a:pathLst>
            </a:custGeom>
            <a:solidFill>
              <a:srgbClr val="271C57"/>
            </a:solidFill>
            <a:ln cap="flat" w="11362">
              <a:noFill/>
              <a:prstDash val="solid"/>
              <a:miter/>
            </a:ln>
          </p:spPr>
          <p:txBody>
            <a:bodyPr anchor="ctr" rtlCol="0"/>
            <a:lstStyle/>
            <a:p>
              <a:endParaRPr dirty="0" lang="en-US"/>
            </a:p>
          </p:txBody>
        </p:sp>
        <p:sp>
          <p:nvSpPr>
            <p:cNvPr id="543" name="Freeform: Shape 542">
              <a:extLst>
                <a:ext uri="{FF2B5EF4-FFF2-40B4-BE49-F238E27FC236}">
                  <a16:creationId xmlns:a16="http://schemas.microsoft.com/office/drawing/2014/main" id="{D5B41FC5-4DE9-4D29-990C-418D6D7384B0}"/>
                </a:ext>
              </a:extLst>
            </p:cNvPr>
            <p:cNvSpPr/>
            <p:nvPr/>
          </p:nvSpPr>
          <p:spPr>
            <a:xfrm>
              <a:off x="8136366" y="3502444"/>
              <a:ext cx="420108" cy="182222"/>
            </a:xfrm>
            <a:custGeom>
              <a:avLst/>
              <a:gdLst>
                <a:gd fmla="*/ 156227 w 420108" name="connsiteX0"/>
                <a:gd fmla="*/ 182172 h 182222" name="connsiteY0"/>
                <a:gd fmla="*/ 152364 w 420108" name="connsiteX1"/>
                <a:gd fmla="*/ 181263 h 182222" name="connsiteY1"/>
                <a:gd fmla="*/ 4650 w 420108" name="connsiteX2"/>
                <a:gd fmla="*/ 107292 h 182222" name="connsiteY2"/>
                <a:gd fmla="*/ 105 w 420108" name="connsiteX3"/>
                <a:gd fmla="*/ 101270 h 182222" name="connsiteY3"/>
                <a:gd fmla="*/ 2150 w 420108" name="connsiteX4"/>
                <a:gd fmla="*/ 93884 h 182222" name="connsiteY4"/>
                <a:gd fmla="*/ 6354 w 420108" name="connsiteX5"/>
                <a:gd fmla="*/ 91157 h 182222" name="connsiteY5"/>
                <a:gd fmla="*/ 337688 w 420108" name="connsiteX6"/>
                <a:gd fmla="*/ 257 h 182222" name="connsiteY6"/>
                <a:gd fmla="*/ 343937 w 420108" name="connsiteX7"/>
                <a:gd fmla="*/ 825 h 182222" name="connsiteY7"/>
                <a:gd fmla="*/ 415294 w 420108" name="connsiteX8"/>
                <a:gd fmla="*/ 36390 h 182222" name="connsiteY8"/>
                <a:gd fmla="*/ 420066 w 420108" name="connsiteX9"/>
                <a:gd fmla="*/ 44002 h 182222" name="connsiteY9"/>
                <a:gd fmla="*/ 415294 w 420108" name="connsiteX10"/>
                <a:gd fmla="*/ 51729 h 182222" name="connsiteY10"/>
                <a:gd fmla="*/ 160090 w 420108" name="connsiteX11"/>
                <a:gd fmla="*/ 181149 h 182222" name="connsiteY11"/>
                <a:gd fmla="*/ 156227 w 420108" name="connsiteX12"/>
                <a:gd fmla="*/ 182172 h 182222" name="connsiteY12"/>
                <a:gd fmla="*/ 32034 w 420108" name="connsiteX13"/>
                <a:gd fmla="*/ 101838 h 182222" name="connsiteY13"/>
                <a:gd fmla="*/ 156227 w 420108" name="connsiteX14"/>
                <a:gd fmla="*/ 163991 h 182222" name="connsiteY14"/>
                <a:gd fmla="*/ 392342 w 420108" name="connsiteX15"/>
                <a:gd fmla="*/ 43889 h 182222" name="connsiteY15"/>
                <a:gd fmla="*/ 339051 w 420108" name="connsiteX16"/>
                <a:gd fmla="*/ 17414 h 182222"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182222" w="420108">
                  <a:moveTo>
                    <a:pt x="156227" y="182172"/>
                  </a:moveTo>
                  <a:cubicBezTo>
                    <a:pt x="154886" y="182138"/>
                    <a:pt x="153568" y="181831"/>
                    <a:pt x="152364" y="181263"/>
                  </a:cubicBezTo>
                  <a:lnTo>
                    <a:pt x="4650" y="107292"/>
                  </a:lnTo>
                  <a:cubicBezTo>
                    <a:pt x="2252" y="106133"/>
                    <a:pt x="571" y="103895"/>
                    <a:pt x="105" y="101270"/>
                  </a:cubicBezTo>
                  <a:cubicBezTo>
                    <a:pt x="-384" y="98623"/>
                    <a:pt x="366" y="95896"/>
                    <a:pt x="2150" y="93884"/>
                  </a:cubicBezTo>
                  <a:cubicBezTo>
                    <a:pt x="3332" y="92669"/>
                    <a:pt x="4764" y="91737"/>
                    <a:pt x="6354" y="91157"/>
                  </a:cubicBezTo>
                  <a:lnTo>
                    <a:pt x="337688" y="257"/>
                  </a:lnTo>
                  <a:cubicBezTo>
                    <a:pt x="339767" y="-300"/>
                    <a:pt x="341983" y="-96"/>
                    <a:pt x="343937" y="825"/>
                  </a:cubicBezTo>
                  <a:lnTo>
                    <a:pt x="415294" y="36390"/>
                  </a:lnTo>
                  <a:cubicBezTo>
                    <a:pt x="418169" y="37855"/>
                    <a:pt x="419998" y="40775"/>
                    <a:pt x="420066" y="44002"/>
                  </a:cubicBezTo>
                  <a:cubicBezTo>
                    <a:pt x="420101" y="47286"/>
                    <a:pt x="418237" y="50286"/>
                    <a:pt x="415294" y="51729"/>
                  </a:cubicBezTo>
                  <a:lnTo>
                    <a:pt x="160090" y="181149"/>
                  </a:lnTo>
                  <a:cubicBezTo>
                    <a:pt x="158909" y="181819"/>
                    <a:pt x="157579" y="182172"/>
                    <a:pt x="156227" y="182172"/>
                  </a:cubicBezTo>
                  <a:close/>
                  <a:moveTo>
                    <a:pt x="32034" y="101838"/>
                  </a:moveTo>
                  <a:lnTo>
                    <a:pt x="156227" y="163991"/>
                  </a:lnTo>
                  <a:lnTo>
                    <a:pt x="392342" y="43889"/>
                  </a:lnTo>
                  <a:lnTo>
                    <a:pt x="339051" y="17414"/>
                  </a:lnTo>
                  <a:close/>
                </a:path>
              </a:pathLst>
            </a:custGeom>
            <a:solidFill>
              <a:srgbClr val="271C57"/>
            </a:solidFill>
            <a:ln cap="flat" w="11362">
              <a:noFill/>
              <a:prstDash val="solid"/>
              <a:miter/>
            </a:ln>
          </p:spPr>
          <p:txBody>
            <a:bodyPr anchor="ctr" rtlCol="0"/>
            <a:lstStyle/>
            <a:p>
              <a:endParaRPr dirty="0" lang="en-US"/>
            </a:p>
          </p:txBody>
        </p:sp>
        <p:sp>
          <p:nvSpPr>
            <p:cNvPr id="544" name="Freeform: Shape 543">
              <a:extLst>
                <a:ext uri="{FF2B5EF4-FFF2-40B4-BE49-F238E27FC236}">
                  <a16:creationId xmlns:a16="http://schemas.microsoft.com/office/drawing/2014/main" id="{A410F413-75BF-4E13-BB54-D29A69353BB8}"/>
                </a:ext>
              </a:extLst>
            </p:cNvPr>
            <p:cNvSpPr/>
            <p:nvPr/>
          </p:nvSpPr>
          <p:spPr>
            <a:xfrm>
              <a:off x="8303390" y="3307153"/>
              <a:ext cx="338343" cy="212194"/>
            </a:xfrm>
            <a:custGeom>
              <a:avLst/>
              <a:gdLst>
                <a:gd fmla="*/ 172936 w 338343" name="connsiteX0"/>
                <a:gd fmla="*/ 212137 h 212194" name="connsiteY0"/>
                <a:gd fmla="*/ 168959 w 338343" name="connsiteX1"/>
                <a:gd fmla="*/ 211228 h 212194" name="connsiteY1"/>
                <a:gd fmla="*/ 4770 w 338343" name="connsiteX2"/>
                <a:gd fmla="*/ 129076 h 212194" name="connsiteY2"/>
                <a:gd fmla="*/ 816 w 338343" name="connsiteX3"/>
                <a:gd fmla="*/ 117691 h 212194" name="connsiteY3"/>
                <a:gd fmla="*/ 4770 w 338343" name="connsiteX4"/>
                <a:gd fmla="*/ 113737 h 212194" name="connsiteY4"/>
                <a:gd fmla="*/ 230431 w 338343" name="connsiteX5"/>
                <a:gd fmla="*/ 793 h 212194" name="connsiteY5"/>
                <a:gd fmla="*/ 238044 w 338343" name="connsiteX6"/>
                <a:gd fmla="*/ 793 h 212194" name="connsiteY6"/>
                <a:gd fmla="*/ 333490 w 338343" name="connsiteX7"/>
                <a:gd fmla="*/ 48402 h 212194" name="connsiteY7"/>
                <a:gd fmla="*/ 338035 w 338343" name="connsiteX8"/>
                <a:gd fmla="*/ 53856 h 212194" name="connsiteY8"/>
                <a:gd fmla="*/ 336785 w 338343" name="connsiteX9"/>
                <a:gd fmla="*/ 60787 h 212194" name="connsiteY9"/>
                <a:gd fmla="*/ 306674 w 338343" name="connsiteX10"/>
                <a:gd fmla="*/ 106238 h 212194" name="connsiteY10"/>
                <a:gd fmla="*/ 331445 w 338343" name="connsiteX11"/>
                <a:gd fmla="*/ 118623 h 212194" name="connsiteY11"/>
                <a:gd fmla="*/ 335399 w 338343" name="connsiteX12"/>
                <a:gd fmla="*/ 130008 h 212194" name="connsiteY12"/>
                <a:gd fmla="*/ 331445 w 338343" name="connsiteX13"/>
                <a:gd fmla="*/ 133962 h 212194" name="connsiteY13"/>
                <a:gd fmla="*/ 177141 w 338343" name="connsiteX14"/>
                <a:gd fmla="*/ 211228 h 212194" name="connsiteY14"/>
                <a:gd fmla="*/ 172936 w 338343" name="connsiteX15"/>
                <a:gd fmla="*/ 212137 h 212194" name="connsiteY15"/>
                <a:gd fmla="*/ 27722 w 338343" name="connsiteX16"/>
                <a:gd fmla="*/ 121236 h 212194" name="connsiteY16"/>
                <a:gd fmla="*/ 172936 w 338343" name="connsiteX17"/>
                <a:gd fmla="*/ 193843 h 212194" name="connsiteY17"/>
                <a:gd fmla="*/ 308492 w 338343" name="connsiteX18"/>
                <a:gd fmla="*/ 125667 h 212194" name="connsiteY18"/>
                <a:gd fmla="*/ 290312 w 338343" name="connsiteX19"/>
                <a:gd fmla="*/ 116578 h 212194" name="connsiteY19"/>
                <a:gd fmla="*/ 285881 w 338343" name="connsiteX20"/>
                <a:gd fmla="*/ 111123 h 212194" name="connsiteY20"/>
                <a:gd fmla="*/ 287017 w 338343" name="connsiteX21"/>
                <a:gd fmla="*/ 104192 h 212194" name="connsiteY21"/>
                <a:gd fmla="*/ 317242 w 338343" name="connsiteX22"/>
                <a:gd fmla="*/ 58742 h 212194" name="connsiteY22"/>
                <a:gd fmla="*/ 234294 w 338343" name="connsiteX23"/>
                <a:gd fmla="*/ 17382 h 21219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12194" w="338343">
                  <a:moveTo>
                    <a:pt x="172936" y="212137"/>
                  </a:moveTo>
                  <a:cubicBezTo>
                    <a:pt x="171562" y="212103"/>
                    <a:pt x="170210" y="211796"/>
                    <a:pt x="168959" y="211228"/>
                  </a:cubicBezTo>
                  <a:lnTo>
                    <a:pt x="4770" y="129076"/>
                  </a:lnTo>
                  <a:cubicBezTo>
                    <a:pt x="532" y="127020"/>
                    <a:pt x="-1241" y="121929"/>
                    <a:pt x="816" y="117691"/>
                  </a:cubicBezTo>
                  <a:cubicBezTo>
                    <a:pt x="1645" y="115964"/>
                    <a:pt x="3043" y="114578"/>
                    <a:pt x="4770" y="113737"/>
                  </a:cubicBezTo>
                  <a:lnTo>
                    <a:pt x="230431" y="793"/>
                  </a:lnTo>
                  <a:cubicBezTo>
                    <a:pt x="232840" y="-332"/>
                    <a:pt x="235635" y="-332"/>
                    <a:pt x="238044" y="793"/>
                  </a:cubicBezTo>
                  <a:lnTo>
                    <a:pt x="333490" y="48402"/>
                  </a:lnTo>
                  <a:cubicBezTo>
                    <a:pt x="335717" y="49481"/>
                    <a:pt x="337376" y="51470"/>
                    <a:pt x="338035" y="53856"/>
                  </a:cubicBezTo>
                  <a:cubicBezTo>
                    <a:pt x="338648" y="56242"/>
                    <a:pt x="338194" y="58776"/>
                    <a:pt x="336785" y="60787"/>
                  </a:cubicBezTo>
                  <a:lnTo>
                    <a:pt x="306674" y="106238"/>
                  </a:lnTo>
                  <a:lnTo>
                    <a:pt x="331445" y="118623"/>
                  </a:lnTo>
                  <a:cubicBezTo>
                    <a:pt x="335683" y="120679"/>
                    <a:pt x="337456" y="125770"/>
                    <a:pt x="335399" y="130008"/>
                  </a:cubicBezTo>
                  <a:cubicBezTo>
                    <a:pt x="334569" y="131735"/>
                    <a:pt x="333172" y="133121"/>
                    <a:pt x="331445" y="133962"/>
                  </a:cubicBezTo>
                  <a:lnTo>
                    <a:pt x="177141" y="211228"/>
                  </a:lnTo>
                  <a:cubicBezTo>
                    <a:pt x="175834" y="211876"/>
                    <a:pt x="174391" y="212194"/>
                    <a:pt x="172936" y="212137"/>
                  </a:cubicBezTo>
                  <a:close/>
                  <a:moveTo>
                    <a:pt x="27722" y="121236"/>
                  </a:moveTo>
                  <a:lnTo>
                    <a:pt x="172936" y="193843"/>
                  </a:lnTo>
                  <a:lnTo>
                    <a:pt x="308492" y="125667"/>
                  </a:lnTo>
                  <a:lnTo>
                    <a:pt x="290312" y="116578"/>
                  </a:lnTo>
                  <a:cubicBezTo>
                    <a:pt x="288142" y="115464"/>
                    <a:pt x="286528" y="113475"/>
                    <a:pt x="285881" y="111123"/>
                  </a:cubicBezTo>
                  <a:cubicBezTo>
                    <a:pt x="285210" y="108760"/>
                    <a:pt x="285631" y="106215"/>
                    <a:pt x="287017" y="104192"/>
                  </a:cubicBezTo>
                  <a:lnTo>
                    <a:pt x="317242" y="58742"/>
                  </a:lnTo>
                  <a:lnTo>
                    <a:pt x="234294" y="17382"/>
                  </a:lnTo>
                  <a:close/>
                </a:path>
              </a:pathLst>
            </a:custGeom>
            <a:solidFill>
              <a:srgbClr val="271C57"/>
            </a:solidFill>
            <a:ln cap="flat" w="11362">
              <a:noFill/>
              <a:prstDash val="solid"/>
              <a:miter/>
            </a:ln>
          </p:spPr>
          <p:txBody>
            <a:bodyPr anchor="ctr" rtlCol="0"/>
            <a:lstStyle/>
            <a:p>
              <a:endParaRPr dirty="0" lang="en-US"/>
            </a:p>
          </p:txBody>
        </p:sp>
        <p:sp>
          <p:nvSpPr>
            <p:cNvPr id="545" name="Freeform: Shape 544">
              <a:extLst>
                <a:ext uri="{FF2B5EF4-FFF2-40B4-BE49-F238E27FC236}">
                  <a16:creationId xmlns:a16="http://schemas.microsoft.com/office/drawing/2014/main" id="{166B6C5C-EBC0-400E-80CA-9A9B1E1C8231}"/>
                </a:ext>
              </a:extLst>
            </p:cNvPr>
            <p:cNvSpPr/>
            <p:nvPr/>
          </p:nvSpPr>
          <p:spPr>
            <a:xfrm>
              <a:off x="8467807" y="3423507"/>
              <a:ext cx="283763" cy="131398"/>
            </a:xfrm>
            <a:custGeom>
              <a:avLst/>
              <a:gdLst>
                <a:gd fmla="*/ 79877 w 283763" name="connsiteX0"/>
                <a:gd fmla="*/ 131348 h 131398" name="connsiteY0"/>
                <a:gd fmla="*/ 76127 w 283763" name="connsiteX1"/>
                <a:gd fmla="*/ 130439 h 131398" name="connsiteY1"/>
                <a:gd fmla="*/ 4770 w 283763" name="connsiteX2"/>
                <a:gd fmla="*/ 94874 h 131398" name="connsiteY2"/>
                <a:gd fmla="*/ 816 w 283763" name="connsiteX3"/>
                <a:gd fmla="*/ 83488 h 131398" name="connsiteY3"/>
                <a:gd fmla="*/ 4770 w 283763" name="connsiteX4"/>
                <a:gd fmla="*/ 79534 h 131398" name="connsiteY4"/>
                <a:gd fmla="*/ 159415 w 283763" name="connsiteX5"/>
                <a:gd fmla="*/ 2155 h 131398" name="connsiteY5"/>
                <a:gd fmla="*/ 167028 w 283763" name="connsiteX6"/>
                <a:gd fmla="*/ 2155 h 131398" name="connsiteY6"/>
                <a:gd fmla="*/ 192594 w 283763" name="connsiteX7"/>
                <a:gd fmla="*/ 14881 h 131398" name="connsiteY7"/>
                <a:gd fmla="*/ 242475 w 283763" name="connsiteX8"/>
                <a:gd fmla="*/ 337 h 131398" name="connsiteY8"/>
                <a:gd fmla="*/ 248725 w 283763" name="connsiteX9"/>
                <a:gd fmla="*/ 905 h 131398" name="connsiteY9"/>
                <a:gd fmla="*/ 278949 w 283763" name="connsiteX10"/>
                <a:gd fmla="*/ 16131 h 131398" name="connsiteY10"/>
                <a:gd fmla="*/ 283721 w 283763" name="connsiteX11"/>
                <a:gd fmla="*/ 23744 h 131398" name="connsiteY11"/>
                <a:gd fmla="*/ 279063 w 283763" name="connsiteX12"/>
                <a:gd fmla="*/ 31357 h 131398" name="connsiteY12"/>
                <a:gd fmla="*/ 83740 w 283763" name="connsiteX13"/>
                <a:gd fmla="*/ 130439 h 131398" name="connsiteY13"/>
                <a:gd fmla="*/ 79877 w 283763" name="connsiteX14"/>
                <a:gd fmla="*/ 131348 h 131398" name="connsiteY14"/>
                <a:gd fmla="*/ 27722 w 283763" name="connsiteX15"/>
                <a:gd fmla="*/ 87147 h 131398" name="connsiteY15"/>
                <a:gd fmla="*/ 79877 w 283763" name="connsiteX16"/>
                <a:gd fmla="*/ 113168 h 131398" name="connsiteY16"/>
                <a:gd fmla="*/ 256224 w 283763" name="connsiteX17"/>
                <a:gd fmla="*/ 23744 h 131398" name="connsiteY17"/>
                <a:gd fmla="*/ 244066 w 283763" name="connsiteX18"/>
                <a:gd fmla="*/ 17608 h 131398" name="connsiteY18"/>
                <a:gd fmla="*/ 194525 w 283763" name="connsiteX19"/>
                <a:gd fmla="*/ 32266 h 131398" name="connsiteY19"/>
                <a:gd fmla="*/ 188390 w 283763" name="connsiteX20"/>
                <a:gd fmla="*/ 31698 h 131398" name="connsiteY20"/>
                <a:gd fmla="*/ 163619 w 283763" name="connsiteX21"/>
                <a:gd fmla="*/ 19426 h 131398"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1398" w="283763">
                  <a:moveTo>
                    <a:pt x="79877" y="131348"/>
                  </a:moveTo>
                  <a:cubicBezTo>
                    <a:pt x="78570" y="131336"/>
                    <a:pt x="77298" y="131018"/>
                    <a:pt x="76127" y="130439"/>
                  </a:cubicBezTo>
                  <a:lnTo>
                    <a:pt x="4770" y="94874"/>
                  </a:lnTo>
                  <a:cubicBezTo>
                    <a:pt x="532" y="92817"/>
                    <a:pt x="-1241" y="87726"/>
                    <a:pt x="816" y="83488"/>
                  </a:cubicBezTo>
                  <a:cubicBezTo>
                    <a:pt x="1645" y="81761"/>
                    <a:pt x="3043" y="80375"/>
                    <a:pt x="4770" y="79534"/>
                  </a:cubicBezTo>
                  <a:lnTo>
                    <a:pt x="159415" y="2155"/>
                  </a:lnTo>
                  <a:cubicBezTo>
                    <a:pt x="161824" y="1030"/>
                    <a:pt x="164619" y="1030"/>
                    <a:pt x="167028" y="2155"/>
                  </a:cubicBezTo>
                  <a:lnTo>
                    <a:pt x="192594" y="14881"/>
                  </a:lnTo>
                  <a:lnTo>
                    <a:pt x="242475" y="337"/>
                  </a:lnTo>
                  <a:cubicBezTo>
                    <a:pt x="244543" y="-334"/>
                    <a:pt x="246805" y="-129"/>
                    <a:pt x="248725" y="905"/>
                  </a:cubicBezTo>
                  <a:lnTo>
                    <a:pt x="278949" y="16131"/>
                  </a:lnTo>
                  <a:cubicBezTo>
                    <a:pt x="281893" y="17517"/>
                    <a:pt x="283767" y="20494"/>
                    <a:pt x="283721" y="23744"/>
                  </a:cubicBezTo>
                  <a:cubicBezTo>
                    <a:pt x="283699" y="26948"/>
                    <a:pt x="281904" y="29879"/>
                    <a:pt x="279063" y="31357"/>
                  </a:cubicBezTo>
                  <a:lnTo>
                    <a:pt x="83740" y="130439"/>
                  </a:lnTo>
                  <a:cubicBezTo>
                    <a:pt x="82536" y="131029"/>
                    <a:pt x="81218" y="131348"/>
                    <a:pt x="79877" y="131348"/>
                  </a:cubicBezTo>
                  <a:close/>
                  <a:moveTo>
                    <a:pt x="27722" y="87147"/>
                  </a:moveTo>
                  <a:lnTo>
                    <a:pt x="79877" y="113168"/>
                  </a:lnTo>
                  <a:lnTo>
                    <a:pt x="256224" y="23744"/>
                  </a:lnTo>
                  <a:lnTo>
                    <a:pt x="244066" y="17608"/>
                  </a:lnTo>
                  <a:lnTo>
                    <a:pt x="194525" y="32266"/>
                  </a:lnTo>
                  <a:cubicBezTo>
                    <a:pt x="192491" y="32936"/>
                    <a:pt x="190264" y="32732"/>
                    <a:pt x="188390" y="31698"/>
                  </a:cubicBezTo>
                  <a:lnTo>
                    <a:pt x="163619" y="19426"/>
                  </a:lnTo>
                  <a:close/>
                </a:path>
              </a:pathLst>
            </a:custGeom>
            <a:solidFill>
              <a:srgbClr val="271C57"/>
            </a:solidFill>
            <a:ln cap="flat" w="11362">
              <a:noFill/>
              <a:prstDash val="solid"/>
              <a:miter/>
            </a:ln>
          </p:spPr>
          <p:txBody>
            <a:bodyPr anchor="ctr" rtlCol="0"/>
            <a:lstStyle/>
            <a:p>
              <a:endParaRPr dirty="0" lang="en-US"/>
            </a:p>
          </p:txBody>
        </p:sp>
        <p:grpSp>
          <p:nvGrpSpPr>
            <p:cNvPr id="546" name="Graphic 3">
              <a:extLst>
                <a:ext uri="{FF2B5EF4-FFF2-40B4-BE49-F238E27FC236}">
                  <a16:creationId xmlns:a16="http://schemas.microsoft.com/office/drawing/2014/main" id="{1A12ECCF-DB6B-4F18-96E6-504A9F311B0D}"/>
                </a:ext>
              </a:extLst>
            </p:cNvPr>
            <p:cNvGrpSpPr/>
            <p:nvPr/>
          </p:nvGrpSpPr>
          <p:grpSpPr>
            <a:xfrm>
              <a:off x="7460097" y="3716937"/>
              <a:ext cx="293041" cy="201686"/>
              <a:chOff x="7460097" y="3716937"/>
              <a:chExt cx="293041" cy="201686"/>
            </a:xfrm>
            <a:solidFill>
              <a:srgbClr val="271C57"/>
            </a:solidFill>
          </p:grpSpPr>
          <p:sp>
            <p:nvSpPr>
              <p:cNvPr id="915" name="Freeform: Shape 914">
                <a:extLst>
                  <a:ext uri="{FF2B5EF4-FFF2-40B4-BE49-F238E27FC236}">
                    <a16:creationId xmlns:a16="http://schemas.microsoft.com/office/drawing/2014/main" id="{41040D0A-4225-4CBF-895D-DF1BB211C728}"/>
                  </a:ext>
                </a:extLst>
              </p:cNvPr>
              <p:cNvSpPr/>
              <p:nvPr/>
            </p:nvSpPr>
            <p:spPr>
              <a:xfrm>
                <a:off x="7734731" y="3716937"/>
                <a:ext cx="18407" cy="18407"/>
              </a:xfrm>
              <a:custGeom>
                <a:avLst/>
                <a:gdLst>
                  <a:gd fmla="*/ 9163 w 18407" name="connsiteX0"/>
                  <a:gd fmla="*/ 18357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3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7"/>
                    </a:moveTo>
                    <a:cubicBezTo>
                      <a:pt x="4083" y="18357"/>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7"/>
                      <a:pt x="9276" y="18357"/>
                    </a:cubicBezTo>
                    <a:cubicBezTo>
                      <a:pt x="9242" y="18357"/>
                      <a:pt x="9197" y="18357"/>
                      <a:pt x="9163" y="18357"/>
                    </a:cubicBezTo>
                    <a:close/>
                  </a:path>
                </a:pathLst>
              </a:custGeom>
              <a:solidFill>
                <a:srgbClr val="271C57"/>
              </a:solidFill>
              <a:ln cap="flat" w="11362">
                <a:noFill/>
                <a:prstDash val="solid"/>
                <a:miter/>
              </a:ln>
            </p:spPr>
            <p:txBody>
              <a:bodyPr anchor="ctr" rtlCol="0"/>
              <a:lstStyle/>
              <a:p>
                <a:endParaRPr dirty="0" lang="en-US"/>
              </a:p>
            </p:txBody>
          </p:sp>
          <p:sp>
            <p:nvSpPr>
              <p:cNvPr id="916" name="Freeform: Shape 915">
                <a:extLst>
                  <a:ext uri="{FF2B5EF4-FFF2-40B4-BE49-F238E27FC236}">
                    <a16:creationId xmlns:a16="http://schemas.microsoft.com/office/drawing/2014/main" id="{EAEA83FF-EA69-4197-AE4E-06FF202A6177}"/>
                  </a:ext>
                </a:extLst>
              </p:cNvPr>
              <p:cNvSpPr/>
              <p:nvPr/>
            </p:nvSpPr>
            <p:spPr>
              <a:xfrm>
                <a:off x="7661442" y="371693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17" name="Freeform: Shape 916">
                <a:extLst>
                  <a:ext uri="{FF2B5EF4-FFF2-40B4-BE49-F238E27FC236}">
                    <a16:creationId xmlns:a16="http://schemas.microsoft.com/office/drawing/2014/main" id="{A90D8799-538C-4687-9186-FDEBEED746FF}"/>
                  </a:ext>
                </a:extLst>
              </p:cNvPr>
              <p:cNvSpPr/>
              <p:nvPr/>
            </p:nvSpPr>
            <p:spPr>
              <a:xfrm>
                <a:off x="7697689" y="3716991"/>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918" name="Freeform: Shape 917">
                <a:extLst>
                  <a:ext uri="{FF2B5EF4-FFF2-40B4-BE49-F238E27FC236}">
                    <a16:creationId xmlns:a16="http://schemas.microsoft.com/office/drawing/2014/main" id="{7354A611-7D20-4893-BF03-D80B72BB93BE}"/>
                  </a:ext>
                </a:extLst>
              </p:cNvPr>
              <p:cNvSpPr/>
              <p:nvPr/>
            </p:nvSpPr>
            <p:spPr>
              <a:xfrm>
                <a:off x="7679849"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19" name="Freeform: Shape 918">
                <a:extLst>
                  <a:ext uri="{FF2B5EF4-FFF2-40B4-BE49-F238E27FC236}">
                    <a16:creationId xmlns:a16="http://schemas.microsoft.com/office/drawing/2014/main" id="{AEF0FDB7-5F61-401F-8EDA-A860D4584D6C}"/>
                  </a:ext>
                </a:extLst>
              </p:cNvPr>
              <p:cNvSpPr/>
              <p:nvPr/>
            </p:nvSpPr>
            <p:spPr>
              <a:xfrm>
                <a:off x="771643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20" name="Freeform: Shape 919">
                <a:extLst>
                  <a:ext uri="{FF2B5EF4-FFF2-40B4-BE49-F238E27FC236}">
                    <a16:creationId xmlns:a16="http://schemas.microsoft.com/office/drawing/2014/main" id="{D97D393F-3A6F-4EAB-A4B1-DF0A722A8FC9}"/>
                  </a:ext>
                </a:extLst>
              </p:cNvPr>
              <p:cNvSpPr/>
              <p:nvPr/>
            </p:nvSpPr>
            <p:spPr>
              <a:xfrm>
                <a:off x="7661442"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21" name="Freeform: Shape 920">
                <a:extLst>
                  <a:ext uri="{FF2B5EF4-FFF2-40B4-BE49-F238E27FC236}">
                    <a16:creationId xmlns:a16="http://schemas.microsoft.com/office/drawing/2014/main" id="{165E2F0A-E41C-488F-80CD-7FF3B8E43913}"/>
                  </a:ext>
                </a:extLst>
              </p:cNvPr>
              <p:cNvSpPr/>
              <p:nvPr/>
            </p:nvSpPr>
            <p:spPr>
              <a:xfrm>
                <a:off x="760644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22" name="Freeform: Shape 921">
                <a:extLst>
                  <a:ext uri="{FF2B5EF4-FFF2-40B4-BE49-F238E27FC236}">
                    <a16:creationId xmlns:a16="http://schemas.microsoft.com/office/drawing/2014/main" id="{3DC8C837-2B3C-406E-AF27-5E1D4285DCCE}"/>
                  </a:ext>
                </a:extLst>
              </p:cNvPr>
              <p:cNvSpPr/>
              <p:nvPr/>
            </p:nvSpPr>
            <p:spPr>
              <a:xfrm>
                <a:off x="7643148" y="375363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23" name="Freeform: Shape 922">
                <a:extLst>
                  <a:ext uri="{FF2B5EF4-FFF2-40B4-BE49-F238E27FC236}">
                    <a16:creationId xmlns:a16="http://schemas.microsoft.com/office/drawing/2014/main" id="{1A5A1BE3-0061-4CD8-B680-5313DA24D4CD}"/>
                  </a:ext>
                </a:extLst>
              </p:cNvPr>
              <p:cNvSpPr/>
              <p:nvPr/>
            </p:nvSpPr>
            <p:spPr>
              <a:xfrm>
                <a:off x="7588153"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24" name="Freeform: Shape 923">
                <a:extLst>
                  <a:ext uri="{FF2B5EF4-FFF2-40B4-BE49-F238E27FC236}">
                    <a16:creationId xmlns:a16="http://schemas.microsoft.com/office/drawing/2014/main" id="{C7873D5E-82A1-47D1-B2B5-4656E981D7F1}"/>
                  </a:ext>
                </a:extLst>
              </p:cNvPr>
              <p:cNvSpPr/>
              <p:nvPr/>
            </p:nvSpPr>
            <p:spPr>
              <a:xfrm>
                <a:off x="7624740" y="379022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25" name="Freeform: Shape 924">
                <a:extLst>
                  <a:ext uri="{FF2B5EF4-FFF2-40B4-BE49-F238E27FC236}">
                    <a16:creationId xmlns:a16="http://schemas.microsoft.com/office/drawing/2014/main" id="{3D072682-0D5A-4AE1-869A-8B1FA7B7C24D}"/>
                  </a:ext>
                </a:extLst>
              </p:cNvPr>
              <p:cNvSpPr/>
              <p:nvPr/>
            </p:nvSpPr>
            <p:spPr>
              <a:xfrm>
                <a:off x="7606447"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26" name="Freeform: Shape 925">
                <a:extLst>
                  <a:ext uri="{FF2B5EF4-FFF2-40B4-BE49-F238E27FC236}">
                    <a16:creationId xmlns:a16="http://schemas.microsoft.com/office/drawing/2014/main" id="{7CB21EB5-60E7-404D-A9B4-1539A7741E74}"/>
                  </a:ext>
                </a:extLst>
              </p:cNvPr>
              <p:cNvSpPr/>
              <p:nvPr/>
            </p:nvSpPr>
            <p:spPr>
              <a:xfrm>
                <a:off x="7642124" y="3826981"/>
                <a:ext cx="20453" cy="18413"/>
              </a:xfrm>
              <a:custGeom>
                <a:avLst/>
                <a:gdLst>
                  <a:gd fmla="*/ 10186 w 20453" name="connsiteX0"/>
                  <a:gd fmla="*/ 18302 h 18413" name="connsiteY0"/>
                  <a:gd fmla="*/ 17 w 20453" name="connsiteX1"/>
                  <a:gd fmla="*/ 10178 h 18413" name="connsiteY1"/>
                  <a:gd fmla="*/ 8141 w 20453" name="connsiteX2"/>
                  <a:gd fmla="*/ 9 h 18413" name="connsiteY2"/>
                  <a:gd fmla="*/ 10186 w 20453" name="connsiteX3"/>
                  <a:gd fmla="*/ 9 h 18413" name="connsiteY3"/>
                  <a:gd fmla="*/ 20356 w 20453" name="connsiteX4"/>
                  <a:gd fmla="*/ 8133 h 18413" name="connsiteY4"/>
                  <a:gd fmla="*/ 12232 w 20453" name="connsiteX5"/>
                  <a:gd fmla="*/ 18302 h 18413" name="connsiteY5"/>
                  <a:gd fmla="*/ 10186 w 20453"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dirty="0" lang="en-US"/>
              </a:p>
            </p:txBody>
          </p:sp>
          <p:sp>
            <p:nvSpPr>
              <p:cNvPr id="927" name="Freeform: Shape 926">
                <a:extLst>
                  <a:ext uri="{FF2B5EF4-FFF2-40B4-BE49-F238E27FC236}">
                    <a16:creationId xmlns:a16="http://schemas.microsoft.com/office/drawing/2014/main" id="{8E06F088-E46A-42B0-A3C2-8DA4098D273B}"/>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28" name="Freeform: Shape 927">
                <a:extLst>
                  <a:ext uri="{FF2B5EF4-FFF2-40B4-BE49-F238E27FC236}">
                    <a16:creationId xmlns:a16="http://schemas.microsoft.com/office/drawing/2014/main" id="{04037068-544C-46E4-864E-575FD7B811F0}"/>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29" name="Freeform: Shape 928">
                <a:extLst>
                  <a:ext uri="{FF2B5EF4-FFF2-40B4-BE49-F238E27FC236}">
                    <a16:creationId xmlns:a16="http://schemas.microsoft.com/office/drawing/2014/main" id="{639DC2ED-AF0C-475F-854F-EE34670FA58C}"/>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30" name="Freeform: Shape 929">
                <a:extLst>
                  <a:ext uri="{FF2B5EF4-FFF2-40B4-BE49-F238E27FC236}">
                    <a16:creationId xmlns:a16="http://schemas.microsoft.com/office/drawing/2014/main" id="{22ACF40A-8B03-4914-BF9C-5F648AB12251}"/>
                  </a:ext>
                </a:extLst>
              </p:cNvPr>
              <p:cNvSpPr/>
              <p:nvPr/>
            </p:nvSpPr>
            <p:spPr>
              <a:xfrm>
                <a:off x="7551452" y="3790225"/>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931" name="Freeform: Shape 930">
                <a:extLst>
                  <a:ext uri="{FF2B5EF4-FFF2-40B4-BE49-F238E27FC236}">
                    <a16:creationId xmlns:a16="http://schemas.microsoft.com/office/drawing/2014/main" id="{B6096A65-A04A-42EE-ADE5-46F6EC3AD809}"/>
                  </a:ext>
                </a:extLst>
              </p:cNvPr>
              <p:cNvSpPr/>
              <p:nvPr/>
            </p:nvSpPr>
            <p:spPr>
              <a:xfrm>
                <a:off x="7533158"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32" name="Freeform: Shape 931">
                <a:extLst>
                  <a:ext uri="{FF2B5EF4-FFF2-40B4-BE49-F238E27FC236}">
                    <a16:creationId xmlns:a16="http://schemas.microsoft.com/office/drawing/2014/main" id="{8A3E3685-8388-4BB5-ADD2-9C499A33221D}"/>
                  </a:ext>
                </a:extLst>
              </p:cNvPr>
              <p:cNvSpPr/>
              <p:nvPr/>
            </p:nvSpPr>
            <p:spPr>
              <a:xfrm>
                <a:off x="7569860"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33" name="Freeform: Shape 932">
                <a:extLst>
                  <a:ext uri="{FF2B5EF4-FFF2-40B4-BE49-F238E27FC236}">
                    <a16:creationId xmlns:a16="http://schemas.microsoft.com/office/drawing/2014/main" id="{67F48F0D-778A-40EC-95D6-5B569C3F8D44}"/>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34" name="Freeform: Shape 933">
                <a:extLst>
                  <a:ext uri="{FF2B5EF4-FFF2-40B4-BE49-F238E27FC236}">
                    <a16:creationId xmlns:a16="http://schemas.microsoft.com/office/drawing/2014/main" id="{76859684-1058-4381-8731-3DABCE61D200}"/>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35" name="Freeform: Shape 934">
                <a:extLst>
                  <a:ext uri="{FF2B5EF4-FFF2-40B4-BE49-F238E27FC236}">
                    <a16:creationId xmlns:a16="http://schemas.microsoft.com/office/drawing/2014/main" id="{587C8961-5F41-4F01-AD54-FB295BD3E613}"/>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36" name="Freeform: Shape 935">
                <a:extLst>
                  <a:ext uri="{FF2B5EF4-FFF2-40B4-BE49-F238E27FC236}">
                    <a16:creationId xmlns:a16="http://schemas.microsoft.com/office/drawing/2014/main" id="{065997C9-36F8-4F2E-9CA0-D91860517528}"/>
                  </a:ext>
                </a:extLst>
              </p:cNvPr>
              <p:cNvSpPr/>
              <p:nvPr/>
            </p:nvSpPr>
            <p:spPr>
              <a:xfrm>
                <a:off x="746009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37" name="Freeform: Shape 936">
                <a:extLst>
                  <a:ext uri="{FF2B5EF4-FFF2-40B4-BE49-F238E27FC236}">
                    <a16:creationId xmlns:a16="http://schemas.microsoft.com/office/drawing/2014/main" id="{D7F31CB8-0390-432D-820C-13BBDC9B7E3A}"/>
                  </a:ext>
                </a:extLst>
              </p:cNvPr>
              <p:cNvSpPr/>
              <p:nvPr/>
            </p:nvSpPr>
            <p:spPr>
              <a:xfrm>
                <a:off x="7496571"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38" name="Freeform: Shape 937">
                <a:extLst>
                  <a:ext uri="{FF2B5EF4-FFF2-40B4-BE49-F238E27FC236}">
                    <a16:creationId xmlns:a16="http://schemas.microsoft.com/office/drawing/2014/main" id="{1BA14F44-B653-4C5E-8F0A-A5B20403A2CF}"/>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grpSp>
        <p:sp>
          <p:nvSpPr>
            <p:cNvPr id="547" name="Freeform: Shape 546">
              <a:extLst>
                <a:ext uri="{FF2B5EF4-FFF2-40B4-BE49-F238E27FC236}">
                  <a16:creationId xmlns:a16="http://schemas.microsoft.com/office/drawing/2014/main" id="{349F221C-0FE5-45E6-8AAA-6F37784C660B}"/>
                </a:ext>
              </a:extLst>
            </p:cNvPr>
            <p:cNvSpPr/>
            <p:nvPr/>
          </p:nvSpPr>
          <p:spPr>
            <a:xfrm>
              <a:off x="7423736" y="3679971"/>
              <a:ext cx="358165" cy="269330"/>
            </a:xfrm>
            <a:custGeom>
              <a:avLst/>
              <a:gdLst>
                <a:gd fmla="*/ 185738 w 358165" name="connsiteX0"/>
                <a:gd fmla="*/ 269279 h 269330" name="connsiteY0"/>
                <a:gd fmla="*/ 181988 w 358165" name="connsiteX1"/>
                <a:gd fmla="*/ 268371 h 269330" name="connsiteY1"/>
                <a:gd fmla="*/ 4732 w 358165" name="connsiteX2"/>
                <a:gd fmla="*/ 179856 h 269330" name="connsiteY2"/>
                <a:gd fmla="*/ -41 w 358165" name="connsiteX3"/>
                <a:gd fmla="*/ 172356 h 269330" name="connsiteY3"/>
                <a:gd fmla="*/ 4505 w 358165" name="connsiteX4"/>
                <a:gd fmla="*/ 164743 h 269330" name="connsiteY4"/>
                <a:gd fmla="*/ 308681 w 358165" name="connsiteX5"/>
                <a:gd fmla="*/ 895 h 269330" name="connsiteY5"/>
                <a:gd fmla="*/ 316635 w 358165" name="connsiteX6"/>
                <a:gd fmla="*/ 895 h 269330" name="connsiteY6"/>
                <a:gd fmla="*/ 353336 w 358165" name="connsiteX7"/>
                <a:gd fmla="*/ 19416 h 269330" name="connsiteY7"/>
                <a:gd fmla="*/ 357881 w 358165" name="connsiteX8"/>
                <a:gd fmla="*/ 24984 h 269330" name="connsiteY8"/>
                <a:gd fmla="*/ 356518 w 358165" name="connsiteX9"/>
                <a:gd fmla="*/ 32028 h 269330" name="connsiteY9"/>
                <a:gd fmla="*/ 193237 w 358165" name="connsiteX10"/>
                <a:gd fmla="*/ 265189 h 269330" name="connsiteY10"/>
                <a:gd fmla="*/ 185738 w 358165" name="connsiteX11"/>
                <a:gd fmla="*/ 269279 h 269330" name="connsiteY11"/>
                <a:gd fmla="*/ 26661 w 358165" name="connsiteX12"/>
                <a:gd fmla="*/ 171902 h 269330" name="connsiteY12"/>
                <a:gd fmla="*/ 182556 w 358165" name="connsiteX13"/>
                <a:gd fmla="*/ 249736 h 269330" name="connsiteY13"/>
                <a:gd fmla="*/ 336406 w 358165" name="connsiteX14"/>
                <a:gd fmla="*/ 30210 h 269330" name="connsiteY14"/>
                <a:gd fmla="*/ 312431 w 358165" name="connsiteX15"/>
                <a:gd fmla="*/ 18166 h 26933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69330" w="358165">
                  <a:moveTo>
                    <a:pt x="185738" y="269279"/>
                  </a:moveTo>
                  <a:cubicBezTo>
                    <a:pt x="184443" y="269245"/>
                    <a:pt x="183159" y="268938"/>
                    <a:pt x="181988" y="268371"/>
                  </a:cubicBezTo>
                  <a:lnTo>
                    <a:pt x="4732" y="179856"/>
                  </a:lnTo>
                  <a:cubicBezTo>
                    <a:pt x="1846" y="178469"/>
                    <a:pt x="-6" y="175561"/>
                    <a:pt x="-41" y="172356"/>
                  </a:cubicBezTo>
                  <a:cubicBezTo>
                    <a:pt x="-75" y="169163"/>
                    <a:pt x="1686" y="166232"/>
                    <a:pt x="4505" y="164743"/>
                  </a:cubicBezTo>
                  <a:lnTo>
                    <a:pt x="308681" y="895"/>
                  </a:lnTo>
                  <a:cubicBezTo>
                    <a:pt x="311181" y="-366"/>
                    <a:pt x="314135" y="-366"/>
                    <a:pt x="316635" y="895"/>
                  </a:cubicBezTo>
                  <a:lnTo>
                    <a:pt x="353336" y="19416"/>
                  </a:lnTo>
                  <a:cubicBezTo>
                    <a:pt x="355574" y="20552"/>
                    <a:pt x="357222" y="22575"/>
                    <a:pt x="357881" y="24984"/>
                  </a:cubicBezTo>
                  <a:cubicBezTo>
                    <a:pt x="358472" y="27415"/>
                    <a:pt x="357972" y="29995"/>
                    <a:pt x="356518" y="32028"/>
                  </a:cubicBezTo>
                  <a:lnTo>
                    <a:pt x="193237" y="265189"/>
                  </a:lnTo>
                  <a:cubicBezTo>
                    <a:pt x="191624" y="267768"/>
                    <a:pt x="188783" y="269313"/>
                    <a:pt x="185738" y="269279"/>
                  </a:cubicBezTo>
                  <a:close/>
                  <a:moveTo>
                    <a:pt x="26661" y="171902"/>
                  </a:moveTo>
                  <a:lnTo>
                    <a:pt x="182556" y="249736"/>
                  </a:lnTo>
                  <a:lnTo>
                    <a:pt x="336406" y="30210"/>
                  </a:lnTo>
                  <a:lnTo>
                    <a:pt x="312431" y="18166"/>
                  </a:lnTo>
                  <a:close/>
                </a:path>
              </a:pathLst>
            </a:custGeom>
            <a:solidFill>
              <a:srgbClr val="271C57"/>
            </a:solidFill>
            <a:ln cap="flat" w="11362">
              <a:noFill/>
              <a:prstDash val="solid"/>
              <a:miter/>
            </a:ln>
          </p:spPr>
          <p:txBody>
            <a:bodyPr anchor="ctr" rtlCol="0"/>
            <a:lstStyle/>
            <a:p>
              <a:endParaRPr dirty="0" lang="en-US"/>
            </a:p>
          </p:txBody>
        </p:sp>
        <p:grpSp>
          <p:nvGrpSpPr>
            <p:cNvPr id="548" name="Graphic 3">
              <a:extLst>
                <a:ext uri="{FF2B5EF4-FFF2-40B4-BE49-F238E27FC236}">
                  <a16:creationId xmlns:a16="http://schemas.microsoft.com/office/drawing/2014/main" id="{B23BE7EF-C401-4ED0-A13A-95EC77E576CF}"/>
                </a:ext>
              </a:extLst>
            </p:cNvPr>
            <p:cNvGrpSpPr/>
            <p:nvPr/>
          </p:nvGrpSpPr>
          <p:grpSpPr>
            <a:xfrm>
              <a:off x="7386581" y="3862609"/>
              <a:ext cx="531542" cy="387627"/>
              <a:chOff x="7386581" y="3862609"/>
              <a:chExt cx="531542" cy="387627"/>
            </a:xfrm>
            <a:solidFill>
              <a:srgbClr val="271C57"/>
            </a:solidFill>
          </p:grpSpPr>
          <p:grpSp>
            <p:nvGrpSpPr>
              <p:cNvPr id="635" name="Graphic 3">
                <a:extLst>
                  <a:ext uri="{FF2B5EF4-FFF2-40B4-BE49-F238E27FC236}">
                    <a16:creationId xmlns:a16="http://schemas.microsoft.com/office/drawing/2014/main" id="{5848F5E4-87CC-4346-98CE-ED108163024A}"/>
                  </a:ext>
                </a:extLst>
              </p:cNvPr>
              <p:cNvGrpSpPr/>
              <p:nvPr/>
            </p:nvGrpSpPr>
            <p:grpSpPr>
              <a:xfrm>
                <a:off x="7826427" y="3863514"/>
                <a:ext cx="91696" cy="91810"/>
                <a:chOff x="7826427" y="3863514"/>
                <a:chExt cx="91696" cy="91810"/>
              </a:xfrm>
              <a:solidFill>
                <a:srgbClr val="271C57"/>
              </a:solidFill>
            </p:grpSpPr>
            <p:sp>
              <p:nvSpPr>
                <p:cNvPr id="908" name="Freeform: Shape 907">
                  <a:extLst>
                    <a:ext uri="{FF2B5EF4-FFF2-40B4-BE49-F238E27FC236}">
                      <a16:creationId xmlns:a16="http://schemas.microsoft.com/office/drawing/2014/main" id="{99F48A3E-313D-46B2-9113-AAFC53CA91A6}"/>
                    </a:ext>
                  </a:extLst>
                </p:cNvPr>
                <p:cNvSpPr/>
                <p:nvPr/>
              </p:nvSpPr>
              <p:spPr>
                <a:xfrm>
                  <a:off x="7844721"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9" name="Freeform: Shape 908">
                  <a:extLst>
                    <a:ext uri="{FF2B5EF4-FFF2-40B4-BE49-F238E27FC236}">
                      <a16:creationId xmlns:a16="http://schemas.microsoft.com/office/drawing/2014/main" id="{837CD2B4-D36A-4EAA-B91E-DAAE9ED1A59C}"/>
                    </a:ext>
                  </a:extLst>
                </p:cNvPr>
                <p:cNvSpPr/>
                <p:nvPr/>
              </p:nvSpPr>
              <p:spPr>
                <a:xfrm>
                  <a:off x="7881308" y="386351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910" name="Freeform: Shape 909">
                  <a:extLst>
                    <a:ext uri="{FF2B5EF4-FFF2-40B4-BE49-F238E27FC236}">
                      <a16:creationId xmlns:a16="http://schemas.microsoft.com/office/drawing/2014/main" id="{01256CB8-950C-404E-A253-0FF45CD0C046}"/>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11" name="Freeform: Shape 910">
                  <a:extLst>
                    <a:ext uri="{FF2B5EF4-FFF2-40B4-BE49-F238E27FC236}">
                      <a16:creationId xmlns:a16="http://schemas.microsoft.com/office/drawing/2014/main" id="{775FDC64-09A8-4DD3-8254-A120291F1353}"/>
                    </a:ext>
                  </a:extLst>
                </p:cNvPr>
                <p:cNvSpPr/>
                <p:nvPr/>
              </p:nvSpPr>
              <p:spPr>
                <a:xfrm>
                  <a:off x="7863014"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12" name="Freeform: Shape 911">
                  <a:extLst>
                    <a:ext uri="{FF2B5EF4-FFF2-40B4-BE49-F238E27FC236}">
                      <a16:creationId xmlns:a16="http://schemas.microsoft.com/office/drawing/2014/main" id="{0BA25F57-78BF-49DF-8A79-3DBA96423BD6}"/>
                    </a:ext>
                  </a:extLst>
                </p:cNvPr>
                <p:cNvSpPr/>
                <p:nvPr/>
              </p:nvSpPr>
              <p:spPr>
                <a:xfrm>
                  <a:off x="789971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13" name="Freeform: Shape 912">
                  <a:extLst>
                    <a:ext uri="{FF2B5EF4-FFF2-40B4-BE49-F238E27FC236}">
                      <a16:creationId xmlns:a16="http://schemas.microsoft.com/office/drawing/2014/main" id="{D6A695FF-B29F-43D3-80BE-0FE20749D5E0}"/>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14" name="Freeform: Shape 913">
                  <a:extLst>
                    <a:ext uri="{FF2B5EF4-FFF2-40B4-BE49-F238E27FC236}">
                      <a16:creationId xmlns:a16="http://schemas.microsoft.com/office/drawing/2014/main" id="{3A4DCC34-FD08-4281-BC82-3F0C24105EC3}"/>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36" name="Graphic 3">
                <a:extLst>
                  <a:ext uri="{FF2B5EF4-FFF2-40B4-BE49-F238E27FC236}">
                    <a16:creationId xmlns:a16="http://schemas.microsoft.com/office/drawing/2014/main" id="{B3A14DFD-0DC6-4B8E-8AB2-A50AD4D40946}"/>
                  </a:ext>
                </a:extLst>
              </p:cNvPr>
              <p:cNvGrpSpPr/>
              <p:nvPr/>
            </p:nvGrpSpPr>
            <p:grpSpPr>
              <a:xfrm>
                <a:off x="7825405" y="3936917"/>
                <a:ext cx="92718" cy="91924"/>
                <a:chOff x="7825405" y="3936917"/>
                <a:chExt cx="92718" cy="91924"/>
              </a:xfrm>
              <a:solidFill>
                <a:srgbClr val="271C57"/>
              </a:solidFill>
            </p:grpSpPr>
            <p:sp>
              <p:nvSpPr>
                <p:cNvPr id="901" name="Freeform: Shape 900">
                  <a:extLst>
                    <a:ext uri="{FF2B5EF4-FFF2-40B4-BE49-F238E27FC236}">
                      <a16:creationId xmlns:a16="http://schemas.microsoft.com/office/drawing/2014/main" id="{14D0653B-F1AB-40D3-8C24-55569EBB99CF}"/>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2" name="Freeform: Shape 901">
                  <a:extLst>
                    <a:ext uri="{FF2B5EF4-FFF2-40B4-BE49-F238E27FC236}">
                      <a16:creationId xmlns:a16="http://schemas.microsoft.com/office/drawing/2014/main" id="{2C4F990C-71A4-48FB-9505-084FD50EC7E2}"/>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3" name="Freeform: Shape 902">
                  <a:extLst>
                    <a:ext uri="{FF2B5EF4-FFF2-40B4-BE49-F238E27FC236}">
                      <a16:creationId xmlns:a16="http://schemas.microsoft.com/office/drawing/2014/main" id="{7A4398AD-3E77-4E2B-88D8-680893FF4436}"/>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904" name="Freeform: Shape 903">
                  <a:extLst>
                    <a:ext uri="{FF2B5EF4-FFF2-40B4-BE49-F238E27FC236}">
                      <a16:creationId xmlns:a16="http://schemas.microsoft.com/office/drawing/2014/main" id="{1F6627DF-E359-48F2-95B6-488527BB8265}"/>
                    </a:ext>
                  </a:extLst>
                </p:cNvPr>
                <p:cNvSpPr/>
                <p:nvPr/>
              </p:nvSpPr>
              <p:spPr>
                <a:xfrm>
                  <a:off x="7863014"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5" name="Freeform: Shape 904">
                  <a:extLst>
                    <a:ext uri="{FF2B5EF4-FFF2-40B4-BE49-F238E27FC236}">
                      <a16:creationId xmlns:a16="http://schemas.microsoft.com/office/drawing/2014/main" id="{2C660751-E4C6-4DB2-9B06-0F9DB8C34D50}"/>
                    </a:ext>
                  </a:extLst>
                </p:cNvPr>
                <p:cNvSpPr/>
                <p:nvPr/>
              </p:nvSpPr>
              <p:spPr>
                <a:xfrm>
                  <a:off x="789971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6" name="Freeform: Shape 905">
                  <a:extLst>
                    <a:ext uri="{FF2B5EF4-FFF2-40B4-BE49-F238E27FC236}">
                      <a16:creationId xmlns:a16="http://schemas.microsoft.com/office/drawing/2014/main" id="{DE85F154-4723-4786-8440-8BD96E41CB4F}"/>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7" name="Freeform: Shape 906">
                  <a:extLst>
                    <a:ext uri="{FF2B5EF4-FFF2-40B4-BE49-F238E27FC236}">
                      <a16:creationId xmlns:a16="http://schemas.microsoft.com/office/drawing/2014/main" id="{9D6EA7A2-3471-468F-A44C-3ECDAC82D844}"/>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37" name="Graphic 3">
                <a:extLst>
                  <a:ext uri="{FF2B5EF4-FFF2-40B4-BE49-F238E27FC236}">
                    <a16:creationId xmlns:a16="http://schemas.microsoft.com/office/drawing/2014/main" id="{166CD357-56C9-4DC4-ADAA-1F296D599129}"/>
                  </a:ext>
                </a:extLst>
              </p:cNvPr>
              <p:cNvGrpSpPr/>
              <p:nvPr/>
            </p:nvGrpSpPr>
            <p:grpSpPr>
              <a:xfrm>
                <a:off x="7825405" y="4010432"/>
                <a:ext cx="92718" cy="91470"/>
                <a:chOff x="7825405" y="4010432"/>
                <a:chExt cx="92718" cy="91470"/>
              </a:xfrm>
              <a:solidFill>
                <a:srgbClr val="271C57"/>
              </a:solidFill>
            </p:grpSpPr>
            <p:sp>
              <p:nvSpPr>
                <p:cNvPr id="894" name="Freeform: Shape 893">
                  <a:extLst>
                    <a:ext uri="{FF2B5EF4-FFF2-40B4-BE49-F238E27FC236}">
                      <a16:creationId xmlns:a16="http://schemas.microsoft.com/office/drawing/2014/main" id="{17CB1213-8A50-414B-B4EC-906AA779D3D0}"/>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95" name="Freeform: Shape 894">
                  <a:extLst>
                    <a:ext uri="{FF2B5EF4-FFF2-40B4-BE49-F238E27FC236}">
                      <a16:creationId xmlns:a16="http://schemas.microsoft.com/office/drawing/2014/main" id="{F82EC4CA-1ED7-4302-A95E-DFD7C46D770A}"/>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896" name="Freeform: Shape 895">
                  <a:extLst>
                    <a:ext uri="{FF2B5EF4-FFF2-40B4-BE49-F238E27FC236}">
                      <a16:creationId xmlns:a16="http://schemas.microsoft.com/office/drawing/2014/main" id="{0BB2C6B4-B318-4E72-B5DD-D262CDBEE567}"/>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97" name="Freeform: Shape 896">
                  <a:extLst>
                    <a:ext uri="{FF2B5EF4-FFF2-40B4-BE49-F238E27FC236}">
                      <a16:creationId xmlns:a16="http://schemas.microsoft.com/office/drawing/2014/main" id="{B484A918-8F4A-43E9-9886-A5BAB3C75570}"/>
                    </a:ext>
                  </a:extLst>
                </p:cNvPr>
                <p:cNvSpPr/>
                <p:nvPr/>
              </p:nvSpPr>
              <p:spPr>
                <a:xfrm>
                  <a:off x="7863014"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98" name="Freeform: Shape 897">
                  <a:extLst>
                    <a:ext uri="{FF2B5EF4-FFF2-40B4-BE49-F238E27FC236}">
                      <a16:creationId xmlns:a16="http://schemas.microsoft.com/office/drawing/2014/main" id="{FA28469A-15A2-484A-AA32-E8118C7DBF0D}"/>
                    </a:ext>
                  </a:extLst>
                </p:cNvPr>
                <p:cNvSpPr/>
                <p:nvPr/>
              </p:nvSpPr>
              <p:spPr>
                <a:xfrm>
                  <a:off x="789971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99" name="Freeform: Shape 898">
                  <a:extLst>
                    <a:ext uri="{FF2B5EF4-FFF2-40B4-BE49-F238E27FC236}">
                      <a16:creationId xmlns:a16="http://schemas.microsoft.com/office/drawing/2014/main" id="{442C183E-04C8-4F2A-9239-EB2781396ED3}"/>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0" name="Freeform: Shape 899">
                  <a:extLst>
                    <a:ext uri="{FF2B5EF4-FFF2-40B4-BE49-F238E27FC236}">
                      <a16:creationId xmlns:a16="http://schemas.microsoft.com/office/drawing/2014/main" id="{BC86B633-BFBA-43D9-AE4E-DB6FA85BD80F}"/>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38" name="Graphic 3">
                <a:extLst>
                  <a:ext uri="{FF2B5EF4-FFF2-40B4-BE49-F238E27FC236}">
                    <a16:creationId xmlns:a16="http://schemas.microsoft.com/office/drawing/2014/main" id="{F057DCC6-88CD-4E52-8F2A-19D6911A4E39}"/>
                  </a:ext>
                </a:extLst>
              </p:cNvPr>
              <p:cNvGrpSpPr/>
              <p:nvPr/>
            </p:nvGrpSpPr>
            <p:grpSpPr>
              <a:xfrm>
                <a:off x="7825405" y="4083493"/>
                <a:ext cx="92718" cy="91697"/>
                <a:chOff x="7825405" y="4083493"/>
                <a:chExt cx="92718" cy="91697"/>
              </a:xfrm>
              <a:solidFill>
                <a:srgbClr val="271C57"/>
              </a:solidFill>
            </p:grpSpPr>
            <p:sp>
              <p:nvSpPr>
                <p:cNvPr id="887" name="Freeform: Shape 886">
                  <a:extLst>
                    <a:ext uri="{FF2B5EF4-FFF2-40B4-BE49-F238E27FC236}">
                      <a16:creationId xmlns:a16="http://schemas.microsoft.com/office/drawing/2014/main" id="{58B385B9-F9FA-48D4-AECF-451FDEFEB709}"/>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88" name="Freeform: Shape 887">
                  <a:extLst>
                    <a:ext uri="{FF2B5EF4-FFF2-40B4-BE49-F238E27FC236}">
                      <a16:creationId xmlns:a16="http://schemas.microsoft.com/office/drawing/2014/main" id="{7E259158-9BA7-4132-A681-C81CEF096A5E}"/>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889" name="Freeform: Shape 888">
                  <a:extLst>
                    <a:ext uri="{FF2B5EF4-FFF2-40B4-BE49-F238E27FC236}">
                      <a16:creationId xmlns:a16="http://schemas.microsoft.com/office/drawing/2014/main" id="{1CB51ED1-BF48-458B-98AC-A029F4B230D3}"/>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90" name="Freeform: Shape 889">
                  <a:extLst>
                    <a:ext uri="{FF2B5EF4-FFF2-40B4-BE49-F238E27FC236}">
                      <a16:creationId xmlns:a16="http://schemas.microsoft.com/office/drawing/2014/main" id="{F2E44903-7652-4578-8BEE-0C020401700E}"/>
                    </a:ext>
                  </a:extLst>
                </p:cNvPr>
                <p:cNvSpPr/>
                <p:nvPr/>
              </p:nvSpPr>
              <p:spPr>
                <a:xfrm>
                  <a:off x="7863014"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91" name="Freeform: Shape 890">
                  <a:extLst>
                    <a:ext uri="{FF2B5EF4-FFF2-40B4-BE49-F238E27FC236}">
                      <a16:creationId xmlns:a16="http://schemas.microsoft.com/office/drawing/2014/main" id="{BDDE8D55-FAC8-4037-8FED-6E9EA5A90935}"/>
                    </a:ext>
                  </a:extLst>
                </p:cNvPr>
                <p:cNvSpPr/>
                <p:nvPr/>
              </p:nvSpPr>
              <p:spPr>
                <a:xfrm>
                  <a:off x="789971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92" name="Freeform: Shape 891">
                  <a:extLst>
                    <a:ext uri="{FF2B5EF4-FFF2-40B4-BE49-F238E27FC236}">
                      <a16:creationId xmlns:a16="http://schemas.microsoft.com/office/drawing/2014/main" id="{E1BF52B9-030B-462C-871B-180E750EBB3B}"/>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93" name="Freeform: Shape 892">
                  <a:extLst>
                    <a:ext uri="{FF2B5EF4-FFF2-40B4-BE49-F238E27FC236}">
                      <a16:creationId xmlns:a16="http://schemas.microsoft.com/office/drawing/2014/main" id="{C5CB1B36-9FB7-4EC1-BE54-103029472E97}"/>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39" name="Graphic 3">
                <a:extLst>
                  <a:ext uri="{FF2B5EF4-FFF2-40B4-BE49-F238E27FC236}">
                    <a16:creationId xmlns:a16="http://schemas.microsoft.com/office/drawing/2014/main" id="{1C5E2299-137A-4A4B-9E33-DE01C27CD4A9}"/>
                  </a:ext>
                </a:extLst>
              </p:cNvPr>
              <p:cNvGrpSpPr/>
              <p:nvPr/>
            </p:nvGrpSpPr>
            <p:grpSpPr>
              <a:xfrm>
                <a:off x="7826427" y="4156782"/>
                <a:ext cx="91696" cy="91697"/>
                <a:chOff x="7826427" y="4156782"/>
                <a:chExt cx="91696" cy="91697"/>
              </a:xfrm>
              <a:solidFill>
                <a:srgbClr val="271C57"/>
              </a:solidFill>
            </p:grpSpPr>
            <p:sp>
              <p:nvSpPr>
                <p:cNvPr id="880" name="Freeform: Shape 879">
                  <a:extLst>
                    <a:ext uri="{FF2B5EF4-FFF2-40B4-BE49-F238E27FC236}">
                      <a16:creationId xmlns:a16="http://schemas.microsoft.com/office/drawing/2014/main" id="{1501975E-8385-46DC-B605-BD35C95E21C9}"/>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81" name="Freeform: Shape 880">
                  <a:extLst>
                    <a:ext uri="{FF2B5EF4-FFF2-40B4-BE49-F238E27FC236}">
                      <a16:creationId xmlns:a16="http://schemas.microsoft.com/office/drawing/2014/main" id="{BF350A17-CCEC-4E21-97CF-1045F2472BAF}"/>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882" name="Freeform: Shape 881">
                  <a:extLst>
                    <a:ext uri="{FF2B5EF4-FFF2-40B4-BE49-F238E27FC236}">
                      <a16:creationId xmlns:a16="http://schemas.microsoft.com/office/drawing/2014/main" id="{76E77BBD-2D47-4401-B1C6-2A83EBF1363B}"/>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83" name="Freeform: Shape 882">
                  <a:extLst>
                    <a:ext uri="{FF2B5EF4-FFF2-40B4-BE49-F238E27FC236}">
                      <a16:creationId xmlns:a16="http://schemas.microsoft.com/office/drawing/2014/main" id="{7E160318-A11C-4C6D-AF28-7DBF6433C9B7}"/>
                    </a:ext>
                  </a:extLst>
                </p:cNvPr>
                <p:cNvSpPr/>
                <p:nvPr/>
              </p:nvSpPr>
              <p:spPr>
                <a:xfrm>
                  <a:off x="7863014"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84" name="Freeform: Shape 883">
                  <a:extLst>
                    <a:ext uri="{FF2B5EF4-FFF2-40B4-BE49-F238E27FC236}">
                      <a16:creationId xmlns:a16="http://schemas.microsoft.com/office/drawing/2014/main" id="{0C0A2928-22E0-442C-9AE7-FB24F9458E1D}"/>
                    </a:ext>
                  </a:extLst>
                </p:cNvPr>
                <p:cNvSpPr/>
                <p:nvPr/>
              </p:nvSpPr>
              <p:spPr>
                <a:xfrm>
                  <a:off x="789971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85" name="Freeform: Shape 884">
                  <a:extLst>
                    <a:ext uri="{FF2B5EF4-FFF2-40B4-BE49-F238E27FC236}">
                      <a16:creationId xmlns:a16="http://schemas.microsoft.com/office/drawing/2014/main" id="{F83685A7-A175-45AE-8804-197C9C0D7829}"/>
                    </a:ext>
                  </a:extLst>
                </p:cNvPr>
                <p:cNvSpPr/>
                <p:nvPr/>
              </p:nvSpPr>
              <p:spPr>
                <a:xfrm>
                  <a:off x="7844721"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86" name="Freeform: Shape 885">
                  <a:extLst>
                    <a:ext uri="{FF2B5EF4-FFF2-40B4-BE49-F238E27FC236}">
                      <a16:creationId xmlns:a16="http://schemas.microsoft.com/office/drawing/2014/main" id="{87BDB030-CB03-4E0B-883D-7A353D3BBC70}"/>
                    </a:ext>
                  </a:extLst>
                </p:cNvPr>
                <p:cNvSpPr/>
                <p:nvPr/>
              </p:nvSpPr>
              <p:spPr>
                <a:xfrm>
                  <a:off x="7881308" y="423007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40" name="Graphic 3">
                <a:extLst>
                  <a:ext uri="{FF2B5EF4-FFF2-40B4-BE49-F238E27FC236}">
                    <a16:creationId xmlns:a16="http://schemas.microsoft.com/office/drawing/2014/main" id="{0C01AA9F-E8AE-4E43-BF07-A9C6E888E272}"/>
                  </a:ext>
                </a:extLst>
              </p:cNvPr>
              <p:cNvGrpSpPr/>
              <p:nvPr/>
            </p:nvGrpSpPr>
            <p:grpSpPr>
              <a:xfrm>
                <a:off x="7753024" y="3863628"/>
                <a:ext cx="91810" cy="91696"/>
                <a:chOff x="7753024" y="3863628"/>
                <a:chExt cx="91810" cy="91696"/>
              </a:xfrm>
              <a:solidFill>
                <a:srgbClr val="271C57"/>
              </a:solidFill>
            </p:grpSpPr>
            <p:sp>
              <p:nvSpPr>
                <p:cNvPr id="873" name="Freeform: Shape 872">
                  <a:extLst>
                    <a:ext uri="{FF2B5EF4-FFF2-40B4-BE49-F238E27FC236}">
                      <a16:creationId xmlns:a16="http://schemas.microsoft.com/office/drawing/2014/main" id="{B5092547-10E0-4AE0-A1D7-F4D799A1192F}"/>
                    </a:ext>
                  </a:extLst>
                </p:cNvPr>
                <p:cNvSpPr/>
                <p:nvPr/>
              </p:nvSpPr>
              <p:spPr>
                <a:xfrm>
                  <a:off x="777143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74" name="Freeform: Shape 873">
                  <a:extLst>
                    <a:ext uri="{FF2B5EF4-FFF2-40B4-BE49-F238E27FC236}">
                      <a16:creationId xmlns:a16="http://schemas.microsoft.com/office/drawing/2014/main" id="{02E35C4A-B8FA-438C-BA8F-9D0BECE06FF2}"/>
                    </a:ext>
                  </a:extLst>
                </p:cNvPr>
                <p:cNvSpPr/>
                <p:nvPr/>
              </p:nvSpPr>
              <p:spPr>
                <a:xfrm>
                  <a:off x="7808133"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75" name="Freeform: Shape 874">
                  <a:extLst>
                    <a:ext uri="{FF2B5EF4-FFF2-40B4-BE49-F238E27FC236}">
                      <a16:creationId xmlns:a16="http://schemas.microsoft.com/office/drawing/2014/main" id="{4618D850-46D5-47C0-ABF2-807C3D3C5098}"/>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76" name="Freeform: Shape 875">
                  <a:extLst>
                    <a:ext uri="{FF2B5EF4-FFF2-40B4-BE49-F238E27FC236}">
                      <a16:creationId xmlns:a16="http://schemas.microsoft.com/office/drawing/2014/main" id="{1EC5A1F6-8ABC-43C9-BF4B-7C3155DC24BB}"/>
                    </a:ext>
                  </a:extLst>
                </p:cNvPr>
                <p:cNvSpPr/>
                <p:nvPr/>
              </p:nvSpPr>
              <p:spPr>
                <a:xfrm>
                  <a:off x="778972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77" name="Freeform: Shape 876">
                  <a:extLst>
                    <a:ext uri="{FF2B5EF4-FFF2-40B4-BE49-F238E27FC236}">
                      <a16:creationId xmlns:a16="http://schemas.microsoft.com/office/drawing/2014/main" id="{AD44B4D2-A53E-4AD5-9CA8-4BB03A442639}"/>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78" name="Freeform: Shape 877">
                  <a:extLst>
                    <a:ext uri="{FF2B5EF4-FFF2-40B4-BE49-F238E27FC236}">
                      <a16:creationId xmlns:a16="http://schemas.microsoft.com/office/drawing/2014/main" id="{75C0CC4B-B968-4F8B-BD5A-4A2E1F4A568A}"/>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79" name="Freeform: Shape 878">
                  <a:extLst>
                    <a:ext uri="{FF2B5EF4-FFF2-40B4-BE49-F238E27FC236}">
                      <a16:creationId xmlns:a16="http://schemas.microsoft.com/office/drawing/2014/main" id="{AC6F1AA2-A97C-438A-8F89-29023021C3B4}"/>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41" name="Graphic 3">
                <a:extLst>
                  <a:ext uri="{FF2B5EF4-FFF2-40B4-BE49-F238E27FC236}">
                    <a16:creationId xmlns:a16="http://schemas.microsoft.com/office/drawing/2014/main" id="{963191B6-D5D5-4040-92DB-3285E0DA7CCB}"/>
                  </a:ext>
                </a:extLst>
              </p:cNvPr>
              <p:cNvGrpSpPr/>
              <p:nvPr/>
            </p:nvGrpSpPr>
            <p:grpSpPr>
              <a:xfrm>
                <a:off x="7753024" y="3936917"/>
                <a:ext cx="92832" cy="91696"/>
                <a:chOff x="7753024" y="3936917"/>
                <a:chExt cx="92832" cy="91696"/>
              </a:xfrm>
              <a:solidFill>
                <a:srgbClr val="271C57"/>
              </a:solidFill>
            </p:grpSpPr>
            <p:sp>
              <p:nvSpPr>
                <p:cNvPr id="866" name="Freeform: Shape 865">
                  <a:extLst>
                    <a:ext uri="{FF2B5EF4-FFF2-40B4-BE49-F238E27FC236}">
                      <a16:creationId xmlns:a16="http://schemas.microsoft.com/office/drawing/2014/main" id="{049B79E1-7544-4C5A-A21B-2D4628C943F5}"/>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67" name="Freeform: Shape 866">
                  <a:extLst>
                    <a:ext uri="{FF2B5EF4-FFF2-40B4-BE49-F238E27FC236}">
                      <a16:creationId xmlns:a16="http://schemas.microsoft.com/office/drawing/2014/main" id="{DCC4FF02-1579-41B4-8CE7-750B6EA41003}"/>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68" name="Freeform: Shape 867">
                  <a:extLst>
                    <a:ext uri="{FF2B5EF4-FFF2-40B4-BE49-F238E27FC236}">
                      <a16:creationId xmlns:a16="http://schemas.microsoft.com/office/drawing/2014/main" id="{9F793565-0428-431F-9CC2-B56DEA2AF47A}"/>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69" name="Freeform: Shape 868">
                  <a:extLst>
                    <a:ext uri="{FF2B5EF4-FFF2-40B4-BE49-F238E27FC236}">
                      <a16:creationId xmlns:a16="http://schemas.microsoft.com/office/drawing/2014/main" id="{E9E4EBC9-AFD4-481E-86F6-900A8AFD287E}"/>
                    </a:ext>
                  </a:extLst>
                </p:cNvPr>
                <p:cNvSpPr/>
                <p:nvPr/>
              </p:nvSpPr>
              <p:spPr>
                <a:xfrm>
                  <a:off x="7789612"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70" name="Freeform: Shape 869">
                  <a:extLst>
                    <a:ext uri="{FF2B5EF4-FFF2-40B4-BE49-F238E27FC236}">
                      <a16:creationId xmlns:a16="http://schemas.microsoft.com/office/drawing/2014/main" id="{1D61F681-8711-4831-9213-025A9D59C473}"/>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71" name="Freeform: Shape 870">
                  <a:extLst>
                    <a:ext uri="{FF2B5EF4-FFF2-40B4-BE49-F238E27FC236}">
                      <a16:creationId xmlns:a16="http://schemas.microsoft.com/office/drawing/2014/main" id="{096C836E-E059-43E7-8487-5AFAC9D4AA6B}"/>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72" name="Freeform: Shape 871">
                  <a:extLst>
                    <a:ext uri="{FF2B5EF4-FFF2-40B4-BE49-F238E27FC236}">
                      <a16:creationId xmlns:a16="http://schemas.microsoft.com/office/drawing/2014/main" id="{B3903732-8F91-4BC6-8C3B-EC21362A5A4D}"/>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42" name="Graphic 3">
                <a:extLst>
                  <a:ext uri="{FF2B5EF4-FFF2-40B4-BE49-F238E27FC236}">
                    <a16:creationId xmlns:a16="http://schemas.microsoft.com/office/drawing/2014/main" id="{5B7A1159-C7B8-409E-9F62-99A7B7E81B18}"/>
                  </a:ext>
                </a:extLst>
              </p:cNvPr>
              <p:cNvGrpSpPr/>
              <p:nvPr/>
            </p:nvGrpSpPr>
            <p:grpSpPr>
              <a:xfrm>
                <a:off x="7753024" y="4010205"/>
                <a:ext cx="92832" cy="91755"/>
                <a:chOff x="7753024" y="4010205"/>
                <a:chExt cx="92832" cy="91755"/>
              </a:xfrm>
              <a:solidFill>
                <a:srgbClr val="271C57"/>
              </a:solidFill>
            </p:grpSpPr>
            <p:sp>
              <p:nvSpPr>
                <p:cNvPr id="859" name="Freeform: Shape 858">
                  <a:extLst>
                    <a:ext uri="{FF2B5EF4-FFF2-40B4-BE49-F238E27FC236}">
                      <a16:creationId xmlns:a16="http://schemas.microsoft.com/office/drawing/2014/main" id="{1C219CDC-A046-4C97-A1C9-D4FEDDB3EEF8}"/>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60" name="Freeform: Shape 859">
                  <a:extLst>
                    <a:ext uri="{FF2B5EF4-FFF2-40B4-BE49-F238E27FC236}">
                      <a16:creationId xmlns:a16="http://schemas.microsoft.com/office/drawing/2014/main" id="{094140FC-821D-4E10-8D42-8DEB89A3D24D}"/>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61" name="Freeform: Shape 860">
                  <a:extLst>
                    <a:ext uri="{FF2B5EF4-FFF2-40B4-BE49-F238E27FC236}">
                      <a16:creationId xmlns:a16="http://schemas.microsoft.com/office/drawing/2014/main" id="{FEADBEE1-EB77-40E1-985A-0FC24906708D}"/>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62" name="Freeform: Shape 861">
                  <a:extLst>
                    <a:ext uri="{FF2B5EF4-FFF2-40B4-BE49-F238E27FC236}">
                      <a16:creationId xmlns:a16="http://schemas.microsoft.com/office/drawing/2014/main" id="{4937E873-BE7E-4354-B83D-592ED7777C29}"/>
                    </a:ext>
                  </a:extLst>
                </p:cNvPr>
                <p:cNvSpPr/>
                <p:nvPr/>
              </p:nvSpPr>
              <p:spPr>
                <a:xfrm>
                  <a:off x="778972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63" name="Freeform: Shape 862">
                  <a:extLst>
                    <a:ext uri="{FF2B5EF4-FFF2-40B4-BE49-F238E27FC236}">
                      <a16:creationId xmlns:a16="http://schemas.microsoft.com/office/drawing/2014/main" id="{11756475-4F06-49C9-A08D-7EDAB9476D01}"/>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64" name="Freeform: Shape 863">
                  <a:extLst>
                    <a:ext uri="{FF2B5EF4-FFF2-40B4-BE49-F238E27FC236}">
                      <a16:creationId xmlns:a16="http://schemas.microsoft.com/office/drawing/2014/main" id="{1F7C4069-0BBD-422B-A643-63ACD8936293}"/>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65" name="Freeform: Shape 864">
                  <a:extLst>
                    <a:ext uri="{FF2B5EF4-FFF2-40B4-BE49-F238E27FC236}">
                      <a16:creationId xmlns:a16="http://schemas.microsoft.com/office/drawing/2014/main" id="{D0CA205E-D527-478B-A738-2144C4687CF1}"/>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43" name="Graphic 3">
                <a:extLst>
                  <a:ext uri="{FF2B5EF4-FFF2-40B4-BE49-F238E27FC236}">
                    <a16:creationId xmlns:a16="http://schemas.microsoft.com/office/drawing/2014/main" id="{EA276198-4A75-43E5-A8E7-75A41654D7B5}"/>
                  </a:ext>
                </a:extLst>
              </p:cNvPr>
              <p:cNvGrpSpPr/>
              <p:nvPr/>
            </p:nvGrpSpPr>
            <p:grpSpPr>
              <a:xfrm>
                <a:off x="7753024" y="4083493"/>
                <a:ext cx="92832" cy="91756"/>
                <a:chOff x="7753024" y="4083493"/>
                <a:chExt cx="92832" cy="91756"/>
              </a:xfrm>
              <a:solidFill>
                <a:srgbClr val="271C57"/>
              </a:solidFill>
            </p:grpSpPr>
            <p:sp>
              <p:nvSpPr>
                <p:cNvPr id="852" name="Freeform: Shape 851">
                  <a:extLst>
                    <a:ext uri="{FF2B5EF4-FFF2-40B4-BE49-F238E27FC236}">
                      <a16:creationId xmlns:a16="http://schemas.microsoft.com/office/drawing/2014/main" id="{F518C353-0E55-403C-A829-97D153B32DAE}"/>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53" name="Freeform: Shape 852">
                  <a:extLst>
                    <a:ext uri="{FF2B5EF4-FFF2-40B4-BE49-F238E27FC236}">
                      <a16:creationId xmlns:a16="http://schemas.microsoft.com/office/drawing/2014/main" id="{BC891724-6EF0-4017-AFF3-E0DF19431781}"/>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54" name="Freeform: Shape 853">
                  <a:extLst>
                    <a:ext uri="{FF2B5EF4-FFF2-40B4-BE49-F238E27FC236}">
                      <a16:creationId xmlns:a16="http://schemas.microsoft.com/office/drawing/2014/main" id="{2700E926-B2A0-40F4-9147-FBF4C0D1D642}"/>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55" name="Freeform: Shape 854">
                  <a:extLst>
                    <a:ext uri="{FF2B5EF4-FFF2-40B4-BE49-F238E27FC236}">
                      <a16:creationId xmlns:a16="http://schemas.microsoft.com/office/drawing/2014/main" id="{940D2006-02B5-4ECD-9B8E-F1A994596546}"/>
                    </a:ext>
                  </a:extLst>
                </p:cNvPr>
                <p:cNvSpPr/>
                <p:nvPr/>
              </p:nvSpPr>
              <p:spPr>
                <a:xfrm>
                  <a:off x="778972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56" name="Freeform: Shape 855">
                  <a:extLst>
                    <a:ext uri="{FF2B5EF4-FFF2-40B4-BE49-F238E27FC236}">
                      <a16:creationId xmlns:a16="http://schemas.microsoft.com/office/drawing/2014/main" id="{DE670D9B-53E4-4987-BFD2-4CC68926C73F}"/>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57" name="Freeform: Shape 856">
                  <a:extLst>
                    <a:ext uri="{FF2B5EF4-FFF2-40B4-BE49-F238E27FC236}">
                      <a16:creationId xmlns:a16="http://schemas.microsoft.com/office/drawing/2014/main" id="{6FF3564A-BBEC-46B0-A3A0-0A4788B29BA0}"/>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58" name="Freeform: Shape 857">
                  <a:extLst>
                    <a:ext uri="{FF2B5EF4-FFF2-40B4-BE49-F238E27FC236}">
                      <a16:creationId xmlns:a16="http://schemas.microsoft.com/office/drawing/2014/main" id="{217F01E0-AC3D-47D9-8EDD-09470FBA250A}"/>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44" name="Graphic 3">
                <a:extLst>
                  <a:ext uri="{FF2B5EF4-FFF2-40B4-BE49-F238E27FC236}">
                    <a16:creationId xmlns:a16="http://schemas.microsoft.com/office/drawing/2014/main" id="{4065D5A2-15A2-4AA1-8656-28906A41EBA1}"/>
                  </a:ext>
                </a:extLst>
              </p:cNvPr>
              <p:cNvGrpSpPr/>
              <p:nvPr/>
            </p:nvGrpSpPr>
            <p:grpSpPr>
              <a:xfrm>
                <a:off x="7753138" y="4156782"/>
                <a:ext cx="91695" cy="91696"/>
                <a:chOff x="7753138" y="4156782"/>
                <a:chExt cx="91695" cy="91696"/>
              </a:xfrm>
              <a:solidFill>
                <a:srgbClr val="271C57"/>
              </a:solidFill>
            </p:grpSpPr>
            <p:sp>
              <p:nvSpPr>
                <p:cNvPr id="845" name="Freeform: Shape 844">
                  <a:extLst>
                    <a:ext uri="{FF2B5EF4-FFF2-40B4-BE49-F238E27FC236}">
                      <a16:creationId xmlns:a16="http://schemas.microsoft.com/office/drawing/2014/main" id="{B9413B59-6B4E-4183-9934-81134EE7BA08}"/>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46" name="Freeform: Shape 845">
                  <a:extLst>
                    <a:ext uri="{FF2B5EF4-FFF2-40B4-BE49-F238E27FC236}">
                      <a16:creationId xmlns:a16="http://schemas.microsoft.com/office/drawing/2014/main" id="{FB563405-1EED-4B6C-B36F-FAB14F4AAED4}"/>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47" name="Freeform: Shape 846">
                  <a:extLst>
                    <a:ext uri="{FF2B5EF4-FFF2-40B4-BE49-F238E27FC236}">
                      <a16:creationId xmlns:a16="http://schemas.microsoft.com/office/drawing/2014/main" id="{1F3B70E3-B6F6-41BF-818E-4FE327CD1CBD}"/>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48" name="Freeform: Shape 847">
                  <a:extLst>
                    <a:ext uri="{FF2B5EF4-FFF2-40B4-BE49-F238E27FC236}">
                      <a16:creationId xmlns:a16="http://schemas.microsoft.com/office/drawing/2014/main" id="{FFE8297B-7C4F-4B08-A970-D29C75CEC998}"/>
                    </a:ext>
                  </a:extLst>
                </p:cNvPr>
                <p:cNvSpPr/>
                <p:nvPr/>
              </p:nvSpPr>
              <p:spPr>
                <a:xfrm>
                  <a:off x="778972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49" name="Freeform: Shape 848">
                  <a:extLst>
                    <a:ext uri="{FF2B5EF4-FFF2-40B4-BE49-F238E27FC236}">
                      <a16:creationId xmlns:a16="http://schemas.microsoft.com/office/drawing/2014/main" id="{1C549D1A-33B8-48A9-973F-1F9B770FCE69}"/>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50" name="Freeform: Shape 849">
                  <a:extLst>
                    <a:ext uri="{FF2B5EF4-FFF2-40B4-BE49-F238E27FC236}">
                      <a16:creationId xmlns:a16="http://schemas.microsoft.com/office/drawing/2014/main" id="{42679409-ED06-4B43-88CE-7D7C8A7D0321}"/>
                    </a:ext>
                  </a:extLst>
                </p:cNvPr>
                <p:cNvSpPr/>
                <p:nvPr/>
              </p:nvSpPr>
              <p:spPr>
                <a:xfrm>
                  <a:off x="777143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51" name="Freeform: Shape 850">
                  <a:extLst>
                    <a:ext uri="{FF2B5EF4-FFF2-40B4-BE49-F238E27FC236}">
                      <a16:creationId xmlns:a16="http://schemas.microsoft.com/office/drawing/2014/main" id="{0C71F584-4D39-4872-A69A-0B4EB6806F95}"/>
                    </a:ext>
                  </a:extLst>
                </p:cNvPr>
                <p:cNvSpPr/>
                <p:nvPr/>
              </p:nvSpPr>
              <p:spPr>
                <a:xfrm>
                  <a:off x="7808133"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45" name="Graphic 3">
                <a:extLst>
                  <a:ext uri="{FF2B5EF4-FFF2-40B4-BE49-F238E27FC236}">
                    <a16:creationId xmlns:a16="http://schemas.microsoft.com/office/drawing/2014/main" id="{41330351-0B1D-4499-A593-7095D4BA0C76}"/>
                  </a:ext>
                </a:extLst>
              </p:cNvPr>
              <p:cNvGrpSpPr/>
              <p:nvPr/>
            </p:nvGrpSpPr>
            <p:grpSpPr>
              <a:xfrm>
                <a:off x="7679849" y="3863514"/>
                <a:ext cx="91582" cy="91809"/>
                <a:chOff x="7679849" y="3863514"/>
                <a:chExt cx="91582" cy="91809"/>
              </a:xfrm>
              <a:solidFill>
                <a:srgbClr val="271C57"/>
              </a:solidFill>
            </p:grpSpPr>
            <p:sp>
              <p:nvSpPr>
                <p:cNvPr id="838" name="Freeform: Shape 837">
                  <a:extLst>
                    <a:ext uri="{FF2B5EF4-FFF2-40B4-BE49-F238E27FC236}">
                      <a16:creationId xmlns:a16="http://schemas.microsoft.com/office/drawing/2014/main" id="{3E19914B-568C-4967-AA76-8B9C79C3C7D8}"/>
                    </a:ext>
                  </a:extLst>
                </p:cNvPr>
                <p:cNvSpPr/>
                <p:nvPr/>
              </p:nvSpPr>
              <p:spPr>
                <a:xfrm>
                  <a:off x="7697689" y="386356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39" name="Freeform: Shape 838">
                  <a:extLst>
                    <a:ext uri="{FF2B5EF4-FFF2-40B4-BE49-F238E27FC236}">
                      <a16:creationId xmlns:a16="http://schemas.microsoft.com/office/drawing/2014/main" id="{032A763A-C6E2-459A-BA9F-9640DCDF4B9C}"/>
                    </a:ext>
                  </a:extLst>
                </p:cNvPr>
                <p:cNvSpPr/>
                <p:nvPr/>
              </p:nvSpPr>
              <p:spPr>
                <a:xfrm>
                  <a:off x="7734731"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40" name="Freeform: Shape 839">
                  <a:extLst>
                    <a:ext uri="{FF2B5EF4-FFF2-40B4-BE49-F238E27FC236}">
                      <a16:creationId xmlns:a16="http://schemas.microsoft.com/office/drawing/2014/main" id="{302B2EBF-2061-436F-872D-9577DA962B83}"/>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41" name="Freeform: Shape 840">
                  <a:extLst>
                    <a:ext uri="{FF2B5EF4-FFF2-40B4-BE49-F238E27FC236}">
                      <a16:creationId xmlns:a16="http://schemas.microsoft.com/office/drawing/2014/main" id="{9E2E8D9E-7137-4E4C-8809-43E573FE1B6A}"/>
                    </a:ext>
                  </a:extLst>
                </p:cNvPr>
                <p:cNvSpPr/>
                <p:nvPr/>
              </p:nvSpPr>
              <p:spPr>
                <a:xfrm>
                  <a:off x="771643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42" name="Freeform: Shape 841">
                  <a:extLst>
                    <a:ext uri="{FF2B5EF4-FFF2-40B4-BE49-F238E27FC236}">
                      <a16:creationId xmlns:a16="http://schemas.microsoft.com/office/drawing/2014/main" id="{F3D65063-CADF-41EE-8EE1-D9773A198351}"/>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43" name="Freeform: Shape 842">
                  <a:extLst>
                    <a:ext uri="{FF2B5EF4-FFF2-40B4-BE49-F238E27FC236}">
                      <a16:creationId xmlns:a16="http://schemas.microsoft.com/office/drawing/2014/main" id="{AD541977-E1B3-413D-9905-CF017580CF5D}"/>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44" name="Freeform: Shape 843">
                  <a:extLst>
                    <a:ext uri="{FF2B5EF4-FFF2-40B4-BE49-F238E27FC236}">
                      <a16:creationId xmlns:a16="http://schemas.microsoft.com/office/drawing/2014/main" id="{FDCE7018-1541-440D-98C9-A30DD250903C}"/>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46" name="Graphic 3">
                <a:extLst>
                  <a:ext uri="{FF2B5EF4-FFF2-40B4-BE49-F238E27FC236}">
                    <a16:creationId xmlns:a16="http://schemas.microsoft.com/office/drawing/2014/main" id="{1E373002-275F-4EC1-AFBD-1423E68A65EE}"/>
                  </a:ext>
                </a:extLst>
              </p:cNvPr>
              <p:cNvGrpSpPr/>
              <p:nvPr/>
            </p:nvGrpSpPr>
            <p:grpSpPr>
              <a:xfrm>
                <a:off x="7679735" y="3936917"/>
                <a:ext cx="91696" cy="91923"/>
                <a:chOff x="7679735" y="3936917"/>
                <a:chExt cx="91696" cy="91923"/>
              </a:xfrm>
              <a:solidFill>
                <a:srgbClr val="271C57"/>
              </a:solidFill>
            </p:grpSpPr>
            <p:sp>
              <p:nvSpPr>
                <p:cNvPr id="831" name="Freeform: Shape 830">
                  <a:extLst>
                    <a:ext uri="{FF2B5EF4-FFF2-40B4-BE49-F238E27FC236}">
                      <a16:creationId xmlns:a16="http://schemas.microsoft.com/office/drawing/2014/main" id="{66D19DF4-466C-4CE8-A8B7-420103B1D7AB}"/>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32" name="Freeform: Shape 831">
                  <a:extLst>
                    <a:ext uri="{FF2B5EF4-FFF2-40B4-BE49-F238E27FC236}">
                      <a16:creationId xmlns:a16="http://schemas.microsoft.com/office/drawing/2014/main" id="{793641E1-AA41-42EE-8097-4566533CA861}"/>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33" name="Freeform: Shape 832">
                  <a:extLst>
                    <a:ext uri="{FF2B5EF4-FFF2-40B4-BE49-F238E27FC236}">
                      <a16:creationId xmlns:a16="http://schemas.microsoft.com/office/drawing/2014/main" id="{69A6F6DB-DEEF-49AB-AAA8-14F7C4AE5BF3}"/>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34" name="Freeform: Shape 833">
                  <a:extLst>
                    <a:ext uri="{FF2B5EF4-FFF2-40B4-BE49-F238E27FC236}">
                      <a16:creationId xmlns:a16="http://schemas.microsoft.com/office/drawing/2014/main" id="{88081960-A9EF-49CB-89D9-5E129BD82CB1}"/>
                    </a:ext>
                  </a:extLst>
                </p:cNvPr>
                <p:cNvSpPr/>
                <p:nvPr/>
              </p:nvSpPr>
              <p:spPr>
                <a:xfrm>
                  <a:off x="77164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35" name="Freeform: Shape 834">
                  <a:extLst>
                    <a:ext uri="{FF2B5EF4-FFF2-40B4-BE49-F238E27FC236}">
                      <a16:creationId xmlns:a16="http://schemas.microsoft.com/office/drawing/2014/main" id="{08775E23-9A1E-49C3-908F-71080ECD8326}"/>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36" name="Freeform: Shape 835">
                  <a:extLst>
                    <a:ext uri="{FF2B5EF4-FFF2-40B4-BE49-F238E27FC236}">
                      <a16:creationId xmlns:a16="http://schemas.microsoft.com/office/drawing/2014/main" id="{13C52AEF-A74D-414B-8346-D00E4AAB4046}"/>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37" name="Freeform: Shape 836">
                  <a:extLst>
                    <a:ext uri="{FF2B5EF4-FFF2-40B4-BE49-F238E27FC236}">
                      <a16:creationId xmlns:a16="http://schemas.microsoft.com/office/drawing/2014/main" id="{2FF84733-CF83-4A24-A845-EDF030F1D7F7}"/>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47" name="Graphic 3">
                <a:extLst>
                  <a:ext uri="{FF2B5EF4-FFF2-40B4-BE49-F238E27FC236}">
                    <a16:creationId xmlns:a16="http://schemas.microsoft.com/office/drawing/2014/main" id="{BD42B861-44DB-4D3B-A03D-C6D4AE9CF892}"/>
                  </a:ext>
                </a:extLst>
              </p:cNvPr>
              <p:cNvGrpSpPr/>
              <p:nvPr/>
            </p:nvGrpSpPr>
            <p:grpSpPr>
              <a:xfrm>
                <a:off x="7679849" y="4010433"/>
                <a:ext cx="91582" cy="91468"/>
                <a:chOff x="7679849" y="4010433"/>
                <a:chExt cx="91582" cy="91468"/>
              </a:xfrm>
              <a:solidFill>
                <a:srgbClr val="271C57"/>
              </a:solidFill>
            </p:grpSpPr>
            <p:sp>
              <p:nvSpPr>
                <p:cNvPr id="824" name="Freeform: Shape 823">
                  <a:extLst>
                    <a:ext uri="{FF2B5EF4-FFF2-40B4-BE49-F238E27FC236}">
                      <a16:creationId xmlns:a16="http://schemas.microsoft.com/office/drawing/2014/main" id="{E9D84B81-A165-4D33-A396-58BE0ABB177F}"/>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25" name="Freeform: Shape 824">
                  <a:extLst>
                    <a:ext uri="{FF2B5EF4-FFF2-40B4-BE49-F238E27FC236}">
                      <a16:creationId xmlns:a16="http://schemas.microsoft.com/office/drawing/2014/main" id="{53DCA77C-0A9B-4272-9EB1-E95754EDC679}"/>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26" name="Freeform: Shape 825">
                  <a:extLst>
                    <a:ext uri="{FF2B5EF4-FFF2-40B4-BE49-F238E27FC236}">
                      <a16:creationId xmlns:a16="http://schemas.microsoft.com/office/drawing/2014/main" id="{EA5F26CE-EC5C-41DF-BF56-DC1365E1F7EC}"/>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27" name="Freeform: Shape 826">
                  <a:extLst>
                    <a:ext uri="{FF2B5EF4-FFF2-40B4-BE49-F238E27FC236}">
                      <a16:creationId xmlns:a16="http://schemas.microsoft.com/office/drawing/2014/main" id="{E893226D-7BF8-4654-8675-A380ADD2109A}"/>
                    </a:ext>
                  </a:extLst>
                </p:cNvPr>
                <p:cNvSpPr/>
                <p:nvPr/>
              </p:nvSpPr>
              <p:spPr>
                <a:xfrm>
                  <a:off x="771643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28" name="Freeform: Shape 827">
                  <a:extLst>
                    <a:ext uri="{FF2B5EF4-FFF2-40B4-BE49-F238E27FC236}">
                      <a16:creationId xmlns:a16="http://schemas.microsoft.com/office/drawing/2014/main" id="{4D521165-58C8-494E-8431-8CE6E688AFB7}"/>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29" name="Freeform: Shape 828">
                  <a:extLst>
                    <a:ext uri="{FF2B5EF4-FFF2-40B4-BE49-F238E27FC236}">
                      <a16:creationId xmlns:a16="http://schemas.microsoft.com/office/drawing/2014/main" id="{3396316A-6867-4182-AFC5-044D1E186FE9}"/>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30" name="Freeform: Shape 829">
                  <a:extLst>
                    <a:ext uri="{FF2B5EF4-FFF2-40B4-BE49-F238E27FC236}">
                      <a16:creationId xmlns:a16="http://schemas.microsoft.com/office/drawing/2014/main" id="{0762BAEF-3747-4864-873F-E34B410F578D}"/>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48" name="Graphic 3">
                <a:extLst>
                  <a:ext uri="{FF2B5EF4-FFF2-40B4-BE49-F238E27FC236}">
                    <a16:creationId xmlns:a16="http://schemas.microsoft.com/office/drawing/2014/main" id="{47E303EE-1A1F-4A59-A484-49F628236311}"/>
                  </a:ext>
                </a:extLst>
              </p:cNvPr>
              <p:cNvGrpSpPr/>
              <p:nvPr/>
            </p:nvGrpSpPr>
            <p:grpSpPr>
              <a:xfrm>
                <a:off x="7679849" y="4083494"/>
                <a:ext cx="91582" cy="91696"/>
                <a:chOff x="7679849" y="4083494"/>
                <a:chExt cx="91582" cy="91696"/>
              </a:xfrm>
              <a:solidFill>
                <a:srgbClr val="271C57"/>
              </a:solidFill>
            </p:grpSpPr>
            <p:sp>
              <p:nvSpPr>
                <p:cNvPr id="817" name="Freeform: Shape 816">
                  <a:extLst>
                    <a:ext uri="{FF2B5EF4-FFF2-40B4-BE49-F238E27FC236}">
                      <a16:creationId xmlns:a16="http://schemas.microsoft.com/office/drawing/2014/main" id="{03556BCF-0776-4423-B831-43B3EC36A2E9}"/>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18" name="Freeform: Shape 817">
                  <a:extLst>
                    <a:ext uri="{FF2B5EF4-FFF2-40B4-BE49-F238E27FC236}">
                      <a16:creationId xmlns:a16="http://schemas.microsoft.com/office/drawing/2014/main" id="{22756CCA-234E-4FED-AB77-843D85D1EB97}"/>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19" name="Freeform: Shape 818">
                  <a:extLst>
                    <a:ext uri="{FF2B5EF4-FFF2-40B4-BE49-F238E27FC236}">
                      <a16:creationId xmlns:a16="http://schemas.microsoft.com/office/drawing/2014/main" id="{1C861022-C0A1-4EF6-8298-21C2D32A272B}"/>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20" name="Freeform: Shape 819">
                  <a:extLst>
                    <a:ext uri="{FF2B5EF4-FFF2-40B4-BE49-F238E27FC236}">
                      <a16:creationId xmlns:a16="http://schemas.microsoft.com/office/drawing/2014/main" id="{22E06495-E761-4683-82A5-C833D001F787}"/>
                    </a:ext>
                  </a:extLst>
                </p:cNvPr>
                <p:cNvSpPr/>
                <p:nvPr/>
              </p:nvSpPr>
              <p:spPr>
                <a:xfrm>
                  <a:off x="771643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21" name="Freeform: Shape 820">
                  <a:extLst>
                    <a:ext uri="{FF2B5EF4-FFF2-40B4-BE49-F238E27FC236}">
                      <a16:creationId xmlns:a16="http://schemas.microsoft.com/office/drawing/2014/main" id="{5CEB1018-9DC3-4F26-B07F-A3A57B41F8F9}"/>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22" name="Freeform: Shape 821">
                  <a:extLst>
                    <a:ext uri="{FF2B5EF4-FFF2-40B4-BE49-F238E27FC236}">
                      <a16:creationId xmlns:a16="http://schemas.microsoft.com/office/drawing/2014/main" id="{10AFDDA0-48AF-4D35-875C-FB3234C5888C}"/>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23" name="Freeform: Shape 822">
                  <a:extLst>
                    <a:ext uri="{FF2B5EF4-FFF2-40B4-BE49-F238E27FC236}">
                      <a16:creationId xmlns:a16="http://schemas.microsoft.com/office/drawing/2014/main" id="{2EAA2574-3246-45C8-8C05-F156A8788582}"/>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49" name="Graphic 3">
                <a:extLst>
                  <a:ext uri="{FF2B5EF4-FFF2-40B4-BE49-F238E27FC236}">
                    <a16:creationId xmlns:a16="http://schemas.microsoft.com/office/drawing/2014/main" id="{51B12177-8DDB-41D4-9B93-58D7191BBC2D}"/>
                  </a:ext>
                </a:extLst>
              </p:cNvPr>
              <p:cNvGrpSpPr/>
              <p:nvPr/>
            </p:nvGrpSpPr>
            <p:grpSpPr>
              <a:xfrm>
                <a:off x="7679849" y="4156783"/>
                <a:ext cx="91696" cy="91695"/>
                <a:chOff x="7679849" y="4156783"/>
                <a:chExt cx="91696" cy="91695"/>
              </a:xfrm>
              <a:solidFill>
                <a:srgbClr val="271C57"/>
              </a:solidFill>
            </p:grpSpPr>
            <p:sp>
              <p:nvSpPr>
                <p:cNvPr id="810" name="Freeform: Shape 809">
                  <a:extLst>
                    <a:ext uri="{FF2B5EF4-FFF2-40B4-BE49-F238E27FC236}">
                      <a16:creationId xmlns:a16="http://schemas.microsoft.com/office/drawing/2014/main" id="{23B8B226-4FBF-4989-9107-829A61781A17}"/>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11" name="Freeform: Shape 810">
                  <a:extLst>
                    <a:ext uri="{FF2B5EF4-FFF2-40B4-BE49-F238E27FC236}">
                      <a16:creationId xmlns:a16="http://schemas.microsoft.com/office/drawing/2014/main" id="{5CAB0B33-77F0-4F5A-8658-7E16CC8673C4}"/>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12" name="Freeform: Shape 811">
                  <a:extLst>
                    <a:ext uri="{FF2B5EF4-FFF2-40B4-BE49-F238E27FC236}">
                      <a16:creationId xmlns:a16="http://schemas.microsoft.com/office/drawing/2014/main" id="{50F92B6F-A24E-44BE-B5A0-9E7A49D149BD}"/>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13" name="Freeform: Shape 812">
                  <a:extLst>
                    <a:ext uri="{FF2B5EF4-FFF2-40B4-BE49-F238E27FC236}">
                      <a16:creationId xmlns:a16="http://schemas.microsoft.com/office/drawing/2014/main" id="{F5E58912-7191-402B-B318-6EA4059EC433}"/>
                    </a:ext>
                  </a:extLst>
                </p:cNvPr>
                <p:cNvSpPr/>
                <p:nvPr/>
              </p:nvSpPr>
              <p:spPr>
                <a:xfrm>
                  <a:off x="771643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14" name="Freeform: Shape 813">
                  <a:extLst>
                    <a:ext uri="{FF2B5EF4-FFF2-40B4-BE49-F238E27FC236}">
                      <a16:creationId xmlns:a16="http://schemas.microsoft.com/office/drawing/2014/main" id="{A67E29A3-6BDD-4AF7-ABFE-5537F7909D1B}"/>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15" name="Freeform: Shape 814">
                  <a:extLst>
                    <a:ext uri="{FF2B5EF4-FFF2-40B4-BE49-F238E27FC236}">
                      <a16:creationId xmlns:a16="http://schemas.microsoft.com/office/drawing/2014/main" id="{6157E072-4719-4F01-8373-20980A5A931D}"/>
                    </a:ext>
                  </a:extLst>
                </p:cNvPr>
                <p:cNvSpPr/>
                <p:nvPr/>
              </p:nvSpPr>
              <p:spPr>
                <a:xfrm>
                  <a:off x="7698711" y="4230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16" name="Freeform: Shape 815">
                  <a:extLst>
                    <a:ext uri="{FF2B5EF4-FFF2-40B4-BE49-F238E27FC236}">
                      <a16:creationId xmlns:a16="http://schemas.microsoft.com/office/drawing/2014/main" id="{430ED908-B2D7-476D-A71E-33451C85F61B}"/>
                    </a:ext>
                  </a:extLst>
                </p:cNvPr>
                <p:cNvSpPr/>
                <p:nvPr/>
              </p:nvSpPr>
              <p:spPr>
                <a:xfrm>
                  <a:off x="7734731"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0" name="Graphic 3">
                <a:extLst>
                  <a:ext uri="{FF2B5EF4-FFF2-40B4-BE49-F238E27FC236}">
                    <a16:creationId xmlns:a16="http://schemas.microsoft.com/office/drawing/2014/main" id="{BD66D12F-C972-4007-9E28-90E0D05976DE}"/>
                  </a:ext>
                </a:extLst>
              </p:cNvPr>
              <p:cNvGrpSpPr/>
              <p:nvPr/>
            </p:nvGrpSpPr>
            <p:grpSpPr>
              <a:xfrm>
                <a:off x="7606447" y="3863514"/>
                <a:ext cx="91809" cy="91810"/>
                <a:chOff x="7606447" y="3863514"/>
                <a:chExt cx="91809" cy="91810"/>
              </a:xfrm>
              <a:solidFill>
                <a:srgbClr val="271C57"/>
              </a:solidFill>
            </p:grpSpPr>
            <p:sp>
              <p:nvSpPr>
                <p:cNvPr id="803" name="Freeform: Shape 802">
                  <a:extLst>
                    <a:ext uri="{FF2B5EF4-FFF2-40B4-BE49-F238E27FC236}">
                      <a16:creationId xmlns:a16="http://schemas.microsoft.com/office/drawing/2014/main" id="{9BEEA03B-026A-44F9-A366-3364B02834F1}"/>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04" name="Freeform: Shape 803">
                  <a:extLst>
                    <a:ext uri="{FF2B5EF4-FFF2-40B4-BE49-F238E27FC236}">
                      <a16:creationId xmlns:a16="http://schemas.microsoft.com/office/drawing/2014/main" id="{5BD2DF8B-3A2D-4D34-9B06-9BABECFB05F8}"/>
                    </a:ext>
                  </a:extLst>
                </p:cNvPr>
                <p:cNvSpPr/>
                <p:nvPr/>
              </p:nvSpPr>
              <p:spPr>
                <a:xfrm>
                  <a:off x="766144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05" name="Freeform: Shape 804">
                  <a:extLst>
                    <a:ext uri="{FF2B5EF4-FFF2-40B4-BE49-F238E27FC236}">
                      <a16:creationId xmlns:a16="http://schemas.microsoft.com/office/drawing/2014/main" id="{EB7AB163-4EF1-4A23-87CD-5E47F1C953A2}"/>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06" name="Freeform: Shape 805">
                  <a:extLst>
                    <a:ext uri="{FF2B5EF4-FFF2-40B4-BE49-F238E27FC236}">
                      <a16:creationId xmlns:a16="http://schemas.microsoft.com/office/drawing/2014/main" id="{002E4586-22BF-482A-8444-7B4BBB663B26}"/>
                    </a:ext>
                  </a:extLst>
                </p:cNvPr>
                <p:cNvSpPr/>
                <p:nvPr/>
              </p:nvSpPr>
              <p:spPr>
                <a:xfrm>
                  <a:off x="7642124" y="3900269"/>
                  <a:ext cx="20453" cy="18412"/>
                </a:xfrm>
                <a:custGeom>
                  <a:avLst/>
                  <a:gdLst>
                    <a:gd fmla="*/ 10186 w 20453" name="connsiteX0"/>
                    <a:gd fmla="*/ 18302 h 18412" name="connsiteY0"/>
                    <a:gd fmla="*/ 17 w 20453" name="connsiteX1"/>
                    <a:gd fmla="*/ 10178 h 18412" name="connsiteY1"/>
                    <a:gd fmla="*/ 8141 w 20453" name="connsiteX2"/>
                    <a:gd fmla="*/ 9 h 18412" name="connsiteY2"/>
                    <a:gd fmla="*/ 10186 w 20453" name="connsiteX3"/>
                    <a:gd fmla="*/ 9 h 18412" name="connsiteY3"/>
                    <a:gd fmla="*/ 20356 w 20453" name="connsiteX4"/>
                    <a:gd fmla="*/ 8133 h 18412" name="connsiteY4"/>
                    <a:gd fmla="*/ 12232 w 20453" name="connsiteX5"/>
                    <a:gd fmla="*/ 18302 h 18412" name="connsiteY5"/>
                    <a:gd fmla="*/ 10186 w 20453"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dirty="0" lang="en-US"/>
                </a:p>
              </p:txBody>
            </p:sp>
            <p:sp>
              <p:nvSpPr>
                <p:cNvPr id="807" name="Freeform: Shape 806">
                  <a:extLst>
                    <a:ext uri="{FF2B5EF4-FFF2-40B4-BE49-F238E27FC236}">
                      <a16:creationId xmlns:a16="http://schemas.microsoft.com/office/drawing/2014/main" id="{18AD5506-F89D-4C2C-A584-BC53FF6B5147}"/>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08" name="Freeform: Shape 807">
                  <a:extLst>
                    <a:ext uri="{FF2B5EF4-FFF2-40B4-BE49-F238E27FC236}">
                      <a16:creationId xmlns:a16="http://schemas.microsoft.com/office/drawing/2014/main" id="{EF816F81-BCCB-4B61-9820-367425D96D1A}"/>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09" name="Freeform: Shape 808">
                  <a:extLst>
                    <a:ext uri="{FF2B5EF4-FFF2-40B4-BE49-F238E27FC236}">
                      <a16:creationId xmlns:a16="http://schemas.microsoft.com/office/drawing/2014/main" id="{EEB14C2C-34D4-4B9A-8F12-D7189EFD8BB9}"/>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51" name="Graphic 3">
                <a:extLst>
                  <a:ext uri="{FF2B5EF4-FFF2-40B4-BE49-F238E27FC236}">
                    <a16:creationId xmlns:a16="http://schemas.microsoft.com/office/drawing/2014/main" id="{3A19329F-1CBF-4DD0-B00B-A52AB782342B}"/>
                  </a:ext>
                </a:extLst>
              </p:cNvPr>
              <p:cNvGrpSpPr/>
              <p:nvPr/>
            </p:nvGrpSpPr>
            <p:grpSpPr>
              <a:xfrm>
                <a:off x="7606447" y="3936917"/>
                <a:ext cx="91696" cy="91924"/>
                <a:chOff x="7606447" y="3936917"/>
                <a:chExt cx="91696" cy="91924"/>
              </a:xfrm>
              <a:solidFill>
                <a:srgbClr val="271C57"/>
              </a:solidFill>
            </p:grpSpPr>
            <p:sp>
              <p:nvSpPr>
                <p:cNvPr id="796" name="Freeform: Shape 795">
                  <a:extLst>
                    <a:ext uri="{FF2B5EF4-FFF2-40B4-BE49-F238E27FC236}">
                      <a16:creationId xmlns:a16="http://schemas.microsoft.com/office/drawing/2014/main" id="{2373BA68-58E5-4D47-AC01-C760BA287467}"/>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97" name="Freeform: Shape 796">
                  <a:extLst>
                    <a:ext uri="{FF2B5EF4-FFF2-40B4-BE49-F238E27FC236}">
                      <a16:creationId xmlns:a16="http://schemas.microsoft.com/office/drawing/2014/main" id="{057E1A59-7DFA-4C12-94EA-F7442D842626}"/>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98" name="Freeform: Shape 797">
                  <a:extLst>
                    <a:ext uri="{FF2B5EF4-FFF2-40B4-BE49-F238E27FC236}">
                      <a16:creationId xmlns:a16="http://schemas.microsoft.com/office/drawing/2014/main" id="{37EDAFDF-1B16-4D6A-9FD6-DBB9CF1F7E39}"/>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799" name="Freeform: Shape 798">
                  <a:extLst>
                    <a:ext uri="{FF2B5EF4-FFF2-40B4-BE49-F238E27FC236}">
                      <a16:creationId xmlns:a16="http://schemas.microsoft.com/office/drawing/2014/main" id="{E59BBF2D-5DBD-4239-BFD7-314B1EAEE389}"/>
                    </a:ext>
                  </a:extLst>
                </p:cNvPr>
                <p:cNvSpPr/>
                <p:nvPr/>
              </p:nvSpPr>
              <p:spPr>
                <a:xfrm>
                  <a:off x="764314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00" name="Freeform: Shape 799">
                  <a:extLst>
                    <a:ext uri="{FF2B5EF4-FFF2-40B4-BE49-F238E27FC236}">
                      <a16:creationId xmlns:a16="http://schemas.microsoft.com/office/drawing/2014/main" id="{B2332C15-357F-468A-81DC-516A5E677337}"/>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01" name="Freeform: Shape 800">
                  <a:extLst>
                    <a:ext uri="{FF2B5EF4-FFF2-40B4-BE49-F238E27FC236}">
                      <a16:creationId xmlns:a16="http://schemas.microsoft.com/office/drawing/2014/main" id="{5A55F806-E61A-4DE6-9787-F2C44E07E094}"/>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02" name="Freeform: Shape 801">
                  <a:extLst>
                    <a:ext uri="{FF2B5EF4-FFF2-40B4-BE49-F238E27FC236}">
                      <a16:creationId xmlns:a16="http://schemas.microsoft.com/office/drawing/2014/main" id="{B923EEB9-99A7-429A-B93E-4A4D2466B33C}"/>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52" name="Graphic 3">
                <a:extLst>
                  <a:ext uri="{FF2B5EF4-FFF2-40B4-BE49-F238E27FC236}">
                    <a16:creationId xmlns:a16="http://schemas.microsoft.com/office/drawing/2014/main" id="{54E4C155-4037-41FD-8EC8-5BB1B3206D06}"/>
                  </a:ext>
                </a:extLst>
              </p:cNvPr>
              <p:cNvGrpSpPr/>
              <p:nvPr/>
            </p:nvGrpSpPr>
            <p:grpSpPr>
              <a:xfrm>
                <a:off x="7606447" y="4010205"/>
                <a:ext cx="91809" cy="91696"/>
                <a:chOff x="7606447" y="4010205"/>
                <a:chExt cx="91809" cy="91696"/>
              </a:xfrm>
              <a:solidFill>
                <a:srgbClr val="271C57"/>
              </a:solidFill>
            </p:grpSpPr>
            <p:sp>
              <p:nvSpPr>
                <p:cNvPr id="789" name="Freeform: Shape 788">
                  <a:extLst>
                    <a:ext uri="{FF2B5EF4-FFF2-40B4-BE49-F238E27FC236}">
                      <a16:creationId xmlns:a16="http://schemas.microsoft.com/office/drawing/2014/main" id="{AE6AA8DA-D504-4BF9-89D9-77C9F03CD92F}"/>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90" name="Freeform: Shape 789">
                  <a:extLst>
                    <a:ext uri="{FF2B5EF4-FFF2-40B4-BE49-F238E27FC236}">
                      <a16:creationId xmlns:a16="http://schemas.microsoft.com/office/drawing/2014/main" id="{52BFAE3F-1CE6-4BFD-ACB1-6509E44B8CC2}"/>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91" name="Freeform: Shape 790">
                  <a:extLst>
                    <a:ext uri="{FF2B5EF4-FFF2-40B4-BE49-F238E27FC236}">
                      <a16:creationId xmlns:a16="http://schemas.microsoft.com/office/drawing/2014/main" id="{83E956D2-5A56-4305-BEBE-04D27A3335AA}"/>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92" name="Freeform: Shape 791">
                  <a:extLst>
                    <a:ext uri="{FF2B5EF4-FFF2-40B4-BE49-F238E27FC236}">
                      <a16:creationId xmlns:a16="http://schemas.microsoft.com/office/drawing/2014/main" id="{92ADBD25-8BF6-4BD4-9771-8274E4FAB3A5}"/>
                    </a:ext>
                  </a:extLst>
                </p:cNvPr>
                <p:cNvSpPr/>
                <p:nvPr/>
              </p:nvSpPr>
              <p:spPr>
                <a:xfrm>
                  <a:off x="7643148"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7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7"/>
                      </a:moveTo>
                      <a:cubicBezTo>
                        <a:pt x="4083" y="18357"/>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793" name="Freeform: Shape 792">
                  <a:extLst>
                    <a:ext uri="{FF2B5EF4-FFF2-40B4-BE49-F238E27FC236}">
                      <a16:creationId xmlns:a16="http://schemas.microsoft.com/office/drawing/2014/main" id="{48B481C7-09C1-456F-9A7F-86C068264DAC}"/>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94" name="Freeform: Shape 793">
                  <a:extLst>
                    <a:ext uri="{FF2B5EF4-FFF2-40B4-BE49-F238E27FC236}">
                      <a16:creationId xmlns:a16="http://schemas.microsoft.com/office/drawing/2014/main" id="{AE30E0A3-1DEE-4EEB-9584-A5F7CB04378E}"/>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95" name="Freeform: Shape 794">
                  <a:extLst>
                    <a:ext uri="{FF2B5EF4-FFF2-40B4-BE49-F238E27FC236}">
                      <a16:creationId xmlns:a16="http://schemas.microsoft.com/office/drawing/2014/main" id="{E3E16E79-5045-434D-8C9A-6C52EF6A56E3}"/>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3" name="Graphic 3">
                <a:extLst>
                  <a:ext uri="{FF2B5EF4-FFF2-40B4-BE49-F238E27FC236}">
                    <a16:creationId xmlns:a16="http://schemas.microsoft.com/office/drawing/2014/main" id="{EF0F3521-DA86-43C4-A13B-1495D96350C1}"/>
                  </a:ext>
                </a:extLst>
              </p:cNvPr>
              <p:cNvGrpSpPr/>
              <p:nvPr/>
            </p:nvGrpSpPr>
            <p:grpSpPr>
              <a:xfrm>
                <a:off x="7606447" y="4083493"/>
                <a:ext cx="91809" cy="91697"/>
                <a:chOff x="7606447" y="4083493"/>
                <a:chExt cx="91809" cy="91697"/>
              </a:xfrm>
              <a:solidFill>
                <a:srgbClr val="271C57"/>
              </a:solidFill>
            </p:grpSpPr>
            <p:sp>
              <p:nvSpPr>
                <p:cNvPr id="782" name="Freeform: Shape 781">
                  <a:extLst>
                    <a:ext uri="{FF2B5EF4-FFF2-40B4-BE49-F238E27FC236}">
                      <a16:creationId xmlns:a16="http://schemas.microsoft.com/office/drawing/2014/main" id="{60431951-1506-4E48-B443-E915F5CC33F6}"/>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83" name="Freeform: Shape 782">
                  <a:extLst>
                    <a:ext uri="{FF2B5EF4-FFF2-40B4-BE49-F238E27FC236}">
                      <a16:creationId xmlns:a16="http://schemas.microsoft.com/office/drawing/2014/main" id="{B5067D50-C566-433E-A51A-F431F5546CC3}"/>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84" name="Freeform: Shape 783">
                  <a:extLst>
                    <a:ext uri="{FF2B5EF4-FFF2-40B4-BE49-F238E27FC236}">
                      <a16:creationId xmlns:a16="http://schemas.microsoft.com/office/drawing/2014/main" id="{14B5C60D-24D7-4739-AA0F-C591C2BA9B5A}"/>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85" name="Freeform: Shape 784">
                  <a:extLst>
                    <a:ext uri="{FF2B5EF4-FFF2-40B4-BE49-F238E27FC236}">
                      <a16:creationId xmlns:a16="http://schemas.microsoft.com/office/drawing/2014/main" id="{77B3509D-9787-4145-B4FF-595C352AC218}"/>
                    </a:ext>
                  </a:extLst>
                </p:cNvPr>
                <p:cNvSpPr/>
                <p:nvPr/>
              </p:nvSpPr>
              <p:spPr>
                <a:xfrm>
                  <a:off x="7643148"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86" name="Freeform: Shape 785">
                  <a:extLst>
                    <a:ext uri="{FF2B5EF4-FFF2-40B4-BE49-F238E27FC236}">
                      <a16:creationId xmlns:a16="http://schemas.microsoft.com/office/drawing/2014/main" id="{8AA64941-4597-43A5-B9FD-3D172BD8A1B1}"/>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87" name="Freeform: Shape 786">
                  <a:extLst>
                    <a:ext uri="{FF2B5EF4-FFF2-40B4-BE49-F238E27FC236}">
                      <a16:creationId xmlns:a16="http://schemas.microsoft.com/office/drawing/2014/main" id="{5313585A-45A1-4737-B98E-194406E3F84E}"/>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88" name="Freeform: Shape 787">
                  <a:extLst>
                    <a:ext uri="{FF2B5EF4-FFF2-40B4-BE49-F238E27FC236}">
                      <a16:creationId xmlns:a16="http://schemas.microsoft.com/office/drawing/2014/main" id="{BE984B70-886D-4DF1-BB7F-6DF6F545A3DC}"/>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4" name="Graphic 3">
                <a:extLst>
                  <a:ext uri="{FF2B5EF4-FFF2-40B4-BE49-F238E27FC236}">
                    <a16:creationId xmlns:a16="http://schemas.microsoft.com/office/drawing/2014/main" id="{63DF54A1-6F4E-4830-BB2B-3053BA8D0016}"/>
                  </a:ext>
                </a:extLst>
              </p:cNvPr>
              <p:cNvGrpSpPr/>
              <p:nvPr/>
            </p:nvGrpSpPr>
            <p:grpSpPr>
              <a:xfrm>
                <a:off x="7606447" y="4156782"/>
                <a:ext cx="91809" cy="91697"/>
                <a:chOff x="7606447" y="4156782"/>
                <a:chExt cx="91809" cy="91697"/>
              </a:xfrm>
              <a:solidFill>
                <a:srgbClr val="271C57"/>
              </a:solidFill>
            </p:grpSpPr>
            <p:sp>
              <p:nvSpPr>
                <p:cNvPr id="775" name="Freeform: Shape 774">
                  <a:extLst>
                    <a:ext uri="{FF2B5EF4-FFF2-40B4-BE49-F238E27FC236}">
                      <a16:creationId xmlns:a16="http://schemas.microsoft.com/office/drawing/2014/main" id="{3038FF0B-7EDE-4F52-B580-D7887AFA5978}"/>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76" name="Freeform: Shape 775">
                  <a:extLst>
                    <a:ext uri="{FF2B5EF4-FFF2-40B4-BE49-F238E27FC236}">
                      <a16:creationId xmlns:a16="http://schemas.microsoft.com/office/drawing/2014/main" id="{C2F7D127-65C4-49C3-8854-555ABDBF475B}"/>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77" name="Freeform: Shape 776">
                  <a:extLst>
                    <a:ext uri="{FF2B5EF4-FFF2-40B4-BE49-F238E27FC236}">
                      <a16:creationId xmlns:a16="http://schemas.microsoft.com/office/drawing/2014/main" id="{7429C783-7498-4FFF-926A-5D0900B37131}"/>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8" name="Freeform: Shape 777">
                  <a:extLst>
                    <a:ext uri="{FF2B5EF4-FFF2-40B4-BE49-F238E27FC236}">
                      <a16:creationId xmlns:a16="http://schemas.microsoft.com/office/drawing/2014/main" id="{68ECE7E3-3E8F-42E2-AF20-E059BE338529}"/>
                    </a:ext>
                  </a:extLst>
                </p:cNvPr>
                <p:cNvSpPr/>
                <p:nvPr/>
              </p:nvSpPr>
              <p:spPr>
                <a:xfrm>
                  <a:off x="764314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79" name="Freeform: Shape 778">
                  <a:extLst>
                    <a:ext uri="{FF2B5EF4-FFF2-40B4-BE49-F238E27FC236}">
                      <a16:creationId xmlns:a16="http://schemas.microsoft.com/office/drawing/2014/main" id="{73746F6B-B160-451E-BF2E-C35D5947016F}"/>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80" name="Freeform: Shape 779">
                  <a:extLst>
                    <a:ext uri="{FF2B5EF4-FFF2-40B4-BE49-F238E27FC236}">
                      <a16:creationId xmlns:a16="http://schemas.microsoft.com/office/drawing/2014/main" id="{A0EE07B5-65C5-4BB2-B013-ED2DB939CEB9}"/>
                    </a:ext>
                  </a:extLst>
                </p:cNvPr>
                <p:cNvSpPr/>
                <p:nvPr/>
              </p:nvSpPr>
              <p:spPr>
                <a:xfrm>
                  <a:off x="7624740" y="4230071"/>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81" name="Freeform: Shape 780">
                  <a:extLst>
                    <a:ext uri="{FF2B5EF4-FFF2-40B4-BE49-F238E27FC236}">
                      <a16:creationId xmlns:a16="http://schemas.microsoft.com/office/drawing/2014/main" id="{2B336782-7748-4BCF-B956-88605E74D79E}"/>
                    </a:ext>
                  </a:extLst>
                </p:cNvPr>
                <p:cNvSpPr/>
                <p:nvPr/>
              </p:nvSpPr>
              <p:spPr>
                <a:xfrm>
                  <a:off x="766144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55" name="Graphic 3">
                <a:extLst>
                  <a:ext uri="{FF2B5EF4-FFF2-40B4-BE49-F238E27FC236}">
                    <a16:creationId xmlns:a16="http://schemas.microsoft.com/office/drawing/2014/main" id="{B823B852-5BC4-4F32-81BB-7632CA3E20E0}"/>
                  </a:ext>
                </a:extLst>
              </p:cNvPr>
              <p:cNvGrpSpPr/>
              <p:nvPr/>
            </p:nvGrpSpPr>
            <p:grpSpPr>
              <a:xfrm>
                <a:off x="7533158" y="3863514"/>
                <a:ext cx="91696" cy="91809"/>
                <a:chOff x="7533158" y="3863514"/>
                <a:chExt cx="91696" cy="91809"/>
              </a:xfrm>
              <a:solidFill>
                <a:srgbClr val="271C57"/>
              </a:solidFill>
            </p:grpSpPr>
            <p:sp>
              <p:nvSpPr>
                <p:cNvPr id="768" name="Freeform: Shape 767">
                  <a:extLst>
                    <a:ext uri="{FF2B5EF4-FFF2-40B4-BE49-F238E27FC236}">
                      <a16:creationId xmlns:a16="http://schemas.microsoft.com/office/drawing/2014/main" id="{F070400C-C3B3-4847-97B8-B93A95E9B045}"/>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69" name="Freeform: Shape 768">
                  <a:extLst>
                    <a:ext uri="{FF2B5EF4-FFF2-40B4-BE49-F238E27FC236}">
                      <a16:creationId xmlns:a16="http://schemas.microsoft.com/office/drawing/2014/main" id="{85446F35-F6BF-4BAF-9185-0B8CD2D2C449}"/>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70" name="Freeform: Shape 769">
                  <a:extLst>
                    <a:ext uri="{FF2B5EF4-FFF2-40B4-BE49-F238E27FC236}">
                      <a16:creationId xmlns:a16="http://schemas.microsoft.com/office/drawing/2014/main" id="{58D071D7-4839-4B95-BD49-CCEB72C608DA}"/>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1" name="Freeform: Shape 770">
                  <a:extLst>
                    <a:ext uri="{FF2B5EF4-FFF2-40B4-BE49-F238E27FC236}">
                      <a16:creationId xmlns:a16="http://schemas.microsoft.com/office/drawing/2014/main" id="{196F6171-F2C6-47D6-848A-873DDD92230F}"/>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2" name="Freeform: Shape 771">
                  <a:extLst>
                    <a:ext uri="{FF2B5EF4-FFF2-40B4-BE49-F238E27FC236}">
                      <a16:creationId xmlns:a16="http://schemas.microsoft.com/office/drawing/2014/main" id="{3776B3F2-2F56-471D-88C5-4A48AFA5F161}"/>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3" name="Freeform: Shape 772">
                  <a:extLst>
                    <a:ext uri="{FF2B5EF4-FFF2-40B4-BE49-F238E27FC236}">
                      <a16:creationId xmlns:a16="http://schemas.microsoft.com/office/drawing/2014/main" id="{0F3056B7-AA18-468F-B20B-99C282AB353E}"/>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4" name="Freeform: Shape 773">
                  <a:extLst>
                    <a:ext uri="{FF2B5EF4-FFF2-40B4-BE49-F238E27FC236}">
                      <a16:creationId xmlns:a16="http://schemas.microsoft.com/office/drawing/2014/main" id="{B2BA7DE6-443C-4989-AA63-726FCA0089FF}"/>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6" name="Graphic 3">
                <a:extLst>
                  <a:ext uri="{FF2B5EF4-FFF2-40B4-BE49-F238E27FC236}">
                    <a16:creationId xmlns:a16="http://schemas.microsoft.com/office/drawing/2014/main" id="{23461754-0D63-474E-B78A-9E6406C34D54}"/>
                  </a:ext>
                </a:extLst>
              </p:cNvPr>
              <p:cNvGrpSpPr/>
              <p:nvPr/>
            </p:nvGrpSpPr>
            <p:grpSpPr>
              <a:xfrm>
                <a:off x="7533158" y="3936917"/>
                <a:ext cx="91696" cy="91923"/>
                <a:chOff x="7533158" y="3936917"/>
                <a:chExt cx="91696" cy="91923"/>
              </a:xfrm>
              <a:solidFill>
                <a:srgbClr val="271C57"/>
              </a:solidFill>
            </p:grpSpPr>
            <p:sp>
              <p:nvSpPr>
                <p:cNvPr id="761" name="Freeform: Shape 760">
                  <a:extLst>
                    <a:ext uri="{FF2B5EF4-FFF2-40B4-BE49-F238E27FC236}">
                      <a16:creationId xmlns:a16="http://schemas.microsoft.com/office/drawing/2014/main" id="{2A11B685-78FF-4F02-B645-DBF21CAF5C5A}"/>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62" name="Freeform: Shape 761">
                  <a:extLst>
                    <a:ext uri="{FF2B5EF4-FFF2-40B4-BE49-F238E27FC236}">
                      <a16:creationId xmlns:a16="http://schemas.microsoft.com/office/drawing/2014/main" id="{F892B2BC-1469-443C-ADC7-9468C26F62CF}"/>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63" name="Freeform: Shape 762">
                  <a:extLst>
                    <a:ext uri="{FF2B5EF4-FFF2-40B4-BE49-F238E27FC236}">
                      <a16:creationId xmlns:a16="http://schemas.microsoft.com/office/drawing/2014/main" id="{C8A78AA8-1732-4C60-A1FC-1A33B535DAAC}"/>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64" name="Freeform: Shape 763">
                  <a:extLst>
                    <a:ext uri="{FF2B5EF4-FFF2-40B4-BE49-F238E27FC236}">
                      <a16:creationId xmlns:a16="http://schemas.microsoft.com/office/drawing/2014/main" id="{819B4299-240F-4701-9F36-BEFACAA75FB6}"/>
                    </a:ext>
                  </a:extLst>
                </p:cNvPr>
                <p:cNvSpPr/>
                <p:nvPr/>
              </p:nvSpPr>
              <p:spPr>
                <a:xfrm>
                  <a:off x="7568838"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765" name="Freeform: Shape 764">
                  <a:extLst>
                    <a:ext uri="{FF2B5EF4-FFF2-40B4-BE49-F238E27FC236}">
                      <a16:creationId xmlns:a16="http://schemas.microsoft.com/office/drawing/2014/main" id="{B31BC557-804B-46F8-9B2B-FD8118E82A7E}"/>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766" name="Freeform: Shape 765">
                  <a:extLst>
                    <a:ext uri="{FF2B5EF4-FFF2-40B4-BE49-F238E27FC236}">
                      <a16:creationId xmlns:a16="http://schemas.microsoft.com/office/drawing/2014/main" id="{CBA2B6AC-E903-4361-AC58-18FCF30E2902}"/>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67" name="Freeform: Shape 766">
                  <a:extLst>
                    <a:ext uri="{FF2B5EF4-FFF2-40B4-BE49-F238E27FC236}">
                      <a16:creationId xmlns:a16="http://schemas.microsoft.com/office/drawing/2014/main" id="{8CDF424E-0F60-4746-8C88-A043519C0C18}"/>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7" name="Graphic 3">
                <a:extLst>
                  <a:ext uri="{FF2B5EF4-FFF2-40B4-BE49-F238E27FC236}">
                    <a16:creationId xmlns:a16="http://schemas.microsoft.com/office/drawing/2014/main" id="{2CBB1DF4-A97B-492F-A0DD-85800C6E8B01}"/>
                  </a:ext>
                </a:extLst>
              </p:cNvPr>
              <p:cNvGrpSpPr/>
              <p:nvPr/>
            </p:nvGrpSpPr>
            <p:grpSpPr>
              <a:xfrm>
                <a:off x="7533158" y="4010205"/>
                <a:ext cx="91696" cy="91696"/>
                <a:chOff x="7533158" y="4010205"/>
                <a:chExt cx="91696" cy="91696"/>
              </a:xfrm>
              <a:solidFill>
                <a:srgbClr val="271C57"/>
              </a:solidFill>
            </p:grpSpPr>
            <p:sp>
              <p:nvSpPr>
                <p:cNvPr id="754" name="Freeform: Shape 753">
                  <a:extLst>
                    <a:ext uri="{FF2B5EF4-FFF2-40B4-BE49-F238E27FC236}">
                      <a16:creationId xmlns:a16="http://schemas.microsoft.com/office/drawing/2014/main" id="{6A59EED9-75A5-4B20-B864-6DFF697E7B37}"/>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55" name="Freeform: Shape 754">
                  <a:extLst>
                    <a:ext uri="{FF2B5EF4-FFF2-40B4-BE49-F238E27FC236}">
                      <a16:creationId xmlns:a16="http://schemas.microsoft.com/office/drawing/2014/main" id="{40AF7AA9-98EE-4DE3-9C8D-344C52D95D76}"/>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56" name="Freeform: Shape 755">
                  <a:extLst>
                    <a:ext uri="{FF2B5EF4-FFF2-40B4-BE49-F238E27FC236}">
                      <a16:creationId xmlns:a16="http://schemas.microsoft.com/office/drawing/2014/main" id="{AF96D8E6-E0E2-455D-87F0-5C0776A53D9B}"/>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57" name="Freeform: Shape 756">
                  <a:extLst>
                    <a:ext uri="{FF2B5EF4-FFF2-40B4-BE49-F238E27FC236}">
                      <a16:creationId xmlns:a16="http://schemas.microsoft.com/office/drawing/2014/main" id="{9784529C-B8C2-45EE-B4DF-F8F2D3C233CC}"/>
                    </a:ext>
                  </a:extLst>
                </p:cNvPr>
                <p:cNvSpPr/>
                <p:nvPr/>
              </p:nvSpPr>
              <p:spPr>
                <a:xfrm>
                  <a:off x="756986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58" name="Freeform: Shape 757">
                  <a:extLst>
                    <a:ext uri="{FF2B5EF4-FFF2-40B4-BE49-F238E27FC236}">
                      <a16:creationId xmlns:a16="http://schemas.microsoft.com/office/drawing/2014/main" id="{939F3250-70B7-4955-A762-38F5F8336C5F}"/>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59" name="Freeform: Shape 758">
                  <a:extLst>
                    <a:ext uri="{FF2B5EF4-FFF2-40B4-BE49-F238E27FC236}">
                      <a16:creationId xmlns:a16="http://schemas.microsoft.com/office/drawing/2014/main" id="{8C12A5A8-688A-4CEF-B714-F91E0129E308}"/>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760" name="Freeform: Shape 759">
                  <a:extLst>
                    <a:ext uri="{FF2B5EF4-FFF2-40B4-BE49-F238E27FC236}">
                      <a16:creationId xmlns:a16="http://schemas.microsoft.com/office/drawing/2014/main" id="{876D82DA-BE8B-4157-8A9C-912741846D09}"/>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8" name="Graphic 3">
                <a:extLst>
                  <a:ext uri="{FF2B5EF4-FFF2-40B4-BE49-F238E27FC236}">
                    <a16:creationId xmlns:a16="http://schemas.microsoft.com/office/drawing/2014/main" id="{AB80FC4D-A644-44B8-962E-5348C4E11856}"/>
                  </a:ext>
                </a:extLst>
              </p:cNvPr>
              <p:cNvGrpSpPr/>
              <p:nvPr/>
            </p:nvGrpSpPr>
            <p:grpSpPr>
              <a:xfrm>
                <a:off x="7533158" y="4083493"/>
                <a:ext cx="91696" cy="91697"/>
                <a:chOff x="7533158" y="4083493"/>
                <a:chExt cx="91696" cy="91697"/>
              </a:xfrm>
              <a:solidFill>
                <a:srgbClr val="271C57"/>
              </a:solidFill>
            </p:grpSpPr>
            <p:sp>
              <p:nvSpPr>
                <p:cNvPr id="747" name="Freeform: Shape 746">
                  <a:extLst>
                    <a:ext uri="{FF2B5EF4-FFF2-40B4-BE49-F238E27FC236}">
                      <a16:creationId xmlns:a16="http://schemas.microsoft.com/office/drawing/2014/main" id="{24078986-8677-4102-8CD8-AB96C50B4B34}"/>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748" name="Freeform: Shape 747">
                  <a:extLst>
                    <a:ext uri="{FF2B5EF4-FFF2-40B4-BE49-F238E27FC236}">
                      <a16:creationId xmlns:a16="http://schemas.microsoft.com/office/drawing/2014/main" id="{BB275CBB-45E5-48CC-A3B4-609B773C0C5D}"/>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49" name="Freeform: Shape 748">
                  <a:extLst>
                    <a:ext uri="{FF2B5EF4-FFF2-40B4-BE49-F238E27FC236}">
                      <a16:creationId xmlns:a16="http://schemas.microsoft.com/office/drawing/2014/main" id="{E662F535-75F6-4F72-90A1-36F76D554992}"/>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50" name="Freeform: Shape 749">
                  <a:extLst>
                    <a:ext uri="{FF2B5EF4-FFF2-40B4-BE49-F238E27FC236}">
                      <a16:creationId xmlns:a16="http://schemas.microsoft.com/office/drawing/2014/main" id="{68B16602-0C55-4F04-BE7A-04F6167B8E99}"/>
                    </a:ext>
                  </a:extLst>
                </p:cNvPr>
                <p:cNvSpPr/>
                <p:nvPr/>
              </p:nvSpPr>
              <p:spPr>
                <a:xfrm>
                  <a:off x="7569860"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51" name="Freeform: Shape 750">
                  <a:extLst>
                    <a:ext uri="{FF2B5EF4-FFF2-40B4-BE49-F238E27FC236}">
                      <a16:creationId xmlns:a16="http://schemas.microsoft.com/office/drawing/2014/main" id="{DFD5BCA9-DEB2-403B-A464-FED579F155C3}"/>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52" name="Freeform: Shape 751">
                  <a:extLst>
                    <a:ext uri="{FF2B5EF4-FFF2-40B4-BE49-F238E27FC236}">
                      <a16:creationId xmlns:a16="http://schemas.microsoft.com/office/drawing/2014/main" id="{695B39BF-D1CF-40A0-87F1-E4072DD64D92}"/>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753" name="Freeform: Shape 752">
                  <a:extLst>
                    <a:ext uri="{FF2B5EF4-FFF2-40B4-BE49-F238E27FC236}">
                      <a16:creationId xmlns:a16="http://schemas.microsoft.com/office/drawing/2014/main" id="{EA43E845-C835-4B4C-83B3-FAAA06DD5720}"/>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9" name="Graphic 3">
                <a:extLst>
                  <a:ext uri="{FF2B5EF4-FFF2-40B4-BE49-F238E27FC236}">
                    <a16:creationId xmlns:a16="http://schemas.microsoft.com/office/drawing/2014/main" id="{4B3568E1-ECE0-4D5E-91E3-3100D26A6DFD}"/>
                  </a:ext>
                </a:extLst>
              </p:cNvPr>
              <p:cNvGrpSpPr/>
              <p:nvPr/>
            </p:nvGrpSpPr>
            <p:grpSpPr>
              <a:xfrm>
                <a:off x="7533158" y="4156782"/>
                <a:ext cx="91696" cy="91696"/>
                <a:chOff x="7533158" y="4156782"/>
                <a:chExt cx="91696" cy="91696"/>
              </a:xfrm>
              <a:solidFill>
                <a:srgbClr val="271C57"/>
              </a:solidFill>
            </p:grpSpPr>
            <p:sp>
              <p:nvSpPr>
                <p:cNvPr id="740" name="Freeform: Shape 739">
                  <a:extLst>
                    <a:ext uri="{FF2B5EF4-FFF2-40B4-BE49-F238E27FC236}">
                      <a16:creationId xmlns:a16="http://schemas.microsoft.com/office/drawing/2014/main" id="{F7F18860-897B-4167-8ED4-01C9821BFA6D}"/>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741" name="Freeform: Shape 740">
                  <a:extLst>
                    <a:ext uri="{FF2B5EF4-FFF2-40B4-BE49-F238E27FC236}">
                      <a16:creationId xmlns:a16="http://schemas.microsoft.com/office/drawing/2014/main" id="{83EF59EC-EA7C-40E8-B1B7-58A842230244}"/>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42" name="Freeform: Shape 741">
                  <a:extLst>
                    <a:ext uri="{FF2B5EF4-FFF2-40B4-BE49-F238E27FC236}">
                      <a16:creationId xmlns:a16="http://schemas.microsoft.com/office/drawing/2014/main" id="{A67DD6AD-91F3-44D0-AF03-5FEADB6A161E}"/>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43" name="Freeform: Shape 742">
                  <a:extLst>
                    <a:ext uri="{FF2B5EF4-FFF2-40B4-BE49-F238E27FC236}">
                      <a16:creationId xmlns:a16="http://schemas.microsoft.com/office/drawing/2014/main" id="{358FDF69-87CF-494D-A7EE-4AC1F1325389}"/>
                    </a:ext>
                  </a:extLst>
                </p:cNvPr>
                <p:cNvSpPr/>
                <p:nvPr/>
              </p:nvSpPr>
              <p:spPr>
                <a:xfrm>
                  <a:off x="7569860"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44" name="Freeform: Shape 743">
                  <a:extLst>
                    <a:ext uri="{FF2B5EF4-FFF2-40B4-BE49-F238E27FC236}">
                      <a16:creationId xmlns:a16="http://schemas.microsoft.com/office/drawing/2014/main" id="{60BA5791-6319-488C-A57F-7C78E55DD89E}"/>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45" name="Freeform: Shape 744">
                  <a:extLst>
                    <a:ext uri="{FF2B5EF4-FFF2-40B4-BE49-F238E27FC236}">
                      <a16:creationId xmlns:a16="http://schemas.microsoft.com/office/drawing/2014/main" id="{9DEB1531-A0B3-477A-BB04-ED6A51D6BABC}"/>
                    </a:ext>
                  </a:extLst>
                </p:cNvPr>
                <p:cNvSpPr/>
                <p:nvPr/>
              </p:nvSpPr>
              <p:spPr>
                <a:xfrm>
                  <a:off x="755156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46" name="Freeform: Shape 745">
                  <a:extLst>
                    <a:ext uri="{FF2B5EF4-FFF2-40B4-BE49-F238E27FC236}">
                      <a16:creationId xmlns:a16="http://schemas.microsoft.com/office/drawing/2014/main" id="{D173239C-8981-459E-9D5D-02BCF96FAC92}"/>
                    </a:ext>
                  </a:extLst>
                </p:cNvPr>
                <p:cNvSpPr/>
                <p:nvPr/>
              </p:nvSpPr>
              <p:spPr>
                <a:xfrm>
                  <a:off x="7588153"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0" name="Graphic 3">
                <a:extLst>
                  <a:ext uri="{FF2B5EF4-FFF2-40B4-BE49-F238E27FC236}">
                    <a16:creationId xmlns:a16="http://schemas.microsoft.com/office/drawing/2014/main" id="{07FAC5A8-EC0E-47CC-AB4B-BA08CD21F94B}"/>
                  </a:ext>
                </a:extLst>
              </p:cNvPr>
              <p:cNvGrpSpPr/>
              <p:nvPr/>
            </p:nvGrpSpPr>
            <p:grpSpPr>
              <a:xfrm>
                <a:off x="7460097" y="3862609"/>
                <a:ext cx="91468" cy="94416"/>
                <a:chOff x="7460097" y="3862609"/>
                <a:chExt cx="91468" cy="94416"/>
              </a:xfrm>
              <a:solidFill>
                <a:srgbClr val="271C57"/>
              </a:solidFill>
            </p:grpSpPr>
            <p:sp>
              <p:nvSpPr>
                <p:cNvPr id="733" name="Freeform: Shape 732">
                  <a:extLst>
                    <a:ext uri="{FF2B5EF4-FFF2-40B4-BE49-F238E27FC236}">
                      <a16:creationId xmlns:a16="http://schemas.microsoft.com/office/drawing/2014/main" id="{3FF48795-19FF-4435-B1E5-7CCFBE3D62D0}"/>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734" name="Freeform: Shape 733">
                  <a:extLst>
                    <a:ext uri="{FF2B5EF4-FFF2-40B4-BE49-F238E27FC236}">
                      <a16:creationId xmlns:a16="http://schemas.microsoft.com/office/drawing/2014/main" id="{A085D3A8-26A3-47C9-B479-E343A23EEEAA}"/>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35" name="Freeform: Shape 734">
                  <a:extLst>
                    <a:ext uri="{FF2B5EF4-FFF2-40B4-BE49-F238E27FC236}">
                      <a16:creationId xmlns:a16="http://schemas.microsoft.com/office/drawing/2014/main" id="{39CD058F-43DF-4838-BF56-107F30D93044}"/>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36" name="Freeform: Shape 735">
                  <a:extLst>
                    <a:ext uri="{FF2B5EF4-FFF2-40B4-BE49-F238E27FC236}">
                      <a16:creationId xmlns:a16="http://schemas.microsoft.com/office/drawing/2014/main" id="{4F25C41D-8155-4272-B307-95D5B7786BF9}"/>
                    </a:ext>
                  </a:extLst>
                </p:cNvPr>
                <p:cNvSpPr/>
                <p:nvPr/>
              </p:nvSpPr>
              <p:spPr>
                <a:xfrm>
                  <a:off x="749657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37" name="Freeform: Shape 736">
                  <a:extLst>
                    <a:ext uri="{FF2B5EF4-FFF2-40B4-BE49-F238E27FC236}">
                      <a16:creationId xmlns:a16="http://schemas.microsoft.com/office/drawing/2014/main" id="{B583EA53-F81F-4684-A21E-F6E3D1A27DCF}"/>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38" name="Freeform: Shape 737">
                  <a:extLst>
                    <a:ext uri="{FF2B5EF4-FFF2-40B4-BE49-F238E27FC236}">
                      <a16:creationId xmlns:a16="http://schemas.microsoft.com/office/drawing/2014/main" id="{C0210D26-6663-498C-B682-049DFF41BDAE}"/>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739" name="Freeform: Shape 738">
                  <a:extLst>
                    <a:ext uri="{FF2B5EF4-FFF2-40B4-BE49-F238E27FC236}">
                      <a16:creationId xmlns:a16="http://schemas.microsoft.com/office/drawing/2014/main" id="{7FDE6FB2-7D8B-4106-8DCF-236BC3FF22F7}"/>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1" name="Graphic 3">
                <a:extLst>
                  <a:ext uri="{FF2B5EF4-FFF2-40B4-BE49-F238E27FC236}">
                    <a16:creationId xmlns:a16="http://schemas.microsoft.com/office/drawing/2014/main" id="{6E015313-497C-4C4D-9E03-40116C756336}"/>
                  </a:ext>
                </a:extLst>
              </p:cNvPr>
              <p:cNvGrpSpPr/>
              <p:nvPr/>
            </p:nvGrpSpPr>
            <p:grpSpPr>
              <a:xfrm>
                <a:off x="7460097" y="3935912"/>
                <a:ext cx="91468" cy="94416"/>
                <a:chOff x="7460097" y="3935912"/>
                <a:chExt cx="91468" cy="94416"/>
              </a:xfrm>
              <a:solidFill>
                <a:srgbClr val="271C57"/>
              </a:solidFill>
            </p:grpSpPr>
            <p:sp>
              <p:nvSpPr>
                <p:cNvPr id="726" name="Freeform: Shape 725">
                  <a:extLst>
                    <a:ext uri="{FF2B5EF4-FFF2-40B4-BE49-F238E27FC236}">
                      <a16:creationId xmlns:a16="http://schemas.microsoft.com/office/drawing/2014/main" id="{75394117-5F15-45B3-A87C-6D8762F0DD57}"/>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727" name="Freeform: Shape 726">
                  <a:extLst>
                    <a:ext uri="{FF2B5EF4-FFF2-40B4-BE49-F238E27FC236}">
                      <a16:creationId xmlns:a16="http://schemas.microsoft.com/office/drawing/2014/main" id="{3E6FE361-E19E-4C93-A841-C2A3B5BDDDC7}"/>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28" name="Freeform: Shape 727">
                  <a:extLst>
                    <a:ext uri="{FF2B5EF4-FFF2-40B4-BE49-F238E27FC236}">
                      <a16:creationId xmlns:a16="http://schemas.microsoft.com/office/drawing/2014/main" id="{D744EB58-7978-437B-A012-2679437039C9}"/>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29" name="Freeform: Shape 728">
                  <a:extLst>
                    <a:ext uri="{FF2B5EF4-FFF2-40B4-BE49-F238E27FC236}">
                      <a16:creationId xmlns:a16="http://schemas.microsoft.com/office/drawing/2014/main" id="{563B0A0F-BE31-4875-B58E-BB4E11E119B7}"/>
                    </a:ext>
                  </a:extLst>
                </p:cNvPr>
                <p:cNvSpPr/>
                <p:nvPr/>
              </p:nvSpPr>
              <p:spPr>
                <a:xfrm>
                  <a:off x="7496457" y="397350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730" name="Freeform: Shape 729">
                  <a:extLst>
                    <a:ext uri="{FF2B5EF4-FFF2-40B4-BE49-F238E27FC236}">
                      <a16:creationId xmlns:a16="http://schemas.microsoft.com/office/drawing/2014/main" id="{B2671168-D170-454B-A28A-320E2EC35D8F}"/>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31" name="Freeform: Shape 730">
                  <a:extLst>
                    <a:ext uri="{FF2B5EF4-FFF2-40B4-BE49-F238E27FC236}">
                      <a16:creationId xmlns:a16="http://schemas.microsoft.com/office/drawing/2014/main" id="{50F8385A-E164-4DD4-A468-62C8458B353D}"/>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732" name="Freeform: Shape 731">
                  <a:extLst>
                    <a:ext uri="{FF2B5EF4-FFF2-40B4-BE49-F238E27FC236}">
                      <a16:creationId xmlns:a16="http://schemas.microsoft.com/office/drawing/2014/main" id="{D6F64B29-874E-4E20-9B01-50684AC8DC8A}"/>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2" name="Graphic 3">
                <a:extLst>
                  <a:ext uri="{FF2B5EF4-FFF2-40B4-BE49-F238E27FC236}">
                    <a16:creationId xmlns:a16="http://schemas.microsoft.com/office/drawing/2014/main" id="{0CEAC8B2-7C63-4AEB-9199-B28E067EFE59}"/>
                  </a:ext>
                </a:extLst>
              </p:cNvPr>
              <p:cNvGrpSpPr/>
              <p:nvPr/>
            </p:nvGrpSpPr>
            <p:grpSpPr>
              <a:xfrm>
                <a:off x="7460097" y="4009215"/>
                <a:ext cx="91468" cy="92746"/>
                <a:chOff x="7460097" y="4009215"/>
                <a:chExt cx="91468" cy="92746"/>
              </a:xfrm>
              <a:solidFill>
                <a:srgbClr val="271C57"/>
              </a:solidFill>
            </p:grpSpPr>
            <p:sp>
              <p:nvSpPr>
                <p:cNvPr id="719" name="Freeform: Shape 718">
                  <a:extLst>
                    <a:ext uri="{FF2B5EF4-FFF2-40B4-BE49-F238E27FC236}">
                      <a16:creationId xmlns:a16="http://schemas.microsoft.com/office/drawing/2014/main" id="{72AF91C0-28BB-4CB6-BCC2-1CF446AEC083}"/>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720" name="Freeform: Shape 719">
                  <a:extLst>
                    <a:ext uri="{FF2B5EF4-FFF2-40B4-BE49-F238E27FC236}">
                      <a16:creationId xmlns:a16="http://schemas.microsoft.com/office/drawing/2014/main" id="{F529D487-0DDD-43A0-9951-1E61D6204A76}"/>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21" name="Freeform: Shape 720">
                  <a:extLst>
                    <a:ext uri="{FF2B5EF4-FFF2-40B4-BE49-F238E27FC236}">
                      <a16:creationId xmlns:a16="http://schemas.microsoft.com/office/drawing/2014/main" id="{E61E2B79-C75E-4B3D-AE20-577561ECF6E3}"/>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722" name="Freeform: Shape 721">
                  <a:extLst>
                    <a:ext uri="{FF2B5EF4-FFF2-40B4-BE49-F238E27FC236}">
                      <a16:creationId xmlns:a16="http://schemas.microsoft.com/office/drawing/2014/main" id="{59245F15-242D-4906-9C94-B02FFDBD9AB7}"/>
                    </a:ext>
                  </a:extLst>
                </p:cNvPr>
                <p:cNvSpPr/>
                <p:nvPr/>
              </p:nvSpPr>
              <p:spPr>
                <a:xfrm>
                  <a:off x="749657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23" name="Freeform: Shape 722">
                  <a:extLst>
                    <a:ext uri="{FF2B5EF4-FFF2-40B4-BE49-F238E27FC236}">
                      <a16:creationId xmlns:a16="http://schemas.microsoft.com/office/drawing/2014/main" id="{35182EFF-8EAC-49B4-B140-09BCC9693B84}"/>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24" name="Freeform: Shape 723">
                  <a:extLst>
                    <a:ext uri="{FF2B5EF4-FFF2-40B4-BE49-F238E27FC236}">
                      <a16:creationId xmlns:a16="http://schemas.microsoft.com/office/drawing/2014/main" id="{2E53B094-B111-4F13-9488-42BA509CE93C}"/>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25" name="Freeform: Shape 724">
                  <a:extLst>
                    <a:ext uri="{FF2B5EF4-FFF2-40B4-BE49-F238E27FC236}">
                      <a16:creationId xmlns:a16="http://schemas.microsoft.com/office/drawing/2014/main" id="{4040232D-4095-46C5-9699-6C4BA2F39B7C}"/>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663" name="Graphic 3">
                <a:extLst>
                  <a:ext uri="{FF2B5EF4-FFF2-40B4-BE49-F238E27FC236}">
                    <a16:creationId xmlns:a16="http://schemas.microsoft.com/office/drawing/2014/main" id="{D024ADCD-BCB7-4B3C-BFCF-8079A8DF883F}"/>
                  </a:ext>
                </a:extLst>
              </p:cNvPr>
              <p:cNvGrpSpPr/>
              <p:nvPr/>
            </p:nvGrpSpPr>
            <p:grpSpPr>
              <a:xfrm>
                <a:off x="7460097" y="4083493"/>
                <a:ext cx="91468" cy="91756"/>
                <a:chOff x="7460097" y="4083493"/>
                <a:chExt cx="91468" cy="91756"/>
              </a:xfrm>
              <a:solidFill>
                <a:srgbClr val="271C57"/>
              </a:solidFill>
            </p:grpSpPr>
            <p:sp>
              <p:nvSpPr>
                <p:cNvPr id="712" name="Freeform: Shape 711">
                  <a:extLst>
                    <a:ext uri="{FF2B5EF4-FFF2-40B4-BE49-F238E27FC236}">
                      <a16:creationId xmlns:a16="http://schemas.microsoft.com/office/drawing/2014/main" id="{D4986779-ED9B-4A9F-9246-8CFE790390A5}"/>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13" name="Freeform: Shape 712">
                  <a:extLst>
                    <a:ext uri="{FF2B5EF4-FFF2-40B4-BE49-F238E27FC236}">
                      <a16:creationId xmlns:a16="http://schemas.microsoft.com/office/drawing/2014/main" id="{21C9FB27-79F7-4389-B8CC-A8457918175C}"/>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sp>
              <p:nvSpPr>
                <p:cNvPr id="714" name="Freeform: Shape 713">
                  <a:extLst>
                    <a:ext uri="{FF2B5EF4-FFF2-40B4-BE49-F238E27FC236}">
                      <a16:creationId xmlns:a16="http://schemas.microsoft.com/office/drawing/2014/main" id="{A0A10794-8792-494C-B17A-38D6219876C2}"/>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15" name="Freeform: Shape 714">
                  <a:extLst>
                    <a:ext uri="{FF2B5EF4-FFF2-40B4-BE49-F238E27FC236}">
                      <a16:creationId xmlns:a16="http://schemas.microsoft.com/office/drawing/2014/main" id="{2B9D2FD6-7D7C-41B7-B326-6B1B3370A279}"/>
                    </a:ext>
                  </a:extLst>
                </p:cNvPr>
                <p:cNvSpPr/>
                <p:nvPr/>
              </p:nvSpPr>
              <p:spPr>
                <a:xfrm>
                  <a:off x="749657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16" name="Freeform: Shape 715">
                  <a:extLst>
                    <a:ext uri="{FF2B5EF4-FFF2-40B4-BE49-F238E27FC236}">
                      <a16:creationId xmlns:a16="http://schemas.microsoft.com/office/drawing/2014/main" id="{79C7F374-16F9-477C-8E00-FE4CB9E6E21A}"/>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17" name="Freeform: Shape 716">
                  <a:extLst>
                    <a:ext uri="{FF2B5EF4-FFF2-40B4-BE49-F238E27FC236}">
                      <a16:creationId xmlns:a16="http://schemas.microsoft.com/office/drawing/2014/main" id="{34C17664-5837-4464-87CE-447409D273DC}"/>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18" name="Freeform: Shape 717">
                  <a:extLst>
                    <a:ext uri="{FF2B5EF4-FFF2-40B4-BE49-F238E27FC236}">
                      <a16:creationId xmlns:a16="http://schemas.microsoft.com/office/drawing/2014/main" id="{B65950CB-B469-4F9A-883D-769DE153A915}"/>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664" name="Graphic 3">
                <a:extLst>
                  <a:ext uri="{FF2B5EF4-FFF2-40B4-BE49-F238E27FC236}">
                    <a16:creationId xmlns:a16="http://schemas.microsoft.com/office/drawing/2014/main" id="{089763A6-169D-4ED2-92BB-F88450797117}"/>
                  </a:ext>
                </a:extLst>
              </p:cNvPr>
              <p:cNvGrpSpPr/>
              <p:nvPr/>
            </p:nvGrpSpPr>
            <p:grpSpPr>
              <a:xfrm>
                <a:off x="7460097" y="4156782"/>
                <a:ext cx="91468" cy="93454"/>
                <a:chOff x="7460097" y="4156782"/>
                <a:chExt cx="91468" cy="93454"/>
              </a:xfrm>
              <a:solidFill>
                <a:srgbClr val="271C57"/>
              </a:solidFill>
            </p:grpSpPr>
            <p:sp>
              <p:nvSpPr>
                <p:cNvPr id="705" name="Freeform: Shape 704">
                  <a:extLst>
                    <a:ext uri="{FF2B5EF4-FFF2-40B4-BE49-F238E27FC236}">
                      <a16:creationId xmlns:a16="http://schemas.microsoft.com/office/drawing/2014/main" id="{2B98990A-BF30-4914-9841-2EAC8597B910}"/>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06" name="Freeform: Shape 705">
                  <a:extLst>
                    <a:ext uri="{FF2B5EF4-FFF2-40B4-BE49-F238E27FC236}">
                      <a16:creationId xmlns:a16="http://schemas.microsoft.com/office/drawing/2014/main" id="{BB45C9FA-8D45-4B1D-B654-FBAAF5D63076}"/>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sp>
              <p:nvSpPr>
                <p:cNvPr id="707" name="Freeform: Shape 706">
                  <a:extLst>
                    <a:ext uri="{FF2B5EF4-FFF2-40B4-BE49-F238E27FC236}">
                      <a16:creationId xmlns:a16="http://schemas.microsoft.com/office/drawing/2014/main" id="{4F776D50-D470-4132-A70D-B62E3D4DB7F8}"/>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08" name="Freeform: Shape 707">
                  <a:extLst>
                    <a:ext uri="{FF2B5EF4-FFF2-40B4-BE49-F238E27FC236}">
                      <a16:creationId xmlns:a16="http://schemas.microsoft.com/office/drawing/2014/main" id="{7E1E62FF-BB53-4285-9EAD-7AB0F72B32ED}"/>
                    </a:ext>
                  </a:extLst>
                </p:cNvPr>
                <p:cNvSpPr/>
                <p:nvPr/>
              </p:nvSpPr>
              <p:spPr>
                <a:xfrm>
                  <a:off x="749657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09" name="Freeform: Shape 708">
                  <a:extLst>
                    <a:ext uri="{FF2B5EF4-FFF2-40B4-BE49-F238E27FC236}">
                      <a16:creationId xmlns:a16="http://schemas.microsoft.com/office/drawing/2014/main" id="{8F2A5C4B-6AC5-425A-A1C3-CC1986D9FA33}"/>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10" name="Freeform: Shape 709">
                  <a:extLst>
                    <a:ext uri="{FF2B5EF4-FFF2-40B4-BE49-F238E27FC236}">
                      <a16:creationId xmlns:a16="http://schemas.microsoft.com/office/drawing/2014/main" id="{455EE5E3-F9EA-453A-A4FE-D47F84599772}"/>
                    </a:ext>
                  </a:extLst>
                </p:cNvPr>
                <p:cNvSpPr/>
                <p:nvPr/>
              </p:nvSpPr>
              <p:spPr>
                <a:xfrm rot="-4848001">
                  <a:off x="7478526" y="4230476"/>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711" name="Freeform: Shape 710">
                  <a:extLst>
                    <a:ext uri="{FF2B5EF4-FFF2-40B4-BE49-F238E27FC236}">
                      <a16:creationId xmlns:a16="http://schemas.microsoft.com/office/drawing/2014/main" id="{BEBCE093-91A9-461F-AF9B-946FBB8285D9}"/>
                    </a:ext>
                  </a:extLst>
                </p:cNvPr>
                <p:cNvSpPr/>
                <p:nvPr/>
              </p:nvSpPr>
              <p:spPr>
                <a:xfrm>
                  <a:off x="7513842" y="4230126"/>
                  <a:ext cx="20451" cy="18412"/>
                </a:xfrm>
                <a:custGeom>
                  <a:avLst/>
                  <a:gdLst>
                    <a:gd fmla="*/ 10185 w 20451" name="connsiteX0"/>
                    <a:gd fmla="*/ 18302 h 18412" name="connsiteY0"/>
                    <a:gd fmla="*/ 15 w 20451" name="connsiteX1"/>
                    <a:gd fmla="*/ 10178 h 18412" name="connsiteY1"/>
                    <a:gd fmla="*/ 8140 w 20451" name="connsiteX2"/>
                    <a:gd fmla="*/ 9 h 18412" name="connsiteY2"/>
                    <a:gd fmla="*/ 10185 w 20451" name="connsiteX3"/>
                    <a:gd fmla="*/ 9 h 18412" name="connsiteY3"/>
                    <a:gd fmla="*/ 20354 w 20451" name="connsiteX4"/>
                    <a:gd fmla="*/ 8133 h 18412" name="connsiteY4"/>
                    <a:gd fmla="*/ 12230 w 20451" name="connsiteX5"/>
                    <a:gd fmla="*/ 18302 h 18412" name="connsiteY5"/>
                    <a:gd fmla="*/ 10185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665" name="Graphic 3">
                <a:extLst>
                  <a:ext uri="{FF2B5EF4-FFF2-40B4-BE49-F238E27FC236}">
                    <a16:creationId xmlns:a16="http://schemas.microsoft.com/office/drawing/2014/main" id="{2CB979B1-DDA5-449D-94A7-3DC9E4711BFB}"/>
                  </a:ext>
                </a:extLst>
              </p:cNvPr>
              <p:cNvGrpSpPr/>
              <p:nvPr/>
            </p:nvGrpSpPr>
            <p:grpSpPr>
              <a:xfrm>
                <a:off x="7386581" y="3863514"/>
                <a:ext cx="91924" cy="91809"/>
                <a:chOff x="7386581" y="3863514"/>
                <a:chExt cx="91924" cy="91809"/>
              </a:xfrm>
              <a:solidFill>
                <a:srgbClr val="271C57"/>
              </a:solidFill>
            </p:grpSpPr>
            <p:sp>
              <p:nvSpPr>
                <p:cNvPr id="698" name="Freeform: Shape 697">
                  <a:extLst>
                    <a:ext uri="{FF2B5EF4-FFF2-40B4-BE49-F238E27FC236}">
                      <a16:creationId xmlns:a16="http://schemas.microsoft.com/office/drawing/2014/main" id="{7C90A0DA-43B9-49A5-8252-6C809022E7D4}"/>
                    </a:ext>
                  </a:extLst>
                </p:cNvPr>
                <p:cNvSpPr/>
                <p:nvPr/>
              </p:nvSpPr>
              <p:spPr>
                <a:xfrm>
                  <a:off x="7404874"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99" name="Freeform: Shape 698">
                  <a:extLst>
                    <a:ext uri="{FF2B5EF4-FFF2-40B4-BE49-F238E27FC236}">
                      <a16:creationId xmlns:a16="http://schemas.microsoft.com/office/drawing/2014/main" id="{F031B2BB-B8A8-4436-A00C-0E8ACC41DF8A}"/>
                    </a:ext>
                  </a:extLst>
                </p:cNvPr>
                <p:cNvSpPr/>
                <p:nvPr/>
              </p:nvSpPr>
              <p:spPr>
                <a:xfrm>
                  <a:off x="744157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00" name="Freeform: Shape 699">
                  <a:extLst>
                    <a:ext uri="{FF2B5EF4-FFF2-40B4-BE49-F238E27FC236}">
                      <a16:creationId xmlns:a16="http://schemas.microsoft.com/office/drawing/2014/main" id="{30F54B21-9E98-4DBD-9053-69C987A79856}"/>
                    </a:ext>
                  </a:extLst>
                </p:cNvPr>
                <p:cNvSpPr/>
                <p:nvPr/>
              </p:nvSpPr>
              <p:spPr>
                <a:xfrm>
                  <a:off x="738658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01" name="Freeform: Shape 700">
                  <a:extLst>
                    <a:ext uri="{FF2B5EF4-FFF2-40B4-BE49-F238E27FC236}">
                      <a16:creationId xmlns:a16="http://schemas.microsoft.com/office/drawing/2014/main" id="{83E169C0-0918-4EAC-B88D-F678812DD6CB}"/>
                    </a:ext>
                  </a:extLst>
                </p:cNvPr>
                <p:cNvSpPr/>
                <p:nvPr/>
              </p:nvSpPr>
              <p:spPr>
                <a:xfrm>
                  <a:off x="7423282"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02" name="Freeform: Shape 701">
                  <a:extLst>
                    <a:ext uri="{FF2B5EF4-FFF2-40B4-BE49-F238E27FC236}">
                      <a16:creationId xmlns:a16="http://schemas.microsoft.com/office/drawing/2014/main" id="{27288404-9E2A-4F93-BEBE-ABD2579CD6F4}"/>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03" name="Freeform: Shape 702">
                  <a:extLst>
                    <a:ext uri="{FF2B5EF4-FFF2-40B4-BE49-F238E27FC236}">
                      <a16:creationId xmlns:a16="http://schemas.microsoft.com/office/drawing/2014/main" id="{970ACD17-2AA6-4A10-A524-09F2DD373660}"/>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704" name="Freeform: Shape 703">
                  <a:extLst>
                    <a:ext uri="{FF2B5EF4-FFF2-40B4-BE49-F238E27FC236}">
                      <a16:creationId xmlns:a16="http://schemas.microsoft.com/office/drawing/2014/main" id="{9C265B4E-F122-486A-B4E2-D96B79CEB95B}"/>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66" name="Graphic 3">
                <a:extLst>
                  <a:ext uri="{FF2B5EF4-FFF2-40B4-BE49-F238E27FC236}">
                    <a16:creationId xmlns:a16="http://schemas.microsoft.com/office/drawing/2014/main" id="{01A15AE0-C442-492E-B590-296CBF590B04}"/>
                  </a:ext>
                </a:extLst>
              </p:cNvPr>
              <p:cNvGrpSpPr/>
              <p:nvPr/>
            </p:nvGrpSpPr>
            <p:grpSpPr>
              <a:xfrm>
                <a:off x="7386581" y="3936917"/>
                <a:ext cx="91923" cy="91923"/>
                <a:chOff x="7386581" y="3936917"/>
                <a:chExt cx="91923" cy="91923"/>
              </a:xfrm>
              <a:solidFill>
                <a:srgbClr val="271C57"/>
              </a:solidFill>
            </p:grpSpPr>
            <p:sp>
              <p:nvSpPr>
                <p:cNvPr id="691" name="Freeform: Shape 690">
                  <a:extLst>
                    <a:ext uri="{FF2B5EF4-FFF2-40B4-BE49-F238E27FC236}">
                      <a16:creationId xmlns:a16="http://schemas.microsoft.com/office/drawing/2014/main" id="{EF15A688-F20C-45AC-9429-767616BF57B1}"/>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92" name="Freeform: Shape 691">
                  <a:extLst>
                    <a:ext uri="{FF2B5EF4-FFF2-40B4-BE49-F238E27FC236}">
                      <a16:creationId xmlns:a16="http://schemas.microsoft.com/office/drawing/2014/main" id="{9CDC66EB-2434-4F16-8068-FAD6A436B840}"/>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93" name="Freeform: Shape 692">
                  <a:extLst>
                    <a:ext uri="{FF2B5EF4-FFF2-40B4-BE49-F238E27FC236}">
                      <a16:creationId xmlns:a16="http://schemas.microsoft.com/office/drawing/2014/main" id="{CCE71543-87E6-4B25-835A-ADA83A3B8A16}"/>
                    </a:ext>
                  </a:extLst>
                </p:cNvPr>
                <p:cNvSpPr/>
                <p:nvPr/>
              </p:nvSpPr>
              <p:spPr>
                <a:xfrm>
                  <a:off x="7386581"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94" name="Freeform: Shape 693">
                  <a:extLst>
                    <a:ext uri="{FF2B5EF4-FFF2-40B4-BE49-F238E27FC236}">
                      <a16:creationId xmlns:a16="http://schemas.microsoft.com/office/drawing/2014/main" id="{4D784057-30F5-4AE7-BDF9-1E4AEA2B71FD}"/>
                    </a:ext>
                  </a:extLst>
                </p:cNvPr>
                <p:cNvSpPr/>
                <p:nvPr/>
              </p:nvSpPr>
              <p:spPr>
                <a:xfrm>
                  <a:off x="7423168"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95" name="Freeform: Shape 694">
                  <a:extLst>
                    <a:ext uri="{FF2B5EF4-FFF2-40B4-BE49-F238E27FC236}">
                      <a16:creationId xmlns:a16="http://schemas.microsoft.com/office/drawing/2014/main" id="{812342F6-9D97-4E28-8C04-34163344C591}"/>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96" name="Freeform: Shape 695">
                  <a:extLst>
                    <a:ext uri="{FF2B5EF4-FFF2-40B4-BE49-F238E27FC236}">
                      <a16:creationId xmlns:a16="http://schemas.microsoft.com/office/drawing/2014/main" id="{1970B9CB-9437-4D93-B5E1-60EC7E8324F6}"/>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97" name="Freeform: Shape 696">
                  <a:extLst>
                    <a:ext uri="{FF2B5EF4-FFF2-40B4-BE49-F238E27FC236}">
                      <a16:creationId xmlns:a16="http://schemas.microsoft.com/office/drawing/2014/main" id="{5157FED6-CED2-4749-9594-7CE05BAEDF39}"/>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67" name="Graphic 3">
                <a:extLst>
                  <a:ext uri="{FF2B5EF4-FFF2-40B4-BE49-F238E27FC236}">
                    <a16:creationId xmlns:a16="http://schemas.microsoft.com/office/drawing/2014/main" id="{D2AE6167-3D2D-4CD6-82E5-E989C7D05359}"/>
                  </a:ext>
                </a:extLst>
              </p:cNvPr>
              <p:cNvGrpSpPr/>
              <p:nvPr/>
            </p:nvGrpSpPr>
            <p:grpSpPr>
              <a:xfrm>
                <a:off x="7386581" y="4010205"/>
                <a:ext cx="91923" cy="91696"/>
                <a:chOff x="7386581" y="4010205"/>
                <a:chExt cx="91923" cy="91696"/>
              </a:xfrm>
              <a:solidFill>
                <a:srgbClr val="271C57"/>
              </a:solidFill>
            </p:grpSpPr>
            <p:sp>
              <p:nvSpPr>
                <p:cNvPr id="684" name="Freeform: Shape 683">
                  <a:extLst>
                    <a:ext uri="{FF2B5EF4-FFF2-40B4-BE49-F238E27FC236}">
                      <a16:creationId xmlns:a16="http://schemas.microsoft.com/office/drawing/2014/main" id="{C85BA283-394F-4961-9A48-F171603651EB}"/>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85" name="Freeform: Shape 684">
                  <a:extLst>
                    <a:ext uri="{FF2B5EF4-FFF2-40B4-BE49-F238E27FC236}">
                      <a16:creationId xmlns:a16="http://schemas.microsoft.com/office/drawing/2014/main" id="{B88AA910-FDFB-4A8E-9673-13D7BAF855BC}"/>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686" name="Freeform: Shape 685">
                  <a:extLst>
                    <a:ext uri="{FF2B5EF4-FFF2-40B4-BE49-F238E27FC236}">
                      <a16:creationId xmlns:a16="http://schemas.microsoft.com/office/drawing/2014/main" id="{7568243D-213F-48E0-9974-A4AF123C4CCC}"/>
                    </a:ext>
                  </a:extLst>
                </p:cNvPr>
                <p:cNvSpPr/>
                <p:nvPr/>
              </p:nvSpPr>
              <p:spPr>
                <a:xfrm>
                  <a:off x="738658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87" name="Freeform: Shape 686">
                  <a:extLst>
                    <a:ext uri="{FF2B5EF4-FFF2-40B4-BE49-F238E27FC236}">
                      <a16:creationId xmlns:a16="http://schemas.microsoft.com/office/drawing/2014/main" id="{3BF2202C-1AA1-4C5C-9DF5-E0C8C05A046D}"/>
                    </a:ext>
                  </a:extLst>
                </p:cNvPr>
                <p:cNvSpPr/>
                <p:nvPr/>
              </p:nvSpPr>
              <p:spPr>
                <a:xfrm>
                  <a:off x="7423282"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88" name="Freeform: Shape 687">
                  <a:extLst>
                    <a:ext uri="{FF2B5EF4-FFF2-40B4-BE49-F238E27FC236}">
                      <a16:creationId xmlns:a16="http://schemas.microsoft.com/office/drawing/2014/main" id="{1046552D-2D6D-4068-8D70-F9ACF09BCCD4}"/>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689" name="Freeform: Shape 688">
                  <a:extLst>
                    <a:ext uri="{FF2B5EF4-FFF2-40B4-BE49-F238E27FC236}">
                      <a16:creationId xmlns:a16="http://schemas.microsoft.com/office/drawing/2014/main" id="{0CD982B4-547C-46E5-BD26-F4D1FE474B87}"/>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90" name="Freeform: Shape 689">
                  <a:extLst>
                    <a:ext uri="{FF2B5EF4-FFF2-40B4-BE49-F238E27FC236}">
                      <a16:creationId xmlns:a16="http://schemas.microsoft.com/office/drawing/2014/main" id="{CA326FC4-FD72-4BD0-AAD6-5AA4E6BD8718}"/>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8" name="Graphic 3">
                <a:extLst>
                  <a:ext uri="{FF2B5EF4-FFF2-40B4-BE49-F238E27FC236}">
                    <a16:creationId xmlns:a16="http://schemas.microsoft.com/office/drawing/2014/main" id="{6C77F551-7D14-4EDD-A195-45831DAACFE2}"/>
                  </a:ext>
                </a:extLst>
              </p:cNvPr>
              <p:cNvGrpSpPr/>
              <p:nvPr/>
            </p:nvGrpSpPr>
            <p:grpSpPr>
              <a:xfrm>
                <a:off x="7386581" y="4083494"/>
                <a:ext cx="91923" cy="91696"/>
                <a:chOff x="7386581" y="4083494"/>
                <a:chExt cx="91923" cy="91696"/>
              </a:xfrm>
              <a:solidFill>
                <a:srgbClr val="271C57"/>
              </a:solidFill>
            </p:grpSpPr>
            <p:sp>
              <p:nvSpPr>
                <p:cNvPr id="677" name="Freeform: Shape 676">
                  <a:extLst>
                    <a:ext uri="{FF2B5EF4-FFF2-40B4-BE49-F238E27FC236}">
                      <a16:creationId xmlns:a16="http://schemas.microsoft.com/office/drawing/2014/main" id="{67B08239-F238-4402-A1EF-80784FDAC510}"/>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78" name="Freeform: Shape 677">
                  <a:extLst>
                    <a:ext uri="{FF2B5EF4-FFF2-40B4-BE49-F238E27FC236}">
                      <a16:creationId xmlns:a16="http://schemas.microsoft.com/office/drawing/2014/main" id="{04906F8E-102D-4B72-AFAA-B3D679D0BAD3}"/>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79" name="Freeform: Shape 678">
                  <a:extLst>
                    <a:ext uri="{FF2B5EF4-FFF2-40B4-BE49-F238E27FC236}">
                      <a16:creationId xmlns:a16="http://schemas.microsoft.com/office/drawing/2014/main" id="{FF7B9DCB-3FAE-47C3-92D3-93473A191ADC}"/>
                    </a:ext>
                  </a:extLst>
                </p:cNvPr>
                <p:cNvSpPr/>
                <p:nvPr/>
              </p:nvSpPr>
              <p:spPr>
                <a:xfrm>
                  <a:off x="738658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680" name="Freeform: Shape 679">
                  <a:extLst>
                    <a:ext uri="{FF2B5EF4-FFF2-40B4-BE49-F238E27FC236}">
                      <a16:creationId xmlns:a16="http://schemas.microsoft.com/office/drawing/2014/main" id="{85E770D0-773E-4246-9175-7AACCB043A18}"/>
                    </a:ext>
                  </a:extLst>
                </p:cNvPr>
                <p:cNvSpPr/>
                <p:nvPr/>
              </p:nvSpPr>
              <p:spPr>
                <a:xfrm>
                  <a:off x="7423282"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681" name="Freeform: Shape 680">
                  <a:extLst>
                    <a:ext uri="{FF2B5EF4-FFF2-40B4-BE49-F238E27FC236}">
                      <a16:creationId xmlns:a16="http://schemas.microsoft.com/office/drawing/2014/main" id="{CF076F8F-C3F1-48C3-A719-804B76930E61}"/>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82" name="Freeform: Shape 681">
                  <a:extLst>
                    <a:ext uri="{FF2B5EF4-FFF2-40B4-BE49-F238E27FC236}">
                      <a16:creationId xmlns:a16="http://schemas.microsoft.com/office/drawing/2014/main" id="{793B139E-81D2-4E4D-9C23-CBAD73F73234}"/>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83" name="Freeform: Shape 682">
                  <a:extLst>
                    <a:ext uri="{FF2B5EF4-FFF2-40B4-BE49-F238E27FC236}">
                      <a16:creationId xmlns:a16="http://schemas.microsoft.com/office/drawing/2014/main" id="{384797BA-473E-48DC-8659-A4418AFB3E5C}"/>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9" name="Graphic 3">
                <a:extLst>
                  <a:ext uri="{FF2B5EF4-FFF2-40B4-BE49-F238E27FC236}">
                    <a16:creationId xmlns:a16="http://schemas.microsoft.com/office/drawing/2014/main" id="{6E279E69-B8E4-4FBF-AE59-073A6631BFED}"/>
                  </a:ext>
                </a:extLst>
              </p:cNvPr>
              <p:cNvGrpSpPr/>
              <p:nvPr/>
            </p:nvGrpSpPr>
            <p:grpSpPr>
              <a:xfrm>
                <a:off x="7386581" y="4156783"/>
                <a:ext cx="91923" cy="91696"/>
                <a:chOff x="7386581" y="4156783"/>
                <a:chExt cx="91923" cy="91696"/>
              </a:xfrm>
              <a:solidFill>
                <a:srgbClr val="271C57"/>
              </a:solidFill>
            </p:grpSpPr>
            <p:sp>
              <p:nvSpPr>
                <p:cNvPr id="670" name="Freeform: Shape 669">
                  <a:extLst>
                    <a:ext uri="{FF2B5EF4-FFF2-40B4-BE49-F238E27FC236}">
                      <a16:creationId xmlns:a16="http://schemas.microsoft.com/office/drawing/2014/main" id="{C1DE0E52-A8A7-407B-BD88-A7365A6B5417}"/>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71" name="Freeform: Shape 670">
                  <a:extLst>
                    <a:ext uri="{FF2B5EF4-FFF2-40B4-BE49-F238E27FC236}">
                      <a16:creationId xmlns:a16="http://schemas.microsoft.com/office/drawing/2014/main" id="{80C5A7B2-7F21-458B-B567-F4973964B415}"/>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72" name="Freeform: Shape 671">
                  <a:extLst>
                    <a:ext uri="{FF2B5EF4-FFF2-40B4-BE49-F238E27FC236}">
                      <a16:creationId xmlns:a16="http://schemas.microsoft.com/office/drawing/2014/main" id="{7EF09EFE-85E8-4901-BC9D-35EEF7012CB8}"/>
                    </a:ext>
                  </a:extLst>
                </p:cNvPr>
                <p:cNvSpPr/>
                <p:nvPr/>
              </p:nvSpPr>
              <p:spPr>
                <a:xfrm>
                  <a:off x="738658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73" name="Freeform: Shape 672">
                  <a:extLst>
                    <a:ext uri="{FF2B5EF4-FFF2-40B4-BE49-F238E27FC236}">
                      <a16:creationId xmlns:a16="http://schemas.microsoft.com/office/drawing/2014/main" id="{2E65FBD6-9671-41E3-9294-F1B833C6E9A5}"/>
                    </a:ext>
                  </a:extLst>
                </p:cNvPr>
                <p:cNvSpPr/>
                <p:nvPr/>
              </p:nvSpPr>
              <p:spPr>
                <a:xfrm>
                  <a:off x="7423282"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74" name="Freeform: Shape 673">
                  <a:extLst>
                    <a:ext uri="{FF2B5EF4-FFF2-40B4-BE49-F238E27FC236}">
                      <a16:creationId xmlns:a16="http://schemas.microsoft.com/office/drawing/2014/main" id="{C4349712-5EE4-484F-B601-1EF79419C858}"/>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75" name="Freeform: Shape 674">
                  <a:extLst>
                    <a:ext uri="{FF2B5EF4-FFF2-40B4-BE49-F238E27FC236}">
                      <a16:creationId xmlns:a16="http://schemas.microsoft.com/office/drawing/2014/main" id="{C4934A92-A2E4-463B-B199-0D86C1209C79}"/>
                    </a:ext>
                  </a:extLst>
                </p:cNvPr>
                <p:cNvSpPr/>
                <p:nvPr/>
              </p:nvSpPr>
              <p:spPr>
                <a:xfrm>
                  <a:off x="7404874"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76" name="Freeform: Shape 675">
                  <a:extLst>
                    <a:ext uri="{FF2B5EF4-FFF2-40B4-BE49-F238E27FC236}">
                      <a16:creationId xmlns:a16="http://schemas.microsoft.com/office/drawing/2014/main" id="{BBD329F6-887C-445D-9624-023B5A566A90}"/>
                    </a:ext>
                  </a:extLst>
                </p:cNvPr>
                <p:cNvSpPr/>
                <p:nvPr/>
              </p:nvSpPr>
              <p:spPr>
                <a:xfrm>
                  <a:off x="744157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sp>
          <p:nvSpPr>
            <p:cNvPr id="549" name="Freeform: Shape 548">
              <a:extLst>
                <a:ext uri="{FF2B5EF4-FFF2-40B4-BE49-F238E27FC236}">
                  <a16:creationId xmlns:a16="http://schemas.microsoft.com/office/drawing/2014/main" id="{BE6ECAE5-DEB0-49D7-97AF-708308D35715}"/>
                </a:ext>
              </a:extLst>
            </p:cNvPr>
            <p:cNvSpPr/>
            <p:nvPr/>
          </p:nvSpPr>
          <p:spPr>
            <a:xfrm>
              <a:off x="7425601" y="3931717"/>
              <a:ext cx="435368" cy="256994"/>
            </a:xfrm>
            <a:custGeom>
              <a:avLst/>
              <a:gdLst>
                <a:gd fmla="*/ 38318 w 435368" name="connsiteX0"/>
                <a:gd fmla="*/ 256943 h 256994" name="connsiteY0"/>
                <a:gd fmla="*/ 34454 w 435368" name="connsiteX1"/>
                <a:gd fmla="*/ 256034 h 256994" name="connsiteY1"/>
                <a:gd fmla="*/ 4684 w 435368" name="connsiteX2"/>
                <a:gd fmla="*/ 240922 h 256994" name="connsiteY2"/>
                <a:gd fmla="*/ 139 w 435368" name="connsiteX3"/>
                <a:gd fmla="*/ 235241 h 256994" name="connsiteY3"/>
                <a:gd fmla="*/ 1844 w 435368" name="connsiteX4"/>
                <a:gd fmla="*/ 228082 h 256994" name="connsiteY4"/>
                <a:gd fmla="*/ 177169 w 435368" name="connsiteX5"/>
                <a:gd fmla="*/ 3216 h 256994" name="connsiteY5"/>
                <a:gd fmla="*/ 187736 w 435368" name="connsiteX6"/>
                <a:gd fmla="*/ 830 h 256994" name="connsiteY6"/>
                <a:gd fmla="*/ 430554 w 435368" name="connsiteX7"/>
                <a:gd fmla="*/ 122296 h 256994" name="connsiteY7"/>
                <a:gd fmla="*/ 435327 w 435368" name="connsiteX8"/>
                <a:gd fmla="*/ 130023 h 256994" name="connsiteY8"/>
                <a:gd fmla="*/ 430554 w 435368" name="connsiteX9"/>
                <a:gd fmla="*/ 137636 h 256994" name="connsiteY9"/>
                <a:gd fmla="*/ 291590 w 435368" name="connsiteX10"/>
                <a:gd fmla="*/ 207061 h 256994" name="connsiteY10"/>
                <a:gd fmla="*/ 283977 w 435368" name="connsiteX11"/>
                <a:gd fmla="*/ 207061 h 256994" name="connsiteY11"/>
                <a:gd fmla="*/ 211597 w 435368" name="connsiteX12"/>
                <a:gd fmla="*/ 171042 h 256994" name="connsiteY12"/>
                <a:gd fmla="*/ 42181 w 435368" name="connsiteX13"/>
                <a:gd fmla="*/ 256148 h 256994" name="connsiteY13"/>
                <a:gd fmla="*/ 38318 w 435368" name="connsiteX14"/>
                <a:gd fmla="*/ 256943 h 256994" name="connsiteY14"/>
                <a:gd fmla="*/ 21728 w 435368" name="connsiteX15"/>
                <a:gd fmla="*/ 230355 h 256994" name="connsiteY15"/>
                <a:gd fmla="*/ 38318 w 435368" name="connsiteX16"/>
                <a:gd fmla="*/ 238763 h 256994" name="connsiteY16"/>
                <a:gd fmla="*/ 207848 w 435368" name="connsiteX17"/>
                <a:gd fmla="*/ 153885 h 256994" name="connsiteY17"/>
                <a:gd fmla="*/ 215460 w 435368" name="connsiteX18"/>
                <a:gd fmla="*/ 153885 h 256994" name="connsiteY18"/>
                <a:gd fmla="*/ 287727 w 435368" name="connsiteX19"/>
                <a:gd fmla="*/ 190017 h 256994" name="connsiteY19"/>
                <a:gd fmla="*/ 407261 w 435368" name="connsiteX20"/>
                <a:gd fmla="*/ 130023 h 256994" name="connsiteY20"/>
                <a:gd fmla="*/ 186031 w 435368" name="connsiteX21"/>
                <a:gd fmla="*/ 19238 h 25699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56994" w="435368">
                  <a:moveTo>
                    <a:pt x="38318" y="256943"/>
                  </a:moveTo>
                  <a:cubicBezTo>
                    <a:pt x="36977" y="256920"/>
                    <a:pt x="35659" y="256614"/>
                    <a:pt x="34454" y="256034"/>
                  </a:cubicBezTo>
                  <a:lnTo>
                    <a:pt x="4684" y="240922"/>
                  </a:lnTo>
                  <a:cubicBezTo>
                    <a:pt x="2400" y="239797"/>
                    <a:pt x="730" y="237718"/>
                    <a:pt x="139" y="235241"/>
                  </a:cubicBezTo>
                  <a:cubicBezTo>
                    <a:pt x="-383" y="232718"/>
                    <a:pt x="241" y="230093"/>
                    <a:pt x="1844" y="228082"/>
                  </a:cubicBezTo>
                  <a:lnTo>
                    <a:pt x="177169" y="3216"/>
                  </a:lnTo>
                  <a:cubicBezTo>
                    <a:pt x="179691" y="35"/>
                    <a:pt x="184089" y="-954"/>
                    <a:pt x="187736" y="830"/>
                  </a:cubicBezTo>
                  <a:lnTo>
                    <a:pt x="430554" y="122296"/>
                  </a:lnTo>
                  <a:cubicBezTo>
                    <a:pt x="433497" y="123739"/>
                    <a:pt x="435349" y="126739"/>
                    <a:pt x="435327" y="130023"/>
                  </a:cubicBezTo>
                  <a:cubicBezTo>
                    <a:pt x="435258" y="133250"/>
                    <a:pt x="433429" y="136170"/>
                    <a:pt x="430554" y="137636"/>
                  </a:cubicBezTo>
                  <a:lnTo>
                    <a:pt x="291590" y="207061"/>
                  </a:lnTo>
                  <a:cubicBezTo>
                    <a:pt x="289204" y="208311"/>
                    <a:pt x="286363" y="208311"/>
                    <a:pt x="283977" y="207061"/>
                  </a:cubicBezTo>
                  <a:lnTo>
                    <a:pt x="211597" y="171042"/>
                  </a:lnTo>
                  <a:lnTo>
                    <a:pt x="42181" y="256148"/>
                  </a:lnTo>
                  <a:cubicBezTo>
                    <a:pt x="40965" y="256682"/>
                    <a:pt x="39647" y="256955"/>
                    <a:pt x="38318" y="256943"/>
                  </a:cubicBezTo>
                  <a:close/>
                  <a:moveTo>
                    <a:pt x="21728" y="230355"/>
                  </a:moveTo>
                  <a:lnTo>
                    <a:pt x="38318" y="238763"/>
                  </a:lnTo>
                  <a:lnTo>
                    <a:pt x="207848" y="153885"/>
                  </a:lnTo>
                  <a:cubicBezTo>
                    <a:pt x="210256" y="152760"/>
                    <a:pt x="213052" y="152760"/>
                    <a:pt x="215460" y="153885"/>
                  </a:cubicBezTo>
                  <a:lnTo>
                    <a:pt x="287727" y="190017"/>
                  </a:lnTo>
                  <a:lnTo>
                    <a:pt x="407261" y="130023"/>
                  </a:lnTo>
                  <a:lnTo>
                    <a:pt x="186031" y="19238"/>
                  </a:lnTo>
                  <a:close/>
                </a:path>
              </a:pathLst>
            </a:custGeom>
            <a:solidFill>
              <a:srgbClr val="271C57"/>
            </a:solidFill>
            <a:ln cap="flat" w="11362">
              <a:noFill/>
              <a:prstDash val="solid"/>
              <a:miter/>
            </a:ln>
          </p:spPr>
          <p:txBody>
            <a:bodyPr anchor="ctr" rtlCol="0"/>
            <a:lstStyle/>
            <a:p>
              <a:endParaRPr dirty="0" lang="en-US"/>
            </a:p>
          </p:txBody>
        </p:sp>
        <p:sp>
          <p:nvSpPr>
            <p:cNvPr id="550" name="Freeform: Shape 549">
              <a:extLst>
                <a:ext uri="{FF2B5EF4-FFF2-40B4-BE49-F238E27FC236}">
                  <a16:creationId xmlns:a16="http://schemas.microsoft.com/office/drawing/2014/main" id="{4C7BDD11-BB05-46CD-AFFC-9B35F215017E}"/>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dirty="0" lang="en-US"/>
            </a:p>
          </p:txBody>
        </p:sp>
        <p:sp>
          <p:nvSpPr>
            <p:cNvPr id="551" name="Freeform: Shape 550">
              <a:extLst>
                <a:ext uri="{FF2B5EF4-FFF2-40B4-BE49-F238E27FC236}">
                  <a16:creationId xmlns:a16="http://schemas.microsoft.com/office/drawing/2014/main" id="{CC7B9FBE-8C1C-460C-B378-6C6C3C65531B}"/>
                </a:ext>
              </a:extLst>
            </p:cNvPr>
            <p:cNvSpPr/>
            <p:nvPr/>
          </p:nvSpPr>
          <p:spPr>
            <a:xfrm>
              <a:off x="7917634" y="4000441"/>
              <a:ext cx="196130" cy="106687"/>
            </a:xfrm>
            <a:custGeom>
              <a:avLst/>
              <a:gdLst>
                <a:gd fmla="*/ 8515 w 196130" name="connsiteX0"/>
                <a:gd fmla="*/ 106636 h 106687" name="connsiteY0"/>
                <a:gd fmla="*/ -41 w 196130" name="connsiteX1"/>
                <a:gd fmla="*/ 98148 h 106687" name="connsiteY1"/>
                <a:gd fmla="*/ 4651 w 196130" name="connsiteX2"/>
                <a:gd fmla="*/ 90501 h 106687" name="connsiteY2"/>
                <a:gd fmla="*/ 183840 w 196130" name="connsiteX3"/>
                <a:gd fmla="*/ 850 h 106687" name="connsiteY3"/>
                <a:gd fmla="*/ 195134 w 196130" name="connsiteX4"/>
                <a:gd fmla="*/ 4577 h 106687" name="connsiteY4"/>
                <a:gd fmla="*/ 195202 w 196130" name="connsiteX5"/>
                <a:gd fmla="*/ 4714 h 106687" name="connsiteY5"/>
                <a:gd fmla="*/ 191453 w 196130" name="connsiteX6"/>
                <a:gd fmla="*/ 16076 h 106687" name="connsiteY6"/>
                <a:gd fmla="*/ 12151 w 196130" name="connsiteX7"/>
                <a:gd fmla="*/ 105613 h 106687" name="connsiteY7"/>
                <a:gd fmla="*/ 8515 w 196130" name="connsiteX8"/>
                <a:gd fmla="*/ 106636 h 1066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6687" w="196130">
                  <a:moveTo>
                    <a:pt x="8515" y="106636"/>
                  </a:moveTo>
                  <a:cubicBezTo>
                    <a:pt x="3811" y="106659"/>
                    <a:pt x="-18" y="102853"/>
                    <a:pt x="-41" y="98148"/>
                  </a:cubicBezTo>
                  <a:cubicBezTo>
                    <a:pt x="-53" y="94910"/>
                    <a:pt x="1765" y="91956"/>
                    <a:pt x="4651" y="90501"/>
                  </a:cubicBezTo>
                  <a:lnTo>
                    <a:pt x="183840" y="850"/>
                  </a:lnTo>
                  <a:cubicBezTo>
                    <a:pt x="187987" y="-1240"/>
                    <a:pt x="193044" y="430"/>
                    <a:pt x="195134" y="4577"/>
                  </a:cubicBezTo>
                  <a:cubicBezTo>
                    <a:pt x="195157" y="4623"/>
                    <a:pt x="195180" y="4668"/>
                    <a:pt x="195202" y="4714"/>
                  </a:cubicBezTo>
                  <a:cubicBezTo>
                    <a:pt x="197270" y="8884"/>
                    <a:pt x="195600" y="13952"/>
                    <a:pt x="191453" y="16076"/>
                  </a:cubicBezTo>
                  <a:lnTo>
                    <a:pt x="12151" y="105613"/>
                  </a:lnTo>
                  <a:cubicBezTo>
                    <a:pt x="11049" y="106250"/>
                    <a:pt x="9799" y="106602"/>
                    <a:pt x="8515" y="106636"/>
                  </a:cubicBezTo>
                  <a:close/>
                </a:path>
              </a:pathLst>
            </a:custGeom>
            <a:solidFill>
              <a:srgbClr val="271C57"/>
            </a:solidFill>
            <a:ln cap="flat" w="11362">
              <a:noFill/>
              <a:prstDash val="solid"/>
              <a:miter/>
            </a:ln>
          </p:spPr>
          <p:txBody>
            <a:bodyPr anchor="ctr" rtlCol="0"/>
            <a:lstStyle/>
            <a:p>
              <a:endParaRPr dirty="0" lang="en-US"/>
            </a:p>
          </p:txBody>
        </p:sp>
        <p:sp>
          <p:nvSpPr>
            <p:cNvPr id="552" name="Freeform: Shape 551">
              <a:extLst>
                <a:ext uri="{FF2B5EF4-FFF2-40B4-BE49-F238E27FC236}">
                  <a16:creationId xmlns:a16="http://schemas.microsoft.com/office/drawing/2014/main" id="{D6C71563-4C4A-4830-B644-FB306DEA7B31}"/>
                </a:ext>
              </a:extLst>
            </p:cNvPr>
            <p:cNvSpPr/>
            <p:nvPr/>
          </p:nvSpPr>
          <p:spPr>
            <a:xfrm>
              <a:off x="7846212" y="3738540"/>
              <a:ext cx="166593" cy="92025"/>
            </a:xfrm>
            <a:custGeom>
              <a:avLst/>
              <a:gdLst>
                <a:gd fmla="*/ 158112 w 166593" name="connsiteX0"/>
                <a:gd fmla="*/ 91972 h 92025" name="connsiteY0"/>
                <a:gd fmla="*/ 154249 w 166593" name="connsiteX1"/>
                <a:gd fmla="*/ 91063 h 92025" name="connsiteY1"/>
                <a:gd fmla="*/ 4717 w 166593" name="connsiteX2"/>
                <a:gd fmla="*/ 16183 h 92025" name="connsiteY2"/>
                <a:gd fmla="*/ 854 w 166593" name="connsiteX3"/>
                <a:gd fmla="*/ 4707 h 92025" name="connsiteY3"/>
                <a:gd fmla="*/ 12330 w 166593" name="connsiteX4"/>
                <a:gd fmla="*/ 844 h 92025" name="connsiteY4"/>
                <a:gd fmla="*/ 161862 w 166593" name="connsiteX5"/>
                <a:gd fmla="*/ 75723 h 92025" name="connsiteY5"/>
                <a:gd fmla="*/ 165725 w 166593" name="connsiteX6"/>
                <a:gd fmla="*/ 87086 h 92025" name="connsiteY6"/>
                <a:gd fmla="*/ 158112 w 166593" name="connsiteX7"/>
                <a:gd fmla="*/ 91972 h 920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025" w="166593">
                  <a:moveTo>
                    <a:pt x="158112" y="91972"/>
                  </a:moveTo>
                  <a:cubicBezTo>
                    <a:pt x="156771" y="92006"/>
                    <a:pt x="155430" y="91699"/>
                    <a:pt x="154249" y="91063"/>
                  </a:cubicBezTo>
                  <a:lnTo>
                    <a:pt x="4717" y="16183"/>
                  </a:lnTo>
                  <a:cubicBezTo>
                    <a:pt x="479" y="14081"/>
                    <a:pt x="-1248" y="8945"/>
                    <a:pt x="854" y="4707"/>
                  </a:cubicBezTo>
                  <a:cubicBezTo>
                    <a:pt x="2956" y="469"/>
                    <a:pt x="8091" y="-1258"/>
                    <a:pt x="12330" y="844"/>
                  </a:cubicBezTo>
                  <a:lnTo>
                    <a:pt x="161862" y="75723"/>
                  </a:lnTo>
                  <a:cubicBezTo>
                    <a:pt x="165998" y="77848"/>
                    <a:pt x="167713" y="82882"/>
                    <a:pt x="165725" y="87086"/>
                  </a:cubicBezTo>
                  <a:cubicBezTo>
                    <a:pt x="164350" y="90063"/>
                    <a:pt x="161384" y="91961"/>
                    <a:pt x="158112" y="91972"/>
                  </a:cubicBezTo>
                  <a:close/>
                </a:path>
              </a:pathLst>
            </a:custGeom>
            <a:solidFill>
              <a:srgbClr val="271C57"/>
            </a:solidFill>
            <a:ln cap="flat" w="11362">
              <a:noFill/>
              <a:prstDash val="solid"/>
              <a:miter/>
            </a:ln>
          </p:spPr>
          <p:txBody>
            <a:bodyPr anchor="ctr" rtlCol="0"/>
            <a:lstStyle/>
            <a:p>
              <a:endParaRPr dirty="0" lang="en-US"/>
            </a:p>
          </p:txBody>
        </p:sp>
        <p:sp>
          <p:nvSpPr>
            <p:cNvPr id="553" name="Freeform: Shape 552">
              <a:extLst>
                <a:ext uri="{FF2B5EF4-FFF2-40B4-BE49-F238E27FC236}">
                  <a16:creationId xmlns:a16="http://schemas.microsoft.com/office/drawing/2014/main" id="{903A2EA3-BF00-4813-95EB-E39DBD5AB341}"/>
                </a:ext>
              </a:extLst>
            </p:cNvPr>
            <p:cNvSpPr/>
            <p:nvPr/>
          </p:nvSpPr>
          <p:spPr>
            <a:xfrm>
              <a:off x="7677202" y="3564743"/>
              <a:ext cx="476027" cy="275477"/>
            </a:xfrm>
            <a:custGeom>
              <a:avLst/>
              <a:gdLst>
                <a:gd fmla="*/ 8515 w 476027" name="connsiteX0"/>
                <a:gd fmla="*/ 275426 h 275477" name="connsiteY0"/>
                <a:gd fmla="*/ -41 w 476027" name="connsiteX1"/>
                <a:gd fmla="*/ 266711 h 275477" name="connsiteY1"/>
                <a:gd fmla="*/ 1470 w 476027" name="connsiteX2"/>
                <a:gd fmla="*/ 261905 h 275477" name="connsiteY2"/>
                <a:gd fmla="*/ 83395 w 476027" name="connsiteX3"/>
                <a:gd fmla="*/ 144984 h 275477" name="connsiteY3"/>
                <a:gd fmla="*/ 55443 w 476027" name="connsiteX4"/>
                <a:gd fmla="*/ 130894 h 275477" name="connsiteY4"/>
                <a:gd fmla="*/ 51489 w 476027" name="connsiteX5"/>
                <a:gd fmla="*/ 119509 h 275477" name="connsiteY5"/>
                <a:gd fmla="*/ 55443 w 476027" name="connsiteX6"/>
                <a:gd fmla="*/ 115555 h 275477" name="connsiteY6"/>
                <a:gd fmla="*/ 199179 w 476027" name="connsiteX7"/>
                <a:gd fmla="*/ 43630 h 275477" name="connsiteY7"/>
                <a:gd fmla="*/ 206793 w 476027" name="connsiteX8"/>
                <a:gd fmla="*/ 43630 h 275477" name="connsiteY8"/>
                <a:gd fmla="*/ 263606 w 476027" name="connsiteX9"/>
                <a:gd fmla="*/ 72036 h 275477" name="connsiteY9"/>
                <a:gd fmla="*/ 406320 w 476027" name="connsiteX10"/>
                <a:gd fmla="*/ 793 h 275477" name="connsiteY10"/>
                <a:gd fmla="*/ 413933 w 476027" name="connsiteX11"/>
                <a:gd fmla="*/ 793 h 275477" name="connsiteY11"/>
                <a:gd fmla="*/ 471314 w 476027" name="connsiteX12"/>
                <a:gd fmla="*/ 29540 h 275477" name="connsiteY12"/>
                <a:gd fmla="*/ 475018 w 476027" name="connsiteX13"/>
                <a:gd fmla="*/ 41175 h 275477" name="connsiteY13"/>
                <a:gd fmla="*/ 471314 w 476027" name="connsiteX14"/>
                <a:gd fmla="*/ 44879 h 275477" name="connsiteY14"/>
                <a:gd fmla="*/ 181227 w 476027" name="connsiteX15"/>
                <a:gd fmla="*/ 189866 h 275477" name="connsiteY15"/>
                <a:gd fmla="*/ 180204 w 476027" name="connsiteX16"/>
                <a:gd fmla="*/ 189866 h 275477" name="connsiteY16"/>
                <a:gd fmla="*/ 12151 w 476027" name="connsiteX17"/>
                <a:gd fmla="*/ 274063 h 275477" name="connsiteY17"/>
                <a:gd fmla="*/ 8515 w 476027" name="connsiteX18"/>
                <a:gd fmla="*/ 275426 h 275477" name="connsiteY18"/>
                <a:gd fmla="*/ 78395 w 476027" name="connsiteX19"/>
                <a:gd fmla="*/ 123168 h 275477" name="connsiteY19"/>
                <a:gd fmla="*/ 99870 w 476027" name="connsiteX20"/>
                <a:gd fmla="*/ 133962 h 275477" name="connsiteY20"/>
                <a:gd fmla="*/ 104415 w 476027" name="connsiteX21"/>
                <a:gd fmla="*/ 139530 h 275477" name="connsiteY21"/>
                <a:gd fmla="*/ 103052 w 476027" name="connsiteX22"/>
                <a:gd fmla="*/ 146575 h 275477" name="connsiteY22"/>
                <a:gd fmla="*/ 34876 w 476027" name="connsiteX23"/>
                <a:gd fmla="*/ 243952 h 275477" name="connsiteY23"/>
                <a:gd fmla="*/ 173500 w 476027" name="connsiteX24"/>
                <a:gd fmla="*/ 174527 h 275477" name="connsiteY24"/>
                <a:gd fmla="*/ 174523 w 476027" name="connsiteX25"/>
                <a:gd fmla="*/ 174527 h 275477" name="connsiteY25"/>
                <a:gd fmla="*/ 448475 w 476027" name="connsiteX26"/>
                <a:gd fmla="*/ 38175 h 275477" name="connsiteY26"/>
                <a:gd fmla="*/ 410183 w 476027" name="connsiteX27"/>
                <a:gd fmla="*/ 18973 h 275477" name="connsiteY27"/>
                <a:gd fmla="*/ 267583 w 476027" name="connsiteX28"/>
                <a:gd fmla="*/ 89080 h 275477" name="connsiteY28"/>
                <a:gd fmla="*/ 259969 w 476027" name="connsiteX29"/>
                <a:gd fmla="*/ 89080 h 275477" name="connsiteY29"/>
                <a:gd fmla="*/ 203156 w 476027" name="connsiteX30"/>
                <a:gd fmla="*/ 60673 h 27547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275477" w="476027">
                  <a:moveTo>
                    <a:pt x="8515" y="275426"/>
                  </a:moveTo>
                  <a:cubicBezTo>
                    <a:pt x="3743" y="275381"/>
                    <a:pt x="-86" y="271484"/>
                    <a:pt x="-41" y="266711"/>
                  </a:cubicBezTo>
                  <a:cubicBezTo>
                    <a:pt x="-29" y="264996"/>
                    <a:pt x="493" y="263325"/>
                    <a:pt x="1470" y="261905"/>
                  </a:cubicBezTo>
                  <a:lnTo>
                    <a:pt x="83395" y="144984"/>
                  </a:lnTo>
                  <a:lnTo>
                    <a:pt x="55443" y="130894"/>
                  </a:lnTo>
                  <a:cubicBezTo>
                    <a:pt x="51205" y="128838"/>
                    <a:pt x="49432" y="123747"/>
                    <a:pt x="51489" y="119509"/>
                  </a:cubicBezTo>
                  <a:cubicBezTo>
                    <a:pt x="52318" y="117782"/>
                    <a:pt x="53716" y="116395"/>
                    <a:pt x="55443" y="115555"/>
                  </a:cubicBezTo>
                  <a:lnTo>
                    <a:pt x="199179" y="43630"/>
                  </a:lnTo>
                  <a:cubicBezTo>
                    <a:pt x="201566" y="42380"/>
                    <a:pt x="204406" y="42380"/>
                    <a:pt x="206793" y="43630"/>
                  </a:cubicBezTo>
                  <a:lnTo>
                    <a:pt x="263606" y="72036"/>
                  </a:lnTo>
                  <a:lnTo>
                    <a:pt x="406320" y="793"/>
                  </a:lnTo>
                  <a:cubicBezTo>
                    <a:pt x="408729" y="-332"/>
                    <a:pt x="411524" y="-332"/>
                    <a:pt x="413933" y="793"/>
                  </a:cubicBezTo>
                  <a:lnTo>
                    <a:pt x="471314" y="29540"/>
                  </a:lnTo>
                  <a:cubicBezTo>
                    <a:pt x="475552" y="31733"/>
                    <a:pt x="477211" y="36937"/>
                    <a:pt x="475018" y="41175"/>
                  </a:cubicBezTo>
                  <a:cubicBezTo>
                    <a:pt x="474188" y="42766"/>
                    <a:pt x="472905" y="44061"/>
                    <a:pt x="471314" y="44879"/>
                  </a:cubicBezTo>
                  <a:lnTo>
                    <a:pt x="181227" y="189866"/>
                  </a:lnTo>
                  <a:lnTo>
                    <a:pt x="180204" y="189866"/>
                  </a:lnTo>
                  <a:lnTo>
                    <a:pt x="12151" y="274063"/>
                  </a:lnTo>
                  <a:cubicBezTo>
                    <a:pt x="11049" y="274779"/>
                    <a:pt x="9811" y="275245"/>
                    <a:pt x="8515" y="275426"/>
                  </a:cubicBezTo>
                  <a:close/>
                  <a:moveTo>
                    <a:pt x="78395" y="123168"/>
                  </a:moveTo>
                  <a:lnTo>
                    <a:pt x="99870" y="133962"/>
                  </a:lnTo>
                  <a:cubicBezTo>
                    <a:pt x="102109" y="135098"/>
                    <a:pt x="103757" y="137121"/>
                    <a:pt x="104415" y="139530"/>
                  </a:cubicBezTo>
                  <a:cubicBezTo>
                    <a:pt x="105006" y="141961"/>
                    <a:pt x="104506" y="144541"/>
                    <a:pt x="103052" y="146575"/>
                  </a:cubicBezTo>
                  <a:lnTo>
                    <a:pt x="34876" y="243952"/>
                  </a:lnTo>
                  <a:lnTo>
                    <a:pt x="173500" y="174527"/>
                  </a:lnTo>
                  <a:lnTo>
                    <a:pt x="174523" y="174527"/>
                  </a:lnTo>
                  <a:lnTo>
                    <a:pt x="448475" y="38175"/>
                  </a:lnTo>
                  <a:lnTo>
                    <a:pt x="410183" y="18973"/>
                  </a:lnTo>
                  <a:lnTo>
                    <a:pt x="267583" y="89080"/>
                  </a:lnTo>
                  <a:cubicBezTo>
                    <a:pt x="265196" y="90330"/>
                    <a:pt x="262356" y="90330"/>
                    <a:pt x="259969" y="89080"/>
                  </a:cubicBezTo>
                  <a:lnTo>
                    <a:pt x="203156" y="60673"/>
                  </a:lnTo>
                  <a:close/>
                </a:path>
              </a:pathLst>
            </a:custGeom>
            <a:solidFill>
              <a:srgbClr val="271C57"/>
            </a:solidFill>
            <a:ln cap="flat" w="11362">
              <a:noFill/>
              <a:prstDash val="solid"/>
              <a:miter/>
            </a:ln>
          </p:spPr>
          <p:txBody>
            <a:bodyPr anchor="ctr" rtlCol="0"/>
            <a:lstStyle/>
            <a:p>
              <a:endParaRPr dirty="0" lang="en-US"/>
            </a:p>
          </p:txBody>
        </p:sp>
        <p:sp>
          <p:nvSpPr>
            <p:cNvPr id="554" name="Freeform: Shape 553">
              <a:extLst>
                <a:ext uri="{FF2B5EF4-FFF2-40B4-BE49-F238E27FC236}">
                  <a16:creationId xmlns:a16="http://schemas.microsoft.com/office/drawing/2014/main" id="{6C7E6AB5-E8A3-4AAD-A08A-B386C28B3AC1}"/>
                </a:ext>
              </a:extLst>
            </p:cNvPr>
            <p:cNvSpPr/>
            <p:nvPr/>
          </p:nvSpPr>
          <p:spPr>
            <a:xfrm>
              <a:off x="7227967" y="3578167"/>
              <a:ext cx="35989" cy="26507"/>
            </a:xfrm>
            <a:custGeom>
              <a:avLst/>
              <a:gdLst>
                <a:gd fmla="*/ 8587 w 35989" name="connsiteX0"/>
                <a:gd fmla="*/ 26456 h 26507" name="connsiteY0"/>
                <a:gd fmla="*/ 860 w 35989" name="connsiteX1"/>
                <a:gd fmla="*/ 21797 h 26507" name="connsiteY1"/>
                <a:gd fmla="*/ 4587 w 35989" name="connsiteX2"/>
                <a:gd fmla="*/ 10503 h 26507" name="connsiteY2"/>
                <a:gd fmla="*/ 4723 w 35989" name="connsiteX3"/>
                <a:gd fmla="*/ 10435 h 26507" name="connsiteY3"/>
                <a:gd fmla="*/ 23699 w 35989" name="connsiteX4"/>
                <a:gd fmla="*/ 776 h 26507" name="connsiteY4"/>
                <a:gd fmla="*/ 35062 w 35989" name="connsiteX5"/>
                <a:gd fmla="*/ 4640 h 26507" name="connsiteY5"/>
                <a:gd fmla="*/ 31312 w 35989" name="connsiteX6"/>
                <a:gd fmla="*/ 16002 h 26507" name="connsiteY6"/>
                <a:gd fmla="*/ 12223 w 35989" name="connsiteX7"/>
                <a:gd fmla="*/ 25547 h 26507" name="connsiteY7"/>
                <a:gd fmla="*/ 8587 w 35989" name="connsiteX8"/>
                <a:gd fmla="*/ 26456 h 26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6507" w="35989">
                  <a:moveTo>
                    <a:pt x="8587" y="26456"/>
                  </a:moveTo>
                  <a:cubicBezTo>
                    <a:pt x="5337" y="26479"/>
                    <a:pt x="2360" y="24683"/>
                    <a:pt x="860" y="21797"/>
                  </a:cubicBezTo>
                  <a:cubicBezTo>
                    <a:pt x="-1231" y="17650"/>
                    <a:pt x="440" y="12594"/>
                    <a:pt x="4587" y="10503"/>
                  </a:cubicBezTo>
                  <a:cubicBezTo>
                    <a:pt x="4632" y="10480"/>
                    <a:pt x="4678" y="10457"/>
                    <a:pt x="4723" y="10435"/>
                  </a:cubicBezTo>
                  <a:lnTo>
                    <a:pt x="23699" y="776"/>
                  </a:lnTo>
                  <a:cubicBezTo>
                    <a:pt x="27903" y="-1212"/>
                    <a:pt x="32937" y="504"/>
                    <a:pt x="35062" y="4640"/>
                  </a:cubicBezTo>
                  <a:cubicBezTo>
                    <a:pt x="37130" y="8810"/>
                    <a:pt x="35459" y="13877"/>
                    <a:pt x="31312" y="16002"/>
                  </a:cubicBezTo>
                  <a:lnTo>
                    <a:pt x="12223" y="25547"/>
                  </a:lnTo>
                  <a:cubicBezTo>
                    <a:pt x="11109" y="26149"/>
                    <a:pt x="9859" y="26456"/>
                    <a:pt x="8587" y="26456"/>
                  </a:cubicBezTo>
                  <a:close/>
                </a:path>
              </a:pathLst>
            </a:custGeom>
            <a:solidFill>
              <a:srgbClr val="271C57"/>
            </a:solidFill>
            <a:ln cap="flat" w="11362">
              <a:noFill/>
              <a:prstDash val="solid"/>
              <a:miter/>
            </a:ln>
          </p:spPr>
          <p:txBody>
            <a:bodyPr anchor="ctr" rtlCol="0"/>
            <a:lstStyle/>
            <a:p>
              <a:endParaRPr dirty="0" lang="en-US"/>
            </a:p>
          </p:txBody>
        </p:sp>
        <p:sp>
          <p:nvSpPr>
            <p:cNvPr id="555" name="Freeform: Shape 554">
              <a:extLst>
                <a:ext uri="{FF2B5EF4-FFF2-40B4-BE49-F238E27FC236}">
                  <a16:creationId xmlns:a16="http://schemas.microsoft.com/office/drawing/2014/main" id="{351FB2A6-336F-49E2-9B95-A7653346726C}"/>
                </a:ext>
              </a:extLst>
            </p:cNvPr>
            <p:cNvSpPr/>
            <p:nvPr/>
          </p:nvSpPr>
          <p:spPr>
            <a:xfrm>
              <a:off x="7856617" y="3191485"/>
              <a:ext cx="167734" cy="93563"/>
            </a:xfrm>
            <a:custGeom>
              <a:avLst/>
              <a:gdLst>
                <a:gd fmla="*/ 8515 w 167734" name="connsiteX0"/>
                <a:gd fmla="*/ 93508 h 93563" name="connsiteY0"/>
                <a:gd fmla="*/ -41 w 167734" name="connsiteX1"/>
                <a:gd fmla="*/ 85020 h 93563" name="connsiteY1"/>
                <a:gd fmla="*/ 4651 w 167734" name="connsiteX2"/>
                <a:gd fmla="*/ 77373 h 93563" name="connsiteY2"/>
                <a:gd fmla="*/ 155206 w 167734" name="connsiteX3"/>
                <a:gd fmla="*/ 903 h 93563" name="connsiteY3"/>
                <a:gd fmla="*/ 166739 w 167734" name="connsiteX4"/>
                <a:gd fmla="*/ 4596 h 93563" name="connsiteY4"/>
                <a:gd fmla="*/ 163046 w 167734" name="connsiteX5"/>
                <a:gd fmla="*/ 16129 h 93563" name="connsiteY5"/>
                <a:gd fmla="*/ 12378 w 167734" name="connsiteX6"/>
                <a:gd fmla="*/ 92599 h 93563" name="connsiteY6"/>
                <a:gd fmla="*/ 8515 w 167734" name="connsiteX7"/>
                <a:gd fmla="*/ 93508 h 9356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3563" w="167734">
                  <a:moveTo>
                    <a:pt x="8515" y="93508"/>
                  </a:moveTo>
                  <a:cubicBezTo>
                    <a:pt x="3811" y="93531"/>
                    <a:pt x="-19" y="89724"/>
                    <a:pt x="-41" y="85020"/>
                  </a:cubicBezTo>
                  <a:cubicBezTo>
                    <a:pt x="-53" y="81782"/>
                    <a:pt x="1765" y="78827"/>
                    <a:pt x="4651" y="77373"/>
                  </a:cubicBezTo>
                  <a:lnTo>
                    <a:pt x="155206" y="903"/>
                  </a:lnTo>
                  <a:cubicBezTo>
                    <a:pt x="159410" y="-1267"/>
                    <a:pt x="164569" y="392"/>
                    <a:pt x="166739" y="4596"/>
                  </a:cubicBezTo>
                  <a:cubicBezTo>
                    <a:pt x="168909" y="8800"/>
                    <a:pt x="167250" y="13959"/>
                    <a:pt x="163046" y="16129"/>
                  </a:cubicBezTo>
                  <a:lnTo>
                    <a:pt x="12378" y="92599"/>
                  </a:lnTo>
                  <a:cubicBezTo>
                    <a:pt x="11196" y="93247"/>
                    <a:pt x="9856" y="93554"/>
                    <a:pt x="8515" y="93508"/>
                  </a:cubicBezTo>
                  <a:close/>
                </a:path>
              </a:pathLst>
            </a:custGeom>
            <a:solidFill>
              <a:srgbClr val="271C57"/>
            </a:solidFill>
            <a:ln cap="flat" w="11362">
              <a:noFill/>
              <a:prstDash val="solid"/>
              <a:miter/>
            </a:ln>
          </p:spPr>
          <p:txBody>
            <a:bodyPr anchor="ctr" rtlCol="0"/>
            <a:lstStyle/>
            <a:p>
              <a:endParaRPr dirty="0" lang="en-US"/>
            </a:p>
          </p:txBody>
        </p:sp>
        <p:sp>
          <p:nvSpPr>
            <p:cNvPr id="556" name="Freeform: Shape 555">
              <a:extLst>
                <a:ext uri="{FF2B5EF4-FFF2-40B4-BE49-F238E27FC236}">
                  <a16:creationId xmlns:a16="http://schemas.microsoft.com/office/drawing/2014/main" id="{C1AEB3C6-CAB8-478F-9EC5-C2F361DA4003}"/>
                </a:ext>
              </a:extLst>
            </p:cNvPr>
            <p:cNvSpPr/>
            <p:nvPr/>
          </p:nvSpPr>
          <p:spPr>
            <a:xfrm>
              <a:off x="7245219" y="3577404"/>
              <a:ext cx="18695" cy="18066"/>
            </a:xfrm>
            <a:custGeom>
              <a:avLst/>
              <a:gdLst>
                <a:gd fmla="*/ 10310 w 18695" name="connsiteX0"/>
                <a:gd fmla="*/ 17675 h 18066" name="connsiteY0"/>
                <a:gd fmla="*/ 6106 w 18695" name="connsiteX1"/>
                <a:gd fmla="*/ 16652 h 18066" name="connsiteY1"/>
                <a:gd fmla="*/ 4288 w 18695" name="connsiteX2"/>
                <a:gd fmla="*/ 15630 h 18066" name="connsiteY2"/>
                <a:gd fmla="*/ 879 w 18695" name="connsiteX3"/>
                <a:gd fmla="*/ 4267 h 18066" name="connsiteY3"/>
                <a:gd fmla="*/ 12242 w 18695" name="connsiteX4"/>
                <a:gd fmla="*/ 972 h 18066" name="connsiteY4"/>
                <a:gd fmla="*/ 14173 w 18695" name="connsiteX5"/>
                <a:gd fmla="*/ 1995 h 18066" name="connsiteY5"/>
                <a:gd fmla="*/ 17628 w 18695" name="connsiteX6"/>
                <a:gd fmla="*/ 13539 h 18066" name="connsiteY6"/>
                <a:gd fmla="*/ 10083 w 18695" name="connsiteX7"/>
                <a:gd fmla="*/ 18016 h 180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066" w="18695">
                  <a:moveTo>
                    <a:pt x="10310" y="17675"/>
                  </a:moveTo>
                  <a:cubicBezTo>
                    <a:pt x="8844" y="17675"/>
                    <a:pt x="7401" y="17323"/>
                    <a:pt x="6106" y="16652"/>
                  </a:cubicBezTo>
                  <a:lnTo>
                    <a:pt x="4288" y="15630"/>
                  </a:lnTo>
                  <a:cubicBezTo>
                    <a:pt x="322" y="13346"/>
                    <a:pt x="-1178" y="8358"/>
                    <a:pt x="879" y="4267"/>
                  </a:cubicBezTo>
                  <a:cubicBezTo>
                    <a:pt x="3118" y="245"/>
                    <a:pt x="8197" y="-1233"/>
                    <a:pt x="12242" y="972"/>
                  </a:cubicBezTo>
                  <a:lnTo>
                    <a:pt x="14173" y="1995"/>
                  </a:lnTo>
                  <a:cubicBezTo>
                    <a:pt x="18321" y="4233"/>
                    <a:pt x="19866" y="9403"/>
                    <a:pt x="17628" y="13539"/>
                  </a:cubicBezTo>
                  <a:cubicBezTo>
                    <a:pt x="16128" y="16311"/>
                    <a:pt x="13230" y="18027"/>
                    <a:pt x="10083" y="18016"/>
                  </a:cubicBezTo>
                  <a:close/>
                </a:path>
              </a:pathLst>
            </a:custGeom>
            <a:solidFill>
              <a:srgbClr val="271C57"/>
            </a:solidFill>
            <a:ln cap="flat" w="11362">
              <a:noFill/>
              <a:prstDash val="solid"/>
              <a:miter/>
            </a:ln>
          </p:spPr>
          <p:txBody>
            <a:bodyPr anchor="ctr" rtlCol="0"/>
            <a:lstStyle/>
            <a:p>
              <a:endParaRPr dirty="0" lang="en-US"/>
            </a:p>
          </p:txBody>
        </p:sp>
        <p:grpSp>
          <p:nvGrpSpPr>
            <p:cNvPr id="557" name="Graphic 3">
              <a:extLst>
                <a:ext uri="{FF2B5EF4-FFF2-40B4-BE49-F238E27FC236}">
                  <a16:creationId xmlns:a16="http://schemas.microsoft.com/office/drawing/2014/main" id="{9AEB5751-00FE-46DB-85D4-3366EE287833}"/>
                </a:ext>
              </a:extLst>
            </p:cNvPr>
            <p:cNvGrpSpPr/>
            <p:nvPr/>
          </p:nvGrpSpPr>
          <p:grpSpPr>
            <a:xfrm>
              <a:off x="7304088" y="3295497"/>
              <a:ext cx="760612" cy="458141"/>
              <a:chOff x="7304088" y="3295497"/>
              <a:chExt cx="760612" cy="458141"/>
            </a:xfrm>
            <a:solidFill>
              <a:srgbClr val="271C57"/>
            </a:solidFill>
          </p:grpSpPr>
          <p:sp>
            <p:nvSpPr>
              <p:cNvPr id="566" name="Freeform: Shape 565">
                <a:extLst>
                  <a:ext uri="{FF2B5EF4-FFF2-40B4-BE49-F238E27FC236}">
                    <a16:creationId xmlns:a16="http://schemas.microsoft.com/office/drawing/2014/main" id="{F144D6B3-D228-4358-9C30-FD6F9E7F027D}"/>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67" name="Freeform: Shape 566">
                <a:extLst>
                  <a:ext uri="{FF2B5EF4-FFF2-40B4-BE49-F238E27FC236}">
                    <a16:creationId xmlns:a16="http://schemas.microsoft.com/office/drawing/2014/main" id="{FC375D08-7A6B-40BB-9AC6-4437D969AB7F}"/>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568" name="Freeform: Shape 567">
                <a:extLst>
                  <a:ext uri="{FF2B5EF4-FFF2-40B4-BE49-F238E27FC236}">
                    <a16:creationId xmlns:a16="http://schemas.microsoft.com/office/drawing/2014/main" id="{C999C5F9-9CE8-481F-B5F2-291E2E03EF18}"/>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569" name="Freeform: Shape 568">
                <a:extLst>
                  <a:ext uri="{FF2B5EF4-FFF2-40B4-BE49-F238E27FC236}">
                    <a16:creationId xmlns:a16="http://schemas.microsoft.com/office/drawing/2014/main" id="{AD457FD2-195A-4CD3-A4C1-18F77E049015}"/>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570" name="Freeform: Shape 569">
                <a:extLst>
                  <a:ext uri="{FF2B5EF4-FFF2-40B4-BE49-F238E27FC236}">
                    <a16:creationId xmlns:a16="http://schemas.microsoft.com/office/drawing/2014/main" id="{3317A111-9A79-4943-858E-BEE13509478A}"/>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571" name="Freeform: Shape 570">
                <a:extLst>
                  <a:ext uri="{FF2B5EF4-FFF2-40B4-BE49-F238E27FC236}">
                    <a16:creationId xmlns:a16="http://schemas.microsoft.com/office/drawing/2014/main" id="{B3797C35-D26B-493C-97AE-B3B54BB92CEE}"/>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572" name="Freeform: Shape 571">
                <a:extLst>
                  <a:ext uri="{FF2B5EF4-FFF2-40B4-BE49-F238E27FC236}">
                    <a16:creationId xmlns:a16="http://schemas.microsoft.com/office/drawing/2014/main" id="{E23C5375-47FC-42DB-AB3D-E2EA5CE3B48A}"/>
                  </a:ext>
                </a:extLst>
              </p:cNvPr>
              <p:cNvSpPr/>
              <p:nvPr/>
            </p:nvSpPr>
            <p:spPr>
              <a:xfrm>
                <a:off x="7991298" y="340537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73" name="Freeform: Shape 572">
                <a:extLst>
                  <a:ext uri="{FF2B5EF4-FFF2-40B4-BE49-F238E27FC236}">
                    <a16:creationId xmlns:a16="http://schemas.microsoft.com/office/drawing/2014/main" id="{87F20D7C-49BF-494F-BFFE-EE1D06D41427}"/>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74" name="Freeform: Shape 573">
                <a:extLst>
                  <a:ext uri="{FF2B5EF4-FFF2-40B4-BE49-F238E27FC236}">
                    <a16:creationId xmlns:a16="http://schemas.microsoft.com/office/drawing/2014/main" id="{4632B6AD-F33C-4403-B963-EE6614E0C7DD}"/>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75" name="Freeform: Shape 574">
                <a:extLst>
                  <a:ext uri="{FF2B5EF4-FFF2-40B4-BE49-F238E27FC236}">
                    <a16:creationId xmlns:a16="http://schemas.microsoft.com/office/drawing/2014/main" id="{BF842971-5F65-4E7C-966D-2F84B18AD158}"/>
                  </a:ext>
                </a:extLst>
              </p:cNvPr>
              <p:cNvSpPr/>
              <p:nvPr/>
            </p:nvSpPr>
            <p:spPr>
              <a:xfrm>
                <a:off x="7881308" y="32954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576" name="Freeform: Shape 575">
                <a:extLst>
                  <a:ext uri="{FF2B5EF4-FFF2-40B4-BE49-F238E27FC236}">
                    <a16:creationId xmlns:a16="http://schemas.microsoft.com/office/drawing/2014/main" id="{D1081465-46CA-411C-9299-E4F0FD7BD6E0}"/>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577" name="Freeform: Shape 576">
                <a:extLst>
                  <a:ext uri="{FF2B5EF4-FFF2-40B4-BE49-F238E27FC236}">
                    <a16:creationId xmlns:a16="http://schemas.microsoft.com/office/drawing/2014/main" id="{9D4960B7-A8E0-4ABA-A464-5DB290D7C25F}"/>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78" name="Freeform: Shape 577">
                <a:extLst>
                  <a:ext uri="{FF2B5EF4-FFF2-40B4-BE49-F238E27FC236}">
                    <a16:creationId xmlns:a16="http://schemas.microsoft.com/office/drawing/2014/main" id="{0381DAAA-24FC-4E0F-BFBB-6875A68D91FB}"/>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579" name="Freeform: Shape 578">
                <a:extLst>
                  <a:ext uri="{FF2B5EF4-FFF2-40B4-BE49-F238E27FC236}">
                    <a16:creationId xmlns:a16="http://schemas.microsoft.com/office/drawing/2014/main" id="{9D41432D-BB3B-4F2D-94EB-17A858F30FA5}"/>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80" name="Freeform: Shape 579">
                <a:extLst>
                  <a:ext uri="{FF2B5EF4-FFF2-40B4-BE49-F238E27FC236}">
                    <a16:creationId xmlns:a16="http://schemas.microsoft.com/office/drawing/2014/main" id="{ACD756E3-B796-476D-97E7-09E37777E37D}"/>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581" name="Freeform: Shape 580">
                <a:extLst>
                  <a:ext uri="{FF2B5EF4-FFF2-40B4-BE49-F238E27FC236}">
                    <a16:creationId xmlns:a16="http://schemas.microsoft.com/office/drawing/2014/main" id="{3B1A2AF6-027D-4C43-9D52-77226AD27ECF}"/>
                  </a:ext>
                </a:extLst>
              </p:cNvPr>
              <p:cNvSpPr/>
              <p:nvPr/>
            </p:nvSpPr>
            <p:spPr>
              <a:xfrm>
                <a:off x="7881308" y="340537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582" name="Freeform: Shape 581">
                <a:extLst>
                  <a:ext uri="{FF2B5EF4-FFF2-40B4-BE49-F238E27FC236}">
                    <a16:creationId xmlns:a16="http://schemas.microsoft.com/office/drawing/2014/main" id="{F35C52F3-210C-4A13-9DC6-1B0F74C01A49}"/>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583" name="Freeform: Shape 582">
                <a:extLst>
                  <a:ext uri="{FF2B5EF4-FFF2-40B4-BE49-F238E27FC236}">
                    <a16:creationId xmlns:a16="http://schemas.microsoft.com/office/drawing/2014/main" id="{6F32E8DB-3337-4969-92EF-AE45007A4E51}"/>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84" name="Freeform: Shape 583">
                <a:extLst>
                  <a:ext uri="{FF2B5EF4-FFF2-40B4-BE49-F238E27FC236}">
                    <a16:creationId xmlns:a16="http://schemas.microsoft.com/office/drawing/2014/main" id="{1902E31D-D458-4A8F-AB70-A24437F56FCF}"/>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585" name="Freeform: Shape 584">
                <a:extLst>
                  <a:ext uri="{FF2B5EF4-FFF2-40B4-BE49-F238E27FC236}">
                    <a16:creationId xmlns:a16="http://schemas.microsoft.com/office/drawing/2014/main" id="{42F45111-DED3-4E2C-9250-AFE1D3B46882}"/>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86" name="Freeform: Shape 585">
                <a:extLst>
                  <a:ext uri="{FF2B5EF4-FFF2-40B4-BE49-F238E27FC236}">
                    <a16:creationId xmlns:a16="http://schemas.microsoft.com/office/drawing/2014/main" id="{3FC90104-19E3-4C83-B9FB-FEC46D2F4F8B}"/>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587" name="Freeform: Shape 586">
                <a:extLst>
                  <a:ext uri="{FF2B5EF4-FFF2-40B4-BE49-F238E27FC236}">
                    <a16:creationId xmlns:a16="http://schemas.microsoft.com/office/drawing/2014/main" id="{29233868-5CEF-49E0-B6EC-232FE560F99F}"/>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88" name="Freeform: Shape 587">
                <a:extLst>
                  <a:ext uri="{FF2B5EF4-FFF2-40B4-BE49-F238E27FC236}">
                    <a16:creationId xmlns:a16="http://schemas.microsoft.com/office/drawing/2014/main" id="{A84B4864-07AC-4256-B02A-890CA3311AB6}"/>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89" name="Freeform: Shape 588">
                <a:extLst>
                  <a:ext uri="{FF2B5EF4-FFF2-40B4-BE49-F238E27FC236}">
                    <a16:creationId xmlns:a16="http://schemas.microsoft.com/office/drawing/2014/main" id="{53A5DFEA-B778-431D-8F87-9019E126AE70}"/>
                  </a:ext>
                </a:extLst>
              </p:cNvPr>
              <p:cNvSpPr/>
              <p:nvPr/>
            </p:nvSpPr>
            <p:spPr>
              <a:xfrm>
                <a:off x="777143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90" name="Freeform: Shape 589">
                <a:extLst>
                  <a:ext uri="{FF2B5EF4-FFF2-40B4-BE49-F238E27FC236}">
                    <a16:creationId xmlns:a16="http://schemas.microsoft.com/office/drawing/2014/main" id="{00D056DD-95EE-4775-A32B-894EBC6D30DC}"/>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591" name="Freeform: Shape 590">
                <a:extLst>
                  <a:ext uri="{FF2B5EF4-FFF2-40B4-BE49-F238E27FC236}">
                    <a16:creationId xmlns:a16="http://schemas.microsoft.com/office/drawing/2014/main" id="{B70DEE94-0090-4758-8291-45193B14D000}"/>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92" name="Freeform: Shape 591">
                <a:extLst>
                  <a:ext uri="{FF2B5EF4-FFF2-40B4-BE49-F238E27FC236}">
                    <a16:creationId xmlns:a16="http://schemas.microsoft.com/office/drawing/2014/main" id="{51C1BB9C-1D4C-402B-981E-6BE5A19406FE}"/>
                  </a:ext>
                </a:extLst>
              </p:cNvPr>
              <p:cNvSpPr/>
              <p:nvPr/>
            </p:nvSpPr>
            <p:spPr>
              <a:xfrm>
                <a:off x="766144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93" name="Freeform: Shape 592">
                <a:extLst>
                  <a:ext uri="{FF2B5EF4-FFF2-40B4-BE49-F238E27FC236}">
                    <a16:creationId xmlns:a16="http://schemas.microsoft.com/office/drawing/2014/main" id="{84573387-2B61-41A8-AF9C-6EF2F634C035}"/>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94" name="Freeform: Shape 593">
                <a:extLst>
                  <a:ext uri="{FF2B5EF4-FFF2-40B4-BE49-F238E27FC236}">
                    <a16:creationId xmlns:a16="http://schemas.microsoft.com/office/drawing/2014/main" id="{9559F1CE-8328-41B8-B7D5-1ECCE71B3B92}"/>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95" name="Freeform: Shape 594">
                <a:extLst>
                  <a:ext uri="{FF2B5EF4-FFF2-40B4-BE49-F238E27FC236}">
                    <a16:creationId xmlns:a16="http://schemas.microsoft.com/office/drawing/2014/main" id="{127F9041-EBBA-4047-9159-1935C643FA72}"/>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96" name="Freeform: Shape 595">
                <a:extLst>
                  <a:ext uri="{FF2B5EF4-FFF2-40B4-BE49-F238E27FC236}">
                    <a16:creationId xmlns:a16="http://schemas.microsoft.com/office/drawing/2014/main" id="{39FA552E-54C4-40DC-9E42-DFC738A9B683}"/>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97" name="Freeform: Shape 596">
                <a:extLst>
                  <a:ext uri="{FF2B5EF4-FFF2-40B4-BE49-F238E27FC236}">
                    <a16:creationId xmlns:a16="http://schemas.microsoft.com/office/drawing/2014/main" id="{8B66EFFE-5A43-4234-B550-4D7A4FF24B49}"/>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98" name="Freeform: Shape 597">
                <a:extLst>
                  <a:ext uri="{FF2B5EF4-FFF2-40B4-BE49-F238E27FC236}">
                    <a16:creationId xmlns:a16="http://schemas.microsoft.com/office/drawing/2014/main" id="{DA3DF7A8-22F7-4CFF-A07B-0B5F918F774B}"/>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599" name="Freeform: Shape 598">
                <a:extLst>
                  <a:ext uri="{FF2B5EF4-FFF2-40B4-BE49-F238E27FC236}">
                    <a16:creationId xmlns:a16="http://schemas.microsoft.com/office/drawing/2014/main" id="{E0458906-B1CF-45B5-80B3-30E2E66EBE9A}"/>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00" name="Freeform: Shape 599">
                <a:extLst>
                  <a:ext uri="{FF2B5EF4-FFF2-40B4-BE49-F238E27FC236}">
                    <a16:creationId xmlns:a16="http://schemas.microsoft.com/office/drawing/2014/main" id="{85AFF1E6-6608-45C0-99C3-4AA6F50FCC6D}"/>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601" name="Freeform: Shape 600">
                <a:extLst>
                  <a:ext uri="{FF2B5EF4-FFF2-40B4-BE49-F238E27FC236}">
                    <a16:creationId xmlns:a16="http://schemas.microsoft.com/office/drawing/2014/main" id="{80854CA9-90C0-44F5-9F1D-7CAEC49D190C}"/>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2" name="Freeform: Shape 601">
                <a:extLst>
                  <a:ext uri="{FF2B5EF4-FFF2-40B4-BE49-F238E27FC236}">
                    <a16:creationId xmlns:a16="http://schemas.microsoft.com/office/drawing/2014/main" id="{EEC7CF22-1767-469D-A087-18FAF9931F59}"/>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603" name="Freeform: Shape 602">
                <a:extLst>
                  <a:ext uri="{FF2B5EF4-FFF2-40B4-BE49-F238E27FC236}">
                    <a16:creationId xmlns:a16="http://schemas.microsoft.com/office/drawing/2014/main" id="{A41519CD-0524-4B38-9A18-3A358BE46996}"/>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4" name="Freeform: Shape 603">
                <a:extLst>
                  <a:ext uri="{FF2B5EF4-FFF2-40B4-BE49-F238E27FC236}">
                    <a16:creationId xmlns:a16="http://schemas.microsoft.com/office/drawing/2014/main" id="{9E98A9D0-77DB-4792-BE2E-BF9B1ADEC246}"/>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5" name="Freeform: Shape 604">
                <a:extLst>
                  <a:ext uri="{FF2B5EF4-FFF2-40B4-BE49-F238E27FC236}">
                    <a16:creationId xmlns:a16="http://schemas.microsoft.com/office/drawing/2014/main" id="{0F6A1031-0557-48F3-A05E-7BA65D636A4F}"/>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6" name="Freeform: Shape 605">
                <a:extLst>
                  <a:ext uri="{FF2B5EF4-FFF2-40B4-BE49-F238E27FC236}">
                    <a16:creationId xmlns:a16="http://schemas.microsoft.com/office/drawing/2014/main" id="{623B4A57-6605-4B18-A816-D75FE07D35C6}"/>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7" name="Freeform: Shape 606">
                <a:extLst>
                  <a:ext uri="{FF2B5EF4-FFF2-40B4-BE49-F238E27FC236}">
                    <a16:creationId xmlns:a16="http://schemas.microsoft.com/office/drawing/2014/main" id="{8774E92B-0745-4E19-A4F7-F9F4140069FF}"/>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08" name="Freeform: Shape 607">
                <a:extLst>
                  <a:ext uri="{FF2B5EF4-FFF2-40B4-BE49-F238E27FC236}">
                    <a16:creationId xmlns:a16="http://schemas.microsoft.com/office/drawing/2014/main" id="{96B4FB5B-4EDF-4168-AF9B-134B5E84D82A}"/>
                  </a:ext>
                </a:extLst>
              </p:cNvPr>
              <p:cNvSpPr/>
              <p:nvPr/>
            </p:nvSpPr>
            <p:spPr>
              <a:xfrm>
                <a:off x="755156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09" name="Freeform: Shape 608">
                <a:extLst>
                  <a:ext uri="{FF2B5EF4-FFF2-40B4-BE49-F238E27FC236}">
                    <a16:creationId xmlns:a16="http://schemas.microsoft.com/office/drawing/2014/main" id="{3586F880-ABEA-4C45-84A7-3B47A685531E}"/>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0" name="Freeform: Shape 609">
                <a:extLst>
                  <a:ext uri="{FF2B5EF4-FFF2-40B4-BE49-F238E27FC236}">
                    <a16:creationId xmlns:a16="http://schemas.microsoft.com/office/drawing/2014/main" id="{19243023-2C3E-4B66-B006-C968E3BA7CE9}"/>
                  </a:ext>
                </a:extLst>
              </p:cNvPr>
              <p:cNvSpPr/>
              <p:nvPr/>
            </p:nvSpPr>
            <p:spPr>
              <a:xfrm>
                <a:off x="755156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1" name="Freeform: Shape 610">
                <a:extLst>
                  <a:ext uri="{FF2B5EF4-FFF2-40B4-BE49-F238E27FC236}">
                    <a16:creationId xmlns:a16="http://schemas.microsoft.com/office/drawing/2014/main" id="{AEAEC3DA-03D0-4E53-A1F5-2E3CA85DF39C}"/>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2" name="Freeform: Shape 611">
                <a:extLst>
                  <a:ext uri="{FF2B5EF4-FFF2-40B4-BE49-F238E27FC236}">
                    <a16:creationId xmlns:a16="http://schemas.microsoft.com/office/drawing/2014/main" id="{21EE312C-7BAD-45BF-819A-EEB508A1FE7D}"/>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613" name="Freeform: Shape 612">
                <a:extLst>
                  <a:ext uri="{FF2B5EF4-FFF2-40B4-BE49-F238E27FC236}">
                    <a16:creationId xmlns:a16="http://schemas.microsoft.com/office/drawing/2014/main" id="{889BBC67-1459-4DDD-A829-22AFDDE83C60}"/>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614" name="Freeform: Shape 613">
                <a:extLst>
                  <a:ext uri="{FF2B5EF4-FFF2-40B4-BE49-F238E27FC236}">
                    <a16:creationId xmlns:a16="http://schemas.microsoft.com/office/drawing/2014/main" id="{3E674ABB-7583-4A09-8058-0A6F5B3FB9DF}"/>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615" name="Freeform: Shape 614">
                <a:extLst>
                  <a:ext uri="{FF2B5EF4-FFF2-40B4-BE49-F238E27FC236}">
                    <a16:creationId xmlns:a16="http://schemas.microsoft.com/office/drawing/2014/main" id="{82ABB2B3-4E67-478D-BE39-EF3FF40D6DDE}"/>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616" name="Freeform: Shape 615">
                <a:extLst>
                  <a:ext uri="{FF2B5EF4-FFF2-40B4-BE49-F238E27FC236}">
                    <a16:creationId xmlns:a16="http://schemas.microsoft.com/office/drawing/2014/main" id="{7971F8C2-C3AF-4694-A5E3-8BFD861D4995}"/>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17" name="Freeform: Shape 616">
                <a:extLst>
                  <a:ext uri="{FF2B5EF4-FFF2-40B4-BE49-F238E27FC236}">
                    <a16:creationId xmlns:a16="http://schemas.microsoft.com/office/drawing/2014/main" id="{9749F9FE-6B19-4202-B1CC-F0649352A145}"/>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8" name="Freeform: Shape 617">
                <a:extLst>
                  <a:ext uri="{FF2B5EF4-FFF2-40B4-BE49-F238E27FC236}">
                    <a16:creationId xmlns:a16="http://schemas.microsoft.com/office/drawing/2014/main" id="{03FC8957-3770-498C-BC0D-E2FB4C4D28AA}"/>
                  </a:ext>
                </a:extLst>
              </p:cNvPr>
              <p:cNvSpPr/>
              <p:nvPr/>
            </p:nvSpPr>
            <p:spPr>
              <a:xfrm>
                <a:off x="744157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9" name="Freeform: Shape 618">
                <a:extLst>
                  <a:ext uri="{FF2B5EF4-FFF2-40B4-BE49-F238E27FC236}">
                    <a16:creationId xmlns:a16="http://schemas.microsoft.com/office/drawing/2014/main" id="{397E6559-DDE6-47BC-8CB5-FBFA7BAE3F12}"/>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20" name="Freeform: Shape 619">
                <a:extLst>
                  <a:ext uri="{FF2B5EF4-FFF2-40B4-BE49-F238E27FC236}">
                    <a16:creationId xmlns:a16="http://schemas.microsoft.com/office/drawing/2014/main" id="{BD998724-CFB1-4D94-A532-FD7DD13E018B}"/>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621" name="Freeform: Shape 620">
                <a:extLst>
                  <a:ext uri="{FF2B5EF4-FFF2-40B4-BE49-F238E27FC236}">
                    <a16:creationId xmlns:a16="http://schemas.microsoft.com/office/drawing/2014/main" id="{8B3A740B-B8C3-4599-AAAE-BA62A95D866D}"/>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22" name="Freeform: Shape 621">
                <a:extLst>
                  <a:ext uri="{FF2B5EF4-FFF2-40B4-BE49-F238E27FC236}">
                    <a16:creationId xmlns:a16="http://schemas.microsoft.com/office/drawing/2014/main" id="{D76943DD-535A-45F6-A107-3C0AE6B0318F}"/>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623" name="Freeform: Shape 622">
                <a:extLst>
                  <a:ext uri="{FF2B5EF4-FFF2-40B4-BE49-F238E27FC236}">
                    <a16:creationId xmlns:a16="http://schemas.microsoft.com/office/drawing/2014/main" id="{C01B731A-65E2-4EA9-A61B-6007082EEA5D}"/>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24" name="Freeform: Shape 623">
                <a:extLst>
                  <a:ext uri="{FF2B5EF4-FFF2-40B4-BE49-F238E27FC236}">
                    <a16:creationId xmlns:a16="http://schemas.microsoft.com/office/drawing/2014/main" id="{00BA33E4-3D7B-45FA-BFE7-C26E8EEC19AD}"/>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25" name="Freeform: Shape 624">
                <a:extLst>
                  <a:ext uri="{FF2B5EF4-FFF2-40B4-BE49-F238E27FC236}">
                    <a16:creationId xmlns:a16="http://schemas.microsoft.com/office/drawing/2014/main" id="{21980218-3641-4254-BF25-D842D8F0E940}"/>
                  </a:ext>
                </a:extLst>
              </p:cNvPr>
              <p:cNvSpPr/>
              <p:nvPr/>
            </p:nvSpPr>
            <p:spPr>
              <a:xfrm>
                <a:off x="744157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26" name="Freeform: Shape 625">
                <a:extLst>
                  <a:ext uri="{FF2B5EF4-FFF2-40B4-BE49-F238E27FC236}">
                    <a16:creationId xmlns:a16="http://schemas.microsoft.com/office/drawing/2014/main" id="{C949C371-CBAF-47B7-97C8-B81B034FB550}"/>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27" name="Freeform: Shape 626">
                <a:extLst>
                  <a:ext uri="{FF2B5EF4-FFF2-40B4-BE49-F238E27FC236}">
                    <a16:creationId xmlns:a16="http://schemas.microsoft.com/office/drawing/2014/main" id="{2D3F8FCE-FB72-4ECE-9015-2CCFB4FEEBD7}"/>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28" name="Freeform: Shape 627">
                <a:extLst>
                  <a:ext uri="{FF2B5EF4-FFF2-40B4-BE49-F238E27FC236}">
                    <a16:creationId xmlns:a16="http://schemas.microsoft.com/office/drawing/2014/main" id="{38B4A6C9-1848-47E4-805A-933C3AD5D817}"/>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29" name="Freeform: Shape 628">
                <a:extLst>
                  <a:ext uri="{FF2B5EF4-FFF2-40B4-BE49-F238E27FC236}">
                    <a16:creationId xmlns:a16="http://schemas.microsoft.com/office/drawing/2014/main" id="{E8AED59B-5831-47F6-8D78-51BE342007BE}"/>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30" name="Freeform: Shape 629">
                <a:extLst>
                  <a:ext uri="{FF2B5EF4-FFF2-40B4-BE49-F238E27FC236}">
                    <a16:creationId xmlns:a16="http://schemas.microsoft.com/office/drawing/2014/main" id="{BC34B371-7AC8-449E-871E-6A53F251393F}"/>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31" name="Freeform: Shape 630">
                <a:extLst>
                  <a:ext uri="{FF2B5EF4-FFF2-40B4-BE49-F238E27FC236}">
                    <a16:creationId xmlns:a16="http://schemas.microsoft.com/office/drawing/2014/main" id="{2686DE97-FD74-4315-B1D0-DF0CFE692006}"/>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32" name="Freeform: Shape 631">
                <a:extLst>
                  <a:ext uri="{FF2B5EF4-FFF2-40B4-BE49-F238E27FC236}">
                    <a16:creationId xmlns:a16="http://schemas.microsoft.com/office/drawing/2014/main" id="{AFCA0836-C2B1-47A9-9F8B-8BE08261DB18}"/>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33" name="Freeform: Shape 632">
                <a:extLst>
                  <a:ext uri="{FF2B5EF4-FFF2-40B4-BE49-F238E27FC236}">
                    <a16:creationId xmlns:a16="http://schemas.microsoft.com/office/drawing/2014/main" id="{2076181C-F3EF-43D0-8801-D8D6A7E53DCE}"/>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34" name="Freeform: Shape 633">
                <a:extLst>
                  <a:ext uri="{FF2B5EF4-FFF2-40B4-BE49-F238E27FC236}">
                    <a16:creationId xmlns:a16="http://schemas.microsoft.com/office/drawing/2014/main" id="{9D5E4755-1FA3-4FE1-8B5A-9C699A464083}"/>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558" name="Freeform: Shape 557">
              <a:extLst>
                <a:ext uri="{FF2B5EF4-FFF2-40B4-BE49-F238E27FC236}">
                  <a16:creationId xmlns:a16="http://schemas.microsoft.com/office/drawing/2014/main" id="{38E80A31-C4C9-4141-86E6-42BBBA9246C4}"/>
                </a:ext>
              </a:extLst>
            </p:cNvPr>
            <p:cNvSpPr/>
            <p:nvPr/>
          </p:nvSpPr>
          <p:spPr>
            <a:xfrm>
              <a:off x="7246934" y="3268015"/>
              <a:ext cx="900650" cy="500621"/>
            </a:xfrm>
            <a:custGeom>
              <a:avLst/>
              <a:gdLst>
                <a:gd fmla="*/ 355722 w 900650" name="connsiteX0"/>
                <a:gd fmla="*/ 500571 h 500621" name="connsiteY0"/>
                <a:gd fmla="*/ 351973 w 900650" name="connsiteX1"/>
                <a:gd fmla="*/ 499662 h 500621" name="connsiteY1"/>
                <a:gd fmla="*/ 4732 w 900650" name="connsiteX2"/>
                <a:gd fmla="*/ 326155 h 500621" name="connsiteY2"/>
                <a:gd fmla="*/ -40 w 900650" name="connsiteX3"/>
                <a:gd fmla="*/ 318542 h 500621" name="connsiteY3"/>
                <a:gd fmla="*/ 4732 w 900650" name="connsiteX4"/>
                <a:gd fmla="*/ 310929 h 500621" name="connsiteY4"/>
                <a:gd fmla="*/ 614335 w 900650" name="connsiteX5"/>
                <a:gd fmla="*/ 844 h 500621" name="connsiteY5"/>
                <a:gd fmla="*/ 621948 w 900650" name="connsiteX6"/>
                <a:gd fmla="*/ 844 h 500621" name="connsiteY6"/>
                <a:gd fmla="*/ 802727 w 900650" name="connsiteX7"/>
                <a:gd fmla="*/ 86745 h 500621" name="connsiteY7"/>
                <a:gd fmla="*/ 891810 w 900650" name="connsiteX8"/>
                <a:gd fmla="*/ 86745 h 500621" name="connsiteY8"/>
                <a:gd fmla="*/ 900605 w 900650" name="connsiteX9"/>
                <a:gd fmla="*/ 94983 h 500621" name="connsiteY9"/>
                <a:gd fmla="*/ 895673 w 900650" name="connsiteX10"/>
                <a:gd fmla="*/ 102993 h 500621" name="connsiteY10"/>
                <a:gd fmla="*/ 658195 w 900650" name="connsiteX11"/>
                <a:gd fmla="*/ 221733 h 500621" name="connsiteY11"/>
                <a:gd fmla="*/ 650468 w 900650" name="connsiteX12"/>
                <a:gd fmla="*/ 221733 h 500621" name="connsiteY12"/>
                <a:gd fmla="*/ 532979 w 900650" name="connsiteX13"/>
                <a:gd fmla="*/ 162874 h 500621" name="connsiteY13"/>
                <a:gd fmla="*/ 248914 w 900650" name="connsiteX14"/>
                <a:gd fmla="*/ 305248 h 500621" name="connsiteY14"/>
                <a:gd fmla="*/ 303341 w 900650" name="connsiteX15"/>
                <a:gd fmla="*/ 332518 h 500621" name="connsiteY15"/>
                <a:gd fmla="*/ 353223 w 900650" name="connsiteX16"/>
                <a:gd fmla="*/ 307747 h 500621" name="connsiteY16"/>
                <a:gd fmla="*/ 360836 w 900650" name="connsiteX17"/>
                <a:gd fmla="*/ 307747 h 500621" name="connsiteY17"/>
                <a:gd fmla="*/ 378107 w 900650" name="connsiteX18"/>
                <a:gd fmla="*/ 316269 h 500621" name="connsiteY18"/>
                <a:gd fmla="*/ 382879 w 900650" name="connsiteX19"/>
                <a:gd fmla="*/ 324337 h 500621" name="connsiteY19"/>
                <a:gd fmla="*/ 381402 w 900650" name="connsiteX20"/>
                <a:gd fmla="*/ 356266 h 500621" name="connsiteY20"/>
                <a:gd fmla="*/ 493665 w 900650" name="connsiteX21"/>
                <a:gd fmla="*/ 412283 h 500621" name="connsiteY21"/>
                <a:gd fmla="*/ 497448 w 900650" name="connsiteX22"/>
                <a:gd fmla="*/ 423726 h 500621" name="connsiteY22"/>
                <a:gd fmla="*/ 493665 w 900650" name="connsiteX23"/>
                <a:gd fmla="*/ 427509 h 500621" name="connsiteY23"/>
                <a:gd fmla="*/ 359813 w 900650" name="connsiteX24"/>
                <a:gd fmla="*/ 499434 h 500621" name="connsiteY24"/>
                <a:gd fmla="*/ 355722 w 900650" name="connsiteX25"/>
                <a:gd fmla="*/ 500571 h 500621" name="connsiteY25"/>
                <a:gd fmla="*/ 27571 w 900650" name="connsiteX26"/>
                <a:gd fmla="*/ 318769 h 500621" name="connsiteY26"/>
                <a:gd fmla="*/ 355609 w 900650" name="connsiteX27"/>
                <a:gd fmla="*/ 482731 h 500621" name="connsiteY27"/>
                <a:gd fmla="*/ 470939 w 900650" name="connsiteX28"/>
                <a:gd fmla="*/ 419896 h 500621" name="connsiteY28"/>
                <a:gd fmla="*/ 368676 w 900650" name="connsiteX29"/>
                <a:gd fmla="*/ 368765 h 500621" name="connsiteY29"/>
                <a:gd fmla="*/ 363904 w 900650" name="connsiteX30"/>
                <a:gd fmla="*/ 360924 h 500621" name="connsiteY30"/>
                <a:gd fmla="*/ 365154 w 900650" name="connsiteX31"/>
                <a:gd fmla="*/ 328655 h 500621" name="connsiteY31"/>
                <a:gd fmla="*/ 356745 w 900650" name="connsiteX32"/>
                <a:gd fmla="*/ 324451 h 500621" name="connsiteY32"/>
                <a:gd fmla="*/ 306750 w 900650" name="connsiteX33"/>
                <a:gd fmla="*/ 349335 h 500621" name="connsiteY33"/>
                <a:gd fmla="*/ 299137 w 900650" name="connsiteX34"/>
                <a:gd fmla="*/ 349335 h 500621" name="connsiteY34"/>
                <a:gd fmla="*/ 225621 w 900650" name="connsiteX35"/>
                <a:gd fmla="*/ 312633 h 500621" name="connsiteY35"/>
                <a:gd fmla="*/ 221666 w 900650" name="connsiteX36"/>
                <a:gd fmla="*/ 301248 h 500621" name="connsiteY36"/>
                <a:gd fmla="*/ 225621 w 900650" name="connsiteX37"/>
                <a:gd fmla="*/ 297294 h 500621" name="connsiteY37"/>
                <a:gd fmla="*/ 529116 w 900650" name="connsiteX38"/>
                <a:gd fmla="*/ 145603 h 500621" name="connsiteY38"/>
                <a:gd fmla="*/ 536729 w 900650" name="connsiteX39"/>
                <a:gd fmla="*/ 145603 h 500621" name="connsiteY39"/>
                <a:gd fmla="*/ 654104 w 900650" name="connsiteX40"/>
                <a:gd fmla="*/ 204007 h 500621" name="connsiteY40"/>
                <a:gd fmla="*/ 855336 w 900650" name="connsiteX41"/>
                <a:gd fmla="*/ 103448 h 500621" name="connsiteY41"/>
                <a:gd fmla="*/ 800568 w 900650" name="connsiteX42"/>
                <a:gd fmla="*/ 103448 h 500621" name="connsiteY42"/>
                <a:gd fmla="*/ 796932 w 900650" name="connsiteX43"/>
                <a:gd fmla="*/ 102539 h 500621" name="connsiteY43"/>
                <a:gd fmla="*/ 618085 w 900650" name="connsiteX44"/>
                <a:gd fmla="*/ 17660 h 500621"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500621" w="900650">
                  <a:moveTo>
                    <a:pt x="355722" y="500571"/>
                  </a:moveTo>
                  <a:cubicBezTo>
                    <a:pt x="354416" y="500559"/>
                    <a:pt x="353143" y="500241"/>
                    <a:pt x="351973" y="499662"/>
                  </a:cubicBezTo>
                  <a:lnTo>
                    <a:pt x="4732" y="326155"/>
                  </a:lnTo>
                  <a:cubicBezTo>
                    <a:pt x="1857" y="324689"/>
                    <a:pt x="28" y="321769"/>
                    <a:pt x="-40" y="318542"/>
                  </a:cubicBezTo>
                  <a:cubicBezTo>
                    <a:pt x="-86" y="315292"/>
                    <a:pt x="1789" y="312315"/>
                    <a:pt x="4732" y="310929"/>
                  </a:cubicBezTo>
                  <a:lnTo>
                    <a:pt x="614335" y="844"/>
                  </a:lnTo>
                  <a:cubicBezTo>
                    <a:pt x="616733" y="-349"/>
                    <a:pt x="619551" y="-349"/>
                    <a:pt x="621948" y="844"/>
                  </a:cubicBezTo>
                  <a:lnTo>
                    <a:pt x="802727" y="86745"/>
                  </a:lnTo>
                  <a:lnTo>
                    <a:pt x="891810" y="86745"/>
                  </a:lnTo>
                  <a:cubicBezTo>
                    <a:pt x="896514" y="86586"/>
                    <a:pt x="900457" y="90279"/>
                    <a:pt x="900605" y="94983"/>
                  </a:cubicBezTo>
                  <a:cubicBezTo>
                    <a:pt x="900718" y="98403"/>
                    <a:pt x="898775" y="101550"/>
                    <a:pt x="895673" y="102993"/>
                  </a:cubicBezTo>
                  <a:lnTo>
                    <a:pt x="658195" y="221733"/>
                  </a:lnTo>
                  <a:cubicBezTo>
                    <a:pt x="655741" y="222869"/>
                    <a:pt x="652923" y="222869"/>
                    <a:pt x="650468" y="221733"/>
                  </a:cubicBezTo>
                  <a:lnTo>
                    <a:pt x="532979" y="162874"/>
                  </a:lnTo>
                  <a:lnTo>
                    <a:pt x="248914" y="305248"/>
                  </a:lnTo>
                  <a:lnTo>
                    <a:pt x="303341" y="332518"/>
                  </a:lnTo>
                  <a:lnTo>
                    <a:pt x="353223" y="307747"/>
                  </a:lnTo>
                  <a:cubicBezTo>
                    <a:pt x="355609" y="306497"/>
                    <a:pt x="358450" y="306497"/>
                    <a:pt x="360836" y="307747"/>
                  </a:cubicBezTo>
                  <a:lnTo>
                    <a:pt x="378107" y="316269"/>
                  </a:lnTo>
                  <a:cubicBezTo>
                    <a:pt x="381163" y="317769"/>
                    <a:pt x="383038" y="320939"/>
                    <a:pt x="382879" y="324337"/>
                  </a:cubicBezTo>
                  <a:lnTo>
                    <a:pt x="381402" y="356266"/>
                  </a:lnTo>
                  <a:lnTo>
                    <a:pt x="493665" y="412283"/>
                  </a:lnTo>
                  <a:cubicBezTo>
                    <a:pt x="497869" y="414397"/>
                    <a:pt x="499562" y="419521"/>
                    <a:pt x="497448" y="423726"/>
                  </a:cubicBezTo>
                  <a:cubicBezTo>
                    <a:pt x="496630" y="425362"/>
                    <a:pt x="495301" y="426691"/>
                    <a:pt x="493665" y="427509"/>
                  </a:cubicBezTo>
                  <a:lnTo>
                    <a:pt x="359813" y="499434"/>
                  </a:lnTo>
                  <a:cubicBezTo>
                    <a:pt x="358563" y="500139"/>
                    <a:pt x="357154" y="500536"/>
                    <a:pt x="355722" y="500571"/>
                  </a:cubicBezTo>
                  <a:close/>
                  <a:moveTo>
                    <a:pt x="27571" y="318769"/>
                  </a:moveTo>
                  <a:lnTo>
                    <a:pt x="355609" y="482731"/>
                  </a:lnTo>
                  <a:lnTo>
                    <a:pt x="470939" y="419896"/>
                  </a:lnTo>
                  <a:lnTo>
                    <a:pt x="368676" y="368765"/>
                  </a:lnTo>
                  <a:cubicBezTo>
                    <a:pt x="365676" y="367321"/>
                    <a:pt x="363801" y="364254"/>
                    <a:pt x="363904" y="360924"/>
                  </a:cubicBezTo>
                  <a:lnTo>
                    <a:pt x="365154" y="328655"/>
                  </a:lnTo>
                  <a:lnTo>
                    <a:pt x="356745" y="324451"/>
                  </a:lnTo>
                  <a:lnTo>
                    <a:pt x="306750" y="349335"/>
                  </a:lnTo>
                  <a:cubicBezTo>
                    <a:pt x="304352" y="350527"/>
                    <a:pt x="301534" y="350527"/>
                    <a:pt x="299137" y="349335"/>
                  </a:cubicBezTo>
                  <a:lnTo>
                    <a:pt x="225621" y="312633"/>
                  </a:lnTo>
                  <a:cubicBezTo>
                    <a:pt x="221382" y="310577"/>
                    <a:pt x="219610" y="305486"/>
                    <a:pt x="221666" y="301248"/>
                  </a:cubicBezTo>
                  <a:cubicBezTo>
                    <a:pt x="222496" y="299521"/>
                    <a:pt x="223894" y="298135"/>
                    <a:pt x="225621" y="297294"/>
                  </a:cubicBezTo>
                  <a:lnTo>
                    <a:pt x="529116" y="145603"/>
                  </a:lnTo>
                  <a:cubicBezTo>
                    <a:pt x="531502" y="144353"/>
                    <a:pt x="534342" y="144353"/>
                    <a:pt x="536729" y="145603"/>
                  </a:cubicBezTo>
                  <a:lnTo>
                    <a:pt x="654104" y="204007"/>
                  </a:lnTo>
                  <a:lnTo>
                    <a:pt x="855336" y="103448"/>
                  </a:lnTo>
                  <a:lnTo>
                    <a:pt x="800568" y="103448"/>
                  </a:lnTo>
                  <a:cubicBezTo>
                    <a:pt x="799307" y="103425"/>
                    <a:pt x="798057" y="103118"/>
                    <a:pt x="796932" y="102539"/>
                  </a:cubicBezTo>
                  <a:lnTo>
                    <a:pt x="618085" y="17660"/>
                  </a:lnTo>
                  <a:close/>
                </a:path>
              </a:pathLst>
            </a:custGeom>
            <a:solidFill>
              <a:srgbClr val="271C57"/>
            </a:solidFill>
            <a:ln cap="flat" w="11362">
              <a:noFill/>
              <a:prstDash val="solid"/>
              <a:miter/>
            </a:ln>
          </p:spPr>
          <p:txBody>
            <a:bodyPr anchor="ctr" rtlCol="0"/>
            <a:lstStyle/>
            <a:p>
              <a:endParaRPr dirty="0" lang="en-US"/>
            </a:p>
          </p:txBody>
        </p:sp>
        <p:sp>
          <p:nvSpPr>
            <p:cNvPr id="559" name="Freeform: Shape 558">
              <a:extLst>
                <a:ext uri="{FF2B5EF4-FFF2-40B4-BE49-F238E27FC236}">
                  <a16:creationId xmlns:a16="http://schemas.microsoft.com/office/drawing/2014/main" id="{11690D8E-0527-47C9-A27C-DB50576F0120}"/>
                </a:ext>
              </a:extLst>
            </p:cNvPr>
            <p:cNvSpPr/>
            <p:nvPr/>
          </p:nvSpPr>
          <p:spPr>
            <a:xfrm>
              <a:off x="8657343" y="3204950"/>
              <a:ext cx="93698" cy="60096"/>
            </a:xfrm>
            <a:custGeom>
              <a:avLst/>
              <a:gdLst>
                <a:gd fmla="*/ 8397 w 93698" name="connsiteX0"/>
                <a:gd fmla="*/ 60045 h 60096" name="connsiteY0"/>
                <a:gd fmla="*/ 1012 w 93698" name="connsiteX1"/>
                <a:gd fmla="*/ 55614 h 60096" name="connsiteY1"/>
                <a:gd fmla="*/ 4193 w 93698" name="connsiteX2"/>
                <a:gd fmla="*/ 44251 h 60096" name="connsiteY2"/>
                <a:gd fmla="*/ 81345 w 93698" name="connsiteX3"/>
                <a:gd fmla="*/ 960 h 60096" name="connsiteY3"/>
                <a:gd fmla="*/ 92708 w 93698" name="connsiteX4"/>
                <a:gd fmla="*/ 4141 h 60096" name="connsiteY4"/>
                <a:gd fmla="*/ 89413 w 93698" name="connsiteX5"/>
                <a:gd fmla="*/ 15504 h 60096" name="connsiteY5"/>
                <a:gd fmla="*/ 12261 w 93698" name="connsiteX6"/>
                <a:gd fmla="*/ 58796 h 60096" name="connsiteY6"/>
                <a:gd fmla="*/ 8397 w 93698" name="connsiteX7"/>
                <a:gd fmla="*/ 60045 h 6009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096" w="93698">
                  <a:moveTo>
                    <a:pt x="8397" y="60045"/>
                  </a:moveTo>
                  <a:cubicBezTo>
                    <a:pt x="5307" y="60057"/>
                    <a:pt x="2454" y="58352"/>
                    <a:pt x="1012" y="55614"/>
                  </a:cubicBezTo>
                  <a:cubicBezTo>
                    <a:pt x="-1216" y="51592"/>
                    <a:pt x="205" y="46535"/>
                    <a:pt x="4193" y="44251"/>
                  </a:cubicBezTo>
                  <a:lnTo>
                    <a:pt x="81345" y="960"/>
                  </a:lnTo>
                  <a:cubicBezTo>
                    <a:pt x="85367" y="-1199"/>
                    <a:pt x="90390" y="210"/>
                    <a:pt x="92708" y="4141"/>
                  </a:cubicBezTo>
                  <a:cubicBezTo>
                    <a:pt x="94787" y="8209"/>
                    <a:pt x="93344" y="13186"/>
                    <a:pt x="89413" y="15504"/>
                  </a:cubicBezTo>
                  <a:lnTo>
                    <a:pt x="12261" y="58796"/>
                  </a:lnTo>
                  <a:cubicBezTo>
                    <a:pt x="11102" y="59534"/>
                    <a:pt x="9772" y="59966"/>
                    <a:pt x="8397" y="60045"/>
                  </a:cubicBezTo>
                  <a:close/>
                </a:path>
              </a:pathLst>
            </a:custGeom>
            <a:solidFill>
              <a:srgbClr val="271C57"/>
            </a:solidFill>
            <a:ln cap="flat" w="11362">
              <a:noFill/>
              <a:prstDash val="solid"/>
              <a:miter/>
            </a:ln>
          </p:spPr>
          <p:txBody>
            <a:bodyPr anchor="ctr" rtlCol="0"/>
            <a:lstStyle/>
            <a:p>
              <a:endParaRPr dirty="0" lang="en-US"/>
            </a:p>
          </p:txBody>
        </p:sp>
        <p:sp>
          <p:nvSpPr>
            <p:cNvPr id="560" name="Freeform: Shape 559">
              <a:extLst>
                <a:ext uri="{FF2B5EF4-FFF2-40B4-BE49-F238E27FC236}">
                  <a16:creationId xmlns:a16="http://schemas.microsoft.com/office/drawing/2014/main" id="{AB2E19D4-E79A-4707-A44C-F5CF9A38B4FF}"/>
                </a:ext>
              </a:extLst>
            </p:cNvPr>
            <p:cNvSpPr/>
            <p:nvPr/>
          </p:nvSpPr>
          <p:spPr>
            <a:xfrm>
              <a:off x="7894454" y="3298631"/>
              <a:ext cx="439124" cy="267075"/>
            </a:xfrm>
            <a:custGeom>
              <a:avLst/>
              <a:gdLst>
                <a:gd fmla="*/ 160434 w 439124" name="connsiteX0"/>
                <a:gd fmla="*/ 267018 h 267075" name="connsiteY0"/>
                <a:gd fmla="*/ 156684 w 439124" name="connsiteX1"/>
                <a:gd fmla="*/ 266109 h 267075" name="connsiteY1"/>
                <a:gd fmla="*/ 4652 w 439124" name="connsiteX2"/>
                <a:gd fmla="*/ 190094 h 267075" name="connsiteY2"/>
                <a:gd fmla="*/ 869 w 439124" name="connsiteX3"/>
                <a:gd fmla="*/ 178652 h 267075" name="connsiteY3"/>
                <a:gd fmla="*/ 4652 w 439124" name="connsiteX4"/>
                <a:gd fmla="*/ 174868 h 267075" name="connsiteY4"/>
                <a:gd fmla="*/ 352916 w 439124" name="connsiteX5"/>
                <a:gd fmla="*/ 793 h 267075" name="connsiteY5"/>
                <a:gd fmla="*/ 360529 w 439124" name="connsiteX6"/>
                <a:gd fmla="*/ 793 h 267075" name="connsiteY6"/>
                <a:gd fmla="*/ 434272 w 439124" name="connsiteX7"/>
                <a:gd fmla="*/ 37607 h 267075" name="connsiteY7"/>
                <a:gd fmla="*/ 438226 w 439124" name="connsiteX8"/>
                <a:gd fmla="*/ 48993 h 267075" name="connsiteY8"/>
                <a:gd fmla="*/ 434272 w 439124" name="connsiteX9"/>
                <a:gd fmla="*/ 52947 h 267075" name="connsiteY9"/>
                <a:gd fmla="*/ 358825 w 439124" name="connsiteX10"/>
                <a:gd fmla="*/ 90898 h 267075" name="connsiteY10"/>
                <a:gd fmla="*/ 421773 w 439124" name="connsiteX11"/>
                <a:gd fmla="*/ 122259 h 267075" name="connsiteY11"/>
                <a:gd fmla="*/ 426546 w 439124" name="connsiteX12"/>
                <a:gd fmla="*/ 129985 h 267075" name="connsiteY12"/>
                <a:gd fmla="*/ 421773 w 439124" name="connsiteX13"/>
                <a:gd fmla="*/ 137598 h 267075" name="connsiteY13"/>
                <a:gd fmla="*/ 164752 w 439124" name="connsiteX14"/>
                <a:gd fmla="*/ 266109 h 267075" name="connsiteY14"/>
                <a:gd fmla="*/ 160434 w 439124" name="connsiteX15"/>
                <a:gd fmla="*/ 267018 h 267075" name="connsiteY15"/>
                <a:gd fmla="*/ 27605 w 439124" name="connsiteX16"/>
                <a:gd fmla="*/ 182480 h 267075" name="connsiteY16"/>
                <a:gd fmla="*/ 160434 w 439124" name="connsiteX17"/>
                <a:gd fmla="*/ 248952 h 267075" name="connsiteY17"/>
                <a:gd fmla="*/ 398367 w 439124" name="connsiteX18"/>
                <a:gd fmla="*/ 129985 h 267075" name="connsiteY18"/>
                <a:gd fmla="*/ 335418 w 439124" name="connsiteX19"/>
                <a:gd fmla="*/ 98625 h 267075" name="connsiteY19"/>
                <a:gd fmla="*/ 331714 w 439124" name="connsiteX20"/>
                <a:gd fmla="*/ 86989 h 267075" name="connsiteY20"/>
                <a:gd fmla="*/ 335418 w 439124" name="connsiteX21"/>
                <a:gd fmla="*/ 83285 h 267075" name="connsiteY21"/>
                <a:gd fmla="*/ 411320 w 439124" name="connsiteX22"/>
                <a:gd fmla="*/ 45220 h 267075" name="connsiteY22"/>
                <a:gd fmla="*/ 356779 w 439124" name="connsiteX23"/>
                <a:gd fmla="*/ 18064 h 267075"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67075" w="439124">
                  <a:moveTo>
                    <a:pt x="160434" y="267018"/>
                  </a:moveTo>
                  <a:cubicBezTo>
                    <a:pt x="159127" y="267007"/>
                    <a:pt x="157854" y="266689"/>
                    <a:pt x="156684" y="266109"/>
                  </a:cubicBezTo>
                  <a:lnTo>
                    <a:pt x="4652" y="190094"/>
                  </a:lnTo>
                  <a:cubicBezTo>
                    <a:pt x="448" y="187980"/>
                    <a:pt x="-1245" y="182856"/>
                    <a:pt x="869" y="178652"/>
                  </a:cubicBezTo>
                  <a:cubicBezTo>
                    <a:pt x="1687" y="177015"/>
                    <a:pt x="3016" y="175686"/>
                    <a:pt x="4652" y="174868"/>
                  </a:cubicBezTo>
                  <a:lnTo>
                    <a:pt x="352916" y="793"/>
                  </a:lnTo>
                  <a:cubicBezTo>
                    <a:pt x="355325" y="-332"/>
                    <a:pt x="358120" y="-332"/>
                    <a:pt x="360529" y="793"/>
                  </a:cubicBezTo>
                  <a:lnTo>
                    <a:pt x="434272" y="37607"/>
                  </a:lnTo>
                  <a:cubicBezTo>
                    <a:pt x="438510" y="39664"/>
                    <a:pt x="440283" y="44754"/>
                    <a:pt x="438226" y="48993"/>
                  </a:cubicBezTo>
                  <a:cubicBezTo>
                    <a:pt x="437397" y="50720"/>
                    <a:pt x="435999" y="52106"/>
                    <a:pt x="434272" y="52947"/>
                  </a:cubicBezTo>
                  <a:lnTo>
                    <a:pt x="358825" y="90898"/>
                  </a:lnTo>
                  <a:lnTo>
                    <a:pt x="421773" y="122259"/>
                  </a:lnTo>
                  <a:cubicBezTo>
                    <a:pt x="424682" y="123747"/>
                    <a:pt x="426523" y="126724"/>
                    <a:pt x="426546" y="129985"/>
                  </a:cubicBezTo>
                  <a:cubicBezTo>
                    <a:pt x="426534" y="133224"/>
                    <a:pt x="424682" y="136178"/>
                    <a:pt x="421773" y="137598"/>
                  </a:cubicBezTo>
                  <a:lnTo>
                    <a:pt x="164752" y="266109"/>
                  </a:lnTo>
                  <a:cubicBezTo>
                    <a:pt x="163411" y="266757"/>
                    <a:pt x="161922" y="267075"/>
                    <a:pt x="160434" y="267018"/>
                  </a:cubicBezTo>
                  <a:close/>
                  <a:moveTo>
                    <a:pt x="27605" y="182480"/>
                  </a:moveTo>
                  <a:lnTo>
                    <a:pt x="160434" y="248952"/>
                  </a:lnTo>
                  <a:lnTo>
                    <a:pt x="398367" y="129985"/>
                  </a:lnTo>
                  <a:lnTo>
                    <a:pt x="335418" y="98625"/>
                  </a:lnTo>
                  <a:cubicBezTo>
                    <a:pt x="331179" y="96432"/>
                    <a:pt x="329520" y="91228"/>
                    <a:pt x="331714" y="86989"/>
                  </a:cubicBezTo>
                  <a:cubicBezTo>
                    <a:pt x="332543" y="85399"/>
                    <a:pt x="333827" y="84103"/>
                    <a:pt x="335418" y="83285"/>
                  </a:cubicBezTo>
                  <a:lnTo>
                    <a:pt x="411320" y="45220"/>
                  </a:lnTo>
                  <a:lnTo>
                    <a:pt x="356779" y="18064"/>
                  </a:lnTo>
                  <a:close/>
                </a:path>
              </a:pathLst>
            </a:custGeom>
            <a:solidFill>
              <a:srgbClr val="271C57"/>
            </a:solidFill>
            <a:ln cap="flat" w="11362">
              <a:noFill/>
              <a:prstDash val="solid"/>
              <a:miter/>
            </a:ln>
          </p:spPr>
          <p:txBody>
            <a:bodyPr anchor="ctr" rtlCol="0"/>
            <a:lstStyle/>
            <a:p>
              <a:endParaRPr dirty="0" lang="en-US"/>
            </a:p>
          </p:txBody>
        </p:sp>
        <p:sp>
          <p:nvSpPr>
            <p:cNvPr id="561" name="Freeform: Shape 560">
              <a:extLst>
                <a:ext uri="{FF2B5EF4-FFF2-40B4-BE49-F238E27FC236}">
                  <a16:creationId xmlns:a16="http://schemas.microsoft.com/office/drawing/2014/main" id="{1A371A5F-D527-47D3-9B38-4ED605F867A8}"/>
                </a:ext>
              </a:extLst>
            </p:cNvPr>
            <p:cNvSpPr/>
            <p:nvPr/>
          </p:nvSpPr>
          <p:spPr>
            <a:xfrm>
              <a:off x="8560984" y="4075540"/>
              <a:ext cx="266636" cy="17157"/>
            </a:xfrm>
            <a:custGeom>
              <a:avLst/>
              <a:gdLst>
                <a:gd fmla="*/ 258947 w 266636" name="connsiteX0"/>
                <a:gd fmla="*/ 17107 h 17157" name="connsiteY0"/>
                <a:gd fmla="*/ 7606 w 266636" name="connsiteX1"/>
                <a:gd fmla="*/ 17107 h 17157" name="connsiteY1"/>
                <a:gd fmla="*/ 16 w 266636" name="connsiteX2"/>
                <a:gd fmla="*/ 7540 h 17157" name="connsiteY2"/>
                <a:gd fmla="*/ 7606 w 266636" name="connsiteX3"/>
                <a:gd fmla="*/ -51 h 17157" name="connsiteY3"/>
                <a:gd fmla="*/ 258947 w 266636" name="connsiteX4"/>
                <a:gd fmla="*/ -51 h 17157" name="connsiteY4"/>
                <a:gd fmla="*/ 266538 w 266636" name="connsiteX5"/>
                <a:gd fmla="*/ 9516 h 17157" name="connsiteY5"/>
                <a:gd fmla="*/ 258947 w 266636"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6">
                  <a:moveTo>
                    <a:pt x="258947" y="17107"/>
                  </a:moveTo>
                  <a:lnTo>
                    <a:pt x="7606" y="17107"/>
                  </a:lnTo>
                  <a:cubicBezTo>
                    <a:pt x="2868" y="16561"/>
                    <a:pt x="-529" y="12278"/>
                    <a:pt x="16" y="7540"/>
                  </a:cubicBezTo>
                  <a:cubicBezTo>
                    <a:pt x="471" y="3551"/>
                    <a:pt x="3618" y="404"/>
                    <a:pt x="7606" y="-51"/>
                  </a:cubicBezTo>
                  <a:lnTo>
                    <a:pt x="258947" y="-51"/>
                  </a:lnTo>
                  <a:cubicBezTo>
                    <a:pt x="263685" y="494"/>
                    <a:pt x="267083" y="4778"/>
                    <a:pt x="266538" y="9516"/>
                  </a:cubicBezTo>
                  <a:cubicBezTo>
                    <a:pt x="266072" y="13505"/>
                    <a:pt x="262935" y="16652"/>
                    <a:pt x="258947" y="17107"/>
                  </a:cubicBezTo>
                  <a:close/>
                </a:path>
              </a:pathLst>
            </a:custGeom>
            <a:solidFill>
              <a:srgbClr val="271C57"/>
            </a:solidFill>
            <a:ln cap="flat" w="11362">
              <a:noFill/>
              <a:prstDash val="solid"/>
              <a:miter/>
            </a:ln>
          </p:spPr>
          <p:txBody>
            <a:bodyPr anchor="ctr" rtlCol="0"/>
            <a:lstStyle/>
            <a:p>
              <a:endParaRPr dirty="0" lang="en-US"/>
            </a:p>
          </p:txBody>
        </p:sp>
        <p:sp>
          <p:nvSpPr>
            <p:cNvPr id="562" name="Freeform: Shape 561">
              <a:extLst>
                <a:ext uri="{FF2B5EF4-FFF2-40B4-BE49-F238E27FC236}">
                  <a16:creationId xmlns:a16="http://schemas.microsoft.com/office/drawing/2014/main" id="{CE47CFA1-3F6C-4B59-8305-8CD1F0F21688}"/>
                </a:ext>
              </a:extLst>
            </p:cNvPr>
            <p:cNvSpPr/>
            <p:nvPr/>
          </p:nvSpPr>
          <p:spPr>
            <a:xfrm>
              <a:off x="8555757" y="4025658"/>
              <a:ext cx="266635" cy="17157"/>
            </a:xfrm>
            <a:custGeom>
              <a:avLst/>
              <a:gdLst>
                <a:gd fmla="*/ 258947 w 266635" name="connsiteX0"/>
                <a:gd fmla="*/ 17107 h 17157" name="connsiteY0"/>
                <a:gd fmla="*/ 7606 w 266635" name="connsiteX1"/>
                <a:gd fmla="*/ 17107 h 17157" name="connsiteY1"/>
                <a:gd fmla="*/ 16 w 266635" name="connsiteX2"/>
                <a:gd fmla="*/ 7539 h 17157" name="connsiteY2"/>
                <a:gd fmla="*/ 7606 w 266635" name="connsiteX3"/>
                <a:gd fmla="*/ -51 h 17157" name="connsiteY3"/>
                <a:gd fmla="*/ 258947 w 266635" name="connsiteX4"/>
                <a:gd fmla="*/ -51 h 17157" name="connsiteY4"/>
                <a:gd fmla="*/ 266537 w 266635" name="connsiteX5"/>
                <a:gd fmla="*/ 9516 h 17157" name="connsiteY5"/>
                <a:gd fmla="*/ 258947 w 266635"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5">
                  <a:moveTo>
                    <a:pt x="258947" y="17107"/>
                  </a:moveTo>
                  <a:lnTo>
                    <a:pt x="7606" y="17107"/>
                  </a:lnTo>
                  <a:cubicBezTo>
                    <a:pt x="2868" y="16561"/>
                    <a:pt x="-529" y="12277"/>
                    <a:pt x="16" y="7539"/>
                  </a:cubicBezTo>
                  <a:cubicBezTo>
                    <a:pt x="470" y="3551"/>
                    <a:pt x="3618" y="404"/>
                    <a:pt x="7606" y="-51"/>
                  </a:cubicBezTo>
                  <a:lnTo>
                    <a:pt x="258947" y="-51"/>
                  </a:lnTo>
                  <a:cubicBezTo>
                    <a:pt x="263685" y="494"/>
                    <a:pt x="267082" y="4778"/>
                    <a:pt x="266537" y="9516"/>
                  </a:cubicBezTo>
                  <a:cubicBezTo>
                    <a:pt x="266071" y="13504"/>
                    <a:pt x="262935" y="16652"/>
                    <a:pt x="258947" y="17107"/>
                  </a:cubicBezTo>
                  <a:close/>
                </a:path>
              </a:pathLst>
            </a:custGeom>
            <a:solidFill>
              <a:srgbClr val="271C57"/>
            </a:solidFill>
            <a:ln cap="flat" w="11362">
              <a:noFill/>
              <a:prstDash val="solid"/>
              <a:miter/>
            </a:ln>
          </p:spPr>
          <p:txBody>
            <a:bodyPr anchor="ctr" rtlCol="0"/>
            <a:lstStyle/>
            <a:p>
              <a:endParaRPr dirty="0" lang="en-US"/>
            </a:p>
          </p:txBody>
        </p:sp>
        <p:sp>
          <p:nvSpPr>
            <p:cNvPr id="563" name="Freeform: Shape 562">
              <a:extLst>
                <a:ext uri="{FF2B5EF4-FFF2-40B4-BE49-F238E27FC236}">
                  <a16:creationId xmlns:a16="http://schemas.microsoft.com/office/drawing/2014/main" id="{1BFCCDBE-C407-4F44-9633-55E3F3702336}"/>
                </a:ext>
              </a:extLst>
            </p:cNvPr>
            <p:cNvSpPr/>
            <p:nvPr/>
          </p:nvSpPr>
          <p:spPr>
            <a:xfrm>
              <a:off x="8549656" y="3975777"/>
              <a:ext cx="268952" cy="17043"/>
            </a:xfrm>
            <a:custGeom>
              <a:avLst/>
              <a:gdLst>
                <a:gd fmla="*/ 260390 w 268952" name="connsiteX0"/>
                <a:gd fmla="*/ 16993 h 17043" name="connsiteY0"/>
                <a:gd fmla="*/ 8481 w 268952" name="connsiteX1"/>
                <a:gd fmla="*/ 16993 h 17043" name="connsiteY1"/>
                <a:gd fmla="*/ -41 w 268952" name="connsiteX2"/>
                <a:gd fmla="*/ 8471 h 17043" name="connsiteY2"/>
                <a:gd fmla="*/ 8481 w 268952" name="connsiteX3"/>
                <a:gd fmla="*/ -51 h 17043" name="connsiteY3"/>
                <a:gd fmla="*/ 260390 w 268952" name="connsiteX4"/>
                <a:gd fmla="*/ -51 h 17043" name="connsiteY4"/>
                <a:gd fmla="*/ 268912 w 268952" name="connsiteX5"/>
                <a:gd fmla="*/ 8471 h 17043" name="connsiteY5"/>
                <a:gd fmla="*/ 260390 w 268952"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952">
                  <a:moveTo>
                    <a:pt x="260390" y="16993"/>
                  </a:moveTo>
                  <a:lnTo>
                    <a:pt x="8481" y="16993"/>
                  </a:lnTo>
                  <a:cubicBezTo>
                    <a:pt x="3777" y="16993"/>
                    <a:pt x="-41" y="13175"/>
                    <a:pt x="-41" y="8471"/>
                  </a:cubicBezTo>
                  <a:cubicBezTo>
                    <a:pt x="-41" y="3767"/>
                    <a:pt x="3777" y="-51"/>
                    <a:pt x="8481" y="-51"/>
                  </a:cubicBezTo>
                  <a:lnTo>
                    <a:pt x="260390" y="-51"/>
                  </a:lnTo>
                  <a:cubicBezTo>
                    <a:pt x="265094" y="-51"/>
                    <a:pt x="268912" y="3767"/>
                    <a:pt x="268912" y="8471"/>
                  </a:cubicBezTo>
                  <a:cubicBezTo>
                    <a:pt x="268912" y="13175"/>
                    <a:pt x="265094" y="16993"/>
                    <a:pt x="260390" y="16993"/>
                  </a:cubicBezTo>
                  <a:close/>
                </a:path>
              </a:pathLst>
            </a:custGeom>
            <a:solidFill>
              <a:srgbClr val="271C57"/>
            </a:solidFill>
            <a:ln cap="flat" w="11362">
              <a:noFill/>
              <a:prstDash val="solid"/>
              <a:miter/>
            </a:ln>
          </p:spPr>
          <p:txBody>
            <a:bodyPr anchor="ctr" rtlCol="0"/>
            <a:lstStyle/>
            <a:p>
              <a:endParaRPr dirty="0" lang="en-US"/>
            </a:p>
          </p:txBody>
        </p:sp>
        <p:sp>
          <p:nvSpPr>
            <p:cNvPr id="564" name="Freeform: Shape 563">
              <a:extLst>
                <a:ext uri="{FF2B5EF4-FFF2-40B4-BE49-F238E27FC236}">
                  <a16:creationId xmlns:a16="http://schemas.microsoft.com/office/drawing/2014/main" id="{174E4F7E-7367-433D-AC99-77D7C22189E4}"/>
                </a:ext>
              </a:extLst>
            </p:cNvPr>
            <p:cNvSpPr/>
            <p:nvPr/>
          </p:nvSpPr>
          <p:spPr>
            <a:xfrm>
              <a:off x="8544429" y="3925895"/>
              <a:ext cx="268270" cy="17043"/>
            </a:xfrm>
            <a:custGeom>
              <a:avLst/>
              <a:gdLst>
                <a:gd fmla="*/ 259708 w 268270" name="connsiteX0"/>
                <a:gd fmla="*/ 16993 h 17043" name="connsiteY0"/>
                <a:gd fmla="*/ 8481 w 268270" name="connsiteX1"/>
                <a:gd fmla="*/ 16993 h 17043" name="connsiteY1"/>
                <a:gd fmla="*/ -41 w 268270" name="connsiteX2"/>
                <a:gd fmla="*/ 8471 h 17043" name="connsiteY2"/>
                <a:gd fmla="*/ 8481 w 268270" name="connsiteX3"/>
                <a:gd fmla="*/ -51 h 17043" name="connsiteY3"/>
                <a:gd fmla="*/ 259708 w 268270" name="connsiteX4"/>
                <a:gd fmla="*/ -51 h 17043" name="connsiteY4"/>
                <a:gd fmla="*/ 268230 w 268270" name="connsiteX5"/>
                <a:gd fmla="*/ 8471 h 17043" name="connsiteY5"/>
                <a:gd fmla="*/ 259708 w 268270"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270">
                  <a:moveTo>
                    <a:pt x="259708" y="16993"/>
                  </a:moveTo>
                  <a:lnTo>
                    <a:pt x="8481" y="16993"/>
                  </a:lnTo>
                  <a:cubicBezTo>
                    <a:pt x="3777" y="16993"/>
                    <a:pt x="-41" y="13175"/>
                    <a:pt x="-41" y="8471"/>
                  </a:cubicBezTo>
                  <a:cubicBezTo>
                    <a:pt x="-41" y="3767"/>
                    <a:pt x="3777" y="-51"/>
                    <a:pt x="8481" y="-51"/>
                  </a:cubicBezTo>
                  <a:lnTo>
                    <a:pt x="259708" y="-51"/>
                  </a:lnTo>
                  <a:cubicBezTo>
                    <a:pt x="264412" y="-51"/>
                    <a:pt x="268230" y="3767"/>
                    <a:pt x="268230" y="8471"/>
                  </a:cubicBezTo>
                  <a:cubicBezTo>
                    <a:pt x="268230" y="13175"/>
                    <a:pt x="264412" y="16993"/>
                    <a:pt x="259708" y="16993"/>
                  </a:cubicBezTo>
                  <a:close/>
                </a:path>
              </a:pathLst>
            </a:custGeom>
            <a:solidFill>
              <a:srgbClr val="271C57"/>
            </a:solidFill>
            <a:ln cap="flat" w="11362">
              <a:noFill/>
              <a:prstDash val="solid"/>
              <a:miter/>
            </a:ln>
          </p:spPr>
          <p:txBody>
            <a:bodyPr anchor="ctr" rtlCol="0"/>
            <a:lstStyle/>
            <a:p>
              <a:endParaRPr dirty="0" lang="en-US"/>
            </a:p>
          </p:txBody>
        </p:sp>
        <p:sp>
          <p:nvSpPr>
            <p:cNvPr id="565" name="Freeform: Shape 564">
              <a:extLst>
                <a:ext uri="{FF2B5EF4-FFF2-40B4-BE49-F238E27FC236}">
                  <a16:creationId xmlns:a16="http://schemas.microsoft.com/office/drawing/2014/main" id="{65CF3559-EF8F-48E6-B8A6-D1DD66748774}"/>
                </a:ext>
              </a:extLst>
            </p:cNvPr>
            <p:cNvSpPr/>
            <p:nvPr/>
          </p:nvSpPr>
          <p:spPr>
            <a:xfrm>
              <a:off x="7363734" y="3326030"/>
              <a:ext cx="462844" cy="112636"/>
            </a:xfrm>
            <a:custGeom>
              <a:avLst/>
              <a:gdLst>
                <a:gd fmla="*/ 12465 w 462844" name="connsiteX0"/>
                <a:gd fmla="*/ 112586 h 112636" name="connsiteY0"/>
                <a:gd fmla="*/ 8034 w 462844" name="connsiteX1"/>
                <a:gd fmla="*/ 112586 h 112636" name="connsiteY1"/>
                <a:gd fmla="*/ -34 w 462844" name="connsiteX2"/>
                <a:gd fmla="*/ 103496 h 112636" name="connsiteY2"/>
                <a:gd fmla="*/ 8795 w 462844" name="connsiteX3"/>
                <a:gd fmla="*/ 95519 h 112636" name="connsiteY3"/>
                <a:gd fmla="*/ 9057 w 462844" name="connsiteX4"/>
                <a:gd fmla="*/ 95542 h 112636" name="connsiteY4"/>
                <a:gd fmla="*/ 15874 w 462844" name="connsiteX5"/>
                <a:gd fmla="*/ 95542 h 112636" name="connsiteY5"/>
                <a:gd fmla="*/ 152225 w 462844" name="connsiteX6"/>
                <a:gd fmla="*/ 52591 h 112636" name="connsiteY6"/>
                <a:gd fmla="*/ 214378 w 462844" name="connsiteX7"/>
                <a:gd fmla="*/ 25548 h 112636" name="connsiteY7"/>
                <a:gd fmla="*/ 456402 w 462844" name="connsiteX8"/>
                <a:gd fmla="*/ 12595 h 112636" name="connsiteY8"/>
                <a:gd fmla="*/ 462538 w 462844" name="connsiteX9"/>
                <a:gd fmla="*/ 23048 h 112636" name="connsiteY9"/>
                <a:gd fmla="*/ 452084 w 462844" name="connsiteX10"/>
                <a:gd fmla="*/ 29184 h 112636" name="connsiteY10"/>
                <a:gd fmla="*/ 220401 w 462844" name="connsiteX11"/>
                <a:gd fmla="*/ 41569 h 112636" name="connsiteY11"/>
                <a:gd fmla="*/ 159383 w 462844" name="connsiteX12"/>
                <a:gd fmla="*/ 68044 h 112636" name="connsiteY12"/>
                <a:gd fmla="*/ 17010 w 462844" name="connsiteX13"/>
                <a:gd fmla="*/ 112586 h 11263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636" w="462844">
                  <a:moveTo>
                    <a:pt x="12465" y="112586"/>
                  </a:moveTo>
                  <a:lnTo>
                    <a:pt x="8034" y="112586"/>
                  </a:lnTo>
                  <a:cubicBezTo>
                    <a:pt x="3341" y="112222"/>
                    <a:pt x="-227" y="108200"/>
                    <a:pt x="-34" y="103496"/>
                  </a:cubicBezTo>
                  <a:cubicBezTo>
                    <a:pt x="205" y="98859"/>
                    <a:pt x="4148" y="95292"/>
                    <a:pt x="8795" y="95519"/>
                  </a:cubicBezTo>
                  <a:cubicBezTo>
                    <a:pt x="8874" y="95530"/>
                    <a:pt x="8966" y="95530"/>
                    <a:pt x="9057" y="95542"/>
                  </a:cubicBezTo>
                  <a:lnTo>
                    <a:pt x="15874" y="95542"/>
                  </a:lnTo>
                  <a:cubicBezTo>
                    <a:pt x="61324" y="94405"/>
                    <a:pt x="107570" y="72816"/>
                    <a:pt x="152225" y="52591"/>
                  </a:cubicBezTo>
                  <a:cubicBezTo>
                    <a:pt x="172451" y="43160"/>
                    <a:pt x="193471" y="33388"/>
                    <a:pt x="214378" y="25548"/>
                  </a:cubicBezTo>
                  <a:cubicBezTo>
                    <a:pt x="291837" y="-3393"/>
                    <a:pt x="376295" y="-7915"/>
                    <a:pt x="456402" y="12595"/>
                  </a:cubicBezTo>
                  <a:cubicBezTo>
                    <a:pt x="460958" y="13822"/>
                    <a:pt x="463697" y="18469"/>
                    <a:pt x="462538" y="23048"/>
                  </a:cubicBezTo>
                  <a:cubicBezTo>
                    <a:pt x="461311" y="27605"/>
                    <a:pt x="456663" y="30343"/>
                    <a:pt x="452084" y="29184"/>
                  </a:cubicBezTo>
                  <a:cubicBezTo>
                    <a:pt x="375398" y="9561"/>
                    <a:pt x="294553" y="13890"/>
                    <a:pt x="220401" y="41569"/>
                  </a:cubicBezTo>
                  <a:cubicBezTo>
                    <a:pt x="200062" y="49182"/>
                    <a:pt x="179382" y="58727"/>
                    <a:pt x="159383" y="68044"/>
                  </a:cubicBezTo>
                  <a:cubicBezTo>
                    <a:pt x="113933" y="89406"/>
                    <a:pt x="66210" y="111336"/>
                    <a:pt x="17010" y="112586"/>
                  </a:cubicBezTo>
                  <a:close/>
                </a:path>
              </a:pathLst>
            </a:custGeom>
            <a:solidFill>
              <a:srgbClr val="271C57"/>
            </a:solidFill>
            <a:ln cap="flat" w="11362">
              <a:noFill/>
              <a:prstDash val="solid"/>
              <a:miter/>
            </a:ln>
          </p:spPr>
          <p:txBody>
            <a:bodyPr anchor="ctr" rtlCol="0"/>
            <a:lstStyle/>
            <a:p>
              <a:endParaRPr dirty="0" lang="en-US"/>
            </a:p>
          </p:txBody>
        </p:sp>
      </p:grpSp>
      <p:grpSp>
        <p:nvGrpSpPr>
          <p:cNvPr id="1044" name="Group 1043">
            <a:extLst>
              <a:ext uri="{FF2B5EF4-FFF2-40B4-BE49-F238E27FC236}">
                <a16:creationId xmlns:a16="http://schemas.microsoft.com/office/drawing/2014/main" id="{08E4328B-117B-4A50-BA11-A08FB53D2B97}"/>
              </a:ext>
            </a:extLst>
          </p:cNvPr>
          <p:cNvGrpSpPr/>
          <p:nvPr/>
        </p:nvGrpSpPr>
        <p:grpSpPr>
          <a:xfrm>
            <a:off x="4690980" y="2403873"/>
            <a:ext cx="1854533" cy="1043203"/>
            <a:chOff x="5980528" y="2403873"/>
            <a:chExt cx="1854533" cy="1043203"/>
          </a:xfrm>
        </p:grpSpPr>
        <p:sp>
          <p:nvSpPr>
            <p:cNvPr id="1045" name="Freeform: Shape 1044">
              <a:extLst>
                <a:ext uri="{FF2B5EF4-FFF2-40B4-BE49-F238E27FC236}">
                  <a16:creationId xmlns:a16="http://schemas.microsoft.com/office/drawing/2014/main" id="{6A695884-D0D2-4925-8D8D-291AE1EE25E8}"/>
                </a:ext>
              </a:extLst>
            </p:cNvPr>
            <p:cNvSpPr/>
            <p:nvPr/>
          </p:nvSpPr>
          <p:spPr>
            <a:xfrm>
              <a:off x="5995730" y="2420010"/>
              <a:ext cx="1824055" cy="1011271"/>
            </a:xfrm>
            <a:custGeom>
              <a:avLst/>
              <a:gdLst>
                <a:gd fmla="*/ 1362516 w 1824055" name="connsiteX0"/>
                <a:gd fmla="*/ -51 h 1011271" name="connsiteY0"/>
                <a:gd fmla="*/ 1550681 w 1824055" name="connsiteX1"/>
                <a:gd fmla="*/ -51 h 1011271" name="connsiteY1"/>
                <a:gd fmla="*/ 1689418 w 1824055" name="connsiteX2"/>
                <a:gd fmla="*/ 117552 h 1011271" name="connsiteY2"/>
                <a:gd fmla="*/ 1822702 w 1824055" name="connsiteX3"/>
                <a:gd fmla="*/ 903162 h 1011271" name="connsiteY3"/>
                <a:gd fmla="*/ 1746845 w 1824055" name="connsiteX4"/>
                <a:gd fmla="*/ 1009925 h 1011271" name="connsiteY4"/>
                <a:gd fmla="*/ 1731801 w 1824055" name="connsiteX5"/>
                <a:gd fmla="*/ 1011220 h 1011271" name="connsiteY5"/>
                <a:gd fmla="*/ 92178 w 1824055" name="connsiteX6"/>
                <a:gd fmla="*/ 1011220 h 1011271" name="connsiteY6"/>
                <a:gd fmla="*/ -41 w 1824055" name="connsiteX7"/>
                <a:gd fmla="*/ 918456 h 1011271" name="connsiteY7"/>
                <a:gd fmla="*/ 1277 w 1824055" name="connsiteX8"/>
                <a:gd fmla="*/ 903162 h 1011271" name="connsiteY8"/>
                <a:gd fmla="*/ 134561 w 1824055" name="connsiteX9"/>
                <a:gd fmla="*/ 117552 h 1011271" name="connsiteY9"/>
                <a:gd fmla="*/ 273639 w 1824055" name="connsiteX10"/>
                <a:gd fmla="*/ -51 h 1011271" name="connsiteY10"/>
                <a:gd fmla="*/ 1362744 w 1824055"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055">
                  <a:moveTo>
                    <a:pt x="1362516" y="-51"/>
                  </a:moveTo>
                  <a:lnTo>
                    <a:pt x="1550681" y="-51"/>
                  </a:lnTo>
                  <a:cubicBezTo>
                    <a:pt x="1619391" y="153"/>
                    <a:pt x="1677965" y="49808"/>
                    <a:pt x="1689418" y="117552"/>
                  </a:cubicBezTo>
                  <a:lnTo>
                    <a:pt x="1822702" y="903162"/>
                  </a:lnTo>
                  <a:cubicBezTo>
                    <a:pt x="1831235" y="953589"/>
                    <a:pt x="1797272" y="1001392"/>
                    <a:pt x="1746845" y="1009925"/>
                  </a:cubicBezTo>
                  <a:cubicBezTo>
                    <a:pt x="1741879" y="1010766"/>
                    <a:pt x="1736846" y="1011197"/>
                    <a:pt x="1731801" y="1011220"/>
                  </a:cubicBezTo>
                  <a:lnTo>
                    <a:pt x="92178" y="1011220"/>
                  </a:lnTo>
                  <a:cubicBezTo>
                    <a:pt x="41092" y="1011072"/>
                    <a:pt x="-189" y="969542"/>
                    <a:pt x="-41" y="918456"/>
                  </a:cubicBezTo>
                  <a:cubicBezTo>
                    <a:pt x="-29" y="913332"/>
                    <a:pt x="414" y="908218"/>
                    <a:pt x="1277" y="903162"/>
                  </a:cubicBezTo>
                  <a:lnTo>
                    <a:pt x="134561" y="117552"/>
                  </a:lnTo>
                  <a:cubicBezTo>
                    <a:pt x="145991" y="49649"/>
                    <a:pt x="204781" y="-62"/>
                    <a:pt x="273639" y="-51"/>
                  </a:cubicBezTo>
                  <a:lnTo>
                    <a:pt x="1362744" y="-51"/>
                  </a:lnTo>
                  <a:close/>
                </a:path>
              </a:pathLst>
            </a:custGeom>
            <a:solidFill>
              <a:srgbClr val="FFFFFF"/>
            </a:solidFill>
            <a:ln cap="flat" w="11362">
              <a:noFill/>
              <a:prstDash val="solid"/>
              <a:miter/>
            </a:ln>
          </p:spPr>
          <p:txBody>
            <a:bodyPr anchor="ctr" rtlCol="0"/>
            <a:lstStyle/>
            <a:p>
              <a:endParaRPr dirty="0" lang="en-US"/>
            </a:p>
          </p:txBody>
        </p:sp>
        <p:sp>
          <p:nvSpPr>
            <p:cNvPr id="1046" name="Freeform: Shape 1045">
              <a:extLst>
                <a:ext uri="{FF2B5EF4-FFF2-40B4-BE49-F238E27FC236}">
                  <a16:creationId xmlns:a16="http://schemas.microsoft.com/office/drawing/2014/main" id="{B584864F-64C9-4A9F-94C4-760F46886AD1}"/>
                </a:ext>
              </a:extLst>
            </p:cNvPr>
            <p:cNvSpPr/>
            <p:nvPr/>
          </p:nvSpPr>
          <p:spPr>
            <a:xfrm>
              <a:off x="5980528" y="2403873"/>
              <a:ext cx="1854533" cy="1043203"/>
            </a:xfrm>
            <a:custGeom>
              <a:avLst/>
              <a:gdLst>
                <a:gd fmla="*/ 1745072 w 1854533" name="connsiteX0"/>
                <a:gd fmla="*/ 1043151 h 1043203" name="connsiteY0"/>
                <a:gd fmla="*/ 109426 w 1854533" name="connsiteX1"/>
                <a:gd fmla="*/ 1043151 h 1043203" name="connsiteY1"/>
                <a:gd fmla="*/ -41 w 1854533" name="connsiteX2"/>
                <a:gd fmla="*/ 933547 h 1043203" name="connsiteY2"/>
                <a:gd fmla="*/ 1481 w 1854533" name="connsiteX3"/>
                <a:gd fmla="*/ 915435 h 1043203" name="connsiteY3"/>
                <a:gd fmla="*/ 134424 w 1854533" name="connsiteX4"/>
                <a:gd fmla="*/ 131416 h 1043203" name="connsiteY4"/>
                <a:gd fmla="*/ 290318 w 1854533" name="connsiteX5"/>
                <a:gd fmla="*/ 65 h 1043203" name="connsiteY5"/>
                <a:gd fmla="*/ 1255344 w 1854533" name="connsiteX6"/>
                <a:gd fmla="*/ 65 h 1043203" name="connsiteY6"/>
                <a:gd fmla="*/ 1274353 w 1854533" name="connsiteX7"/>
                <a:gd fmla="*/ 15143 h 1043203" name="connsiteY7"/>
                <a:gd fmla="*/ 1259287 w 1854533" name="connsiteX8"/>
                <a:gd fmla="*/ 34152 h 1043203" name="connsiteY8"/>
                <a:gd fmla="*/ 1255344 w 1854533" name="connsiteX9"/>
                <a:gd fmla="*/ 34152 h 1043203" name="connsiteY9"/>
                <a:gd fmla="*/ 290318 w 1854533" name="connsiteX10"/>
                <a:gd fmla="*/ 34152 h 1043203" name="connsiteY10"/>
                <a:gd fmla="*/ 168170 w 1854533" name="connsiteX11"/>
                <a:gd fmla="*/ 137211 h 1043203" name="connsiteY11"/>
                <a:gd fmla="*/ 35228 w 1854533" name="connsiteX12"/>
                <a:gd fmla="*/ 921230 h 1043203" name="connsiteY12"/>
                <a:gd fmla="*/ 97018 w 1854533" name="connsiteX13"/>
                <a:gd fmla="*/ 1008018 h 1043203" name="connsiteY13"/>
                <a:gd fmla="*/ 109426 w 1854533" name="connsiteX14"/>
                <a:gd fmla="*/ 1009063 h 1043203" name="connsiteY14"/>
                <a:gd fmla="*/ 1745640 w 1854533" name="connsiteX15"/>
                <a:gd fmla="*/ 1009063 h 1043203" name="connsiteY15"/>
                <a:gd fmla="*/ 1820519 w 1854533" name="connsiteX16"/>
                <a:gd fmla="*/ 940888 h 1043203" name="connsiteY16"/>
                <a:gd fmla="*/ 1819838 w 1854533" name="connsiteX17"/>
                <a:gd fmla="*/ 920549 h 1043203" name="connsiteY17"/>
                <a:gd fmla="*/ 1686895 w 1854533" name="connsiteX18"/>
                <a:gd fmla="*/ 136529 h 1043203" name="connsiteY18"/>
                <a:gd fmla="*/ 1564406 w 1854533" name="connsiteX19"/>
                <a:gd fmla="*/ 34152 h 1043203" name="connsiteY19"/>
                <a:gd fmla="*/ 1376469 w 1854533" name="connsiteX20"/>
                <a:gd fmla="*/ 34152 h 1043203" name="connsiteY20"/>
                <a:gd fmla="*/ 1361391 w 1854533" name="connsiteX21"/>
                <a:gd fmla="*/ 15143 h 1043203" name="connsiteY21"/>
                <a:gd fmla="*/ 1376469 w 1854533" name="connsiteX22"/>
                <a:gd fmla="*/ 65 h 1043203" name="connsiteY22"/>
                <a:gd fmla="*/ 1564406 w 1854533" name="connsiteX23"/>
                <a:gd fmla="*/ 65 h 1043203" name="connsiteY23"/>
                <a:gd fmla="*/ 1720074 w 1854533" name="connsiteX24"/>
                <a:gd fmla="*/ 131530 h 1043203" name="connsiteY24"/>
                <a:gd fmla="*/ 1853016 w 1854533" name="connsiteX25"/>
                <a:gd fmla="*/ 915549 h 1043203" name="connsiteY25"/>
                <a:gd fmla="*/ 1853926 w 1854533" name="connsiteX26"/>
                <a:gd fmla="*/ 944865 h 1043203" name="connsiteY26"/>
                <a:gd fmla="*/ 1745072 w 1854533" name="connsiteX27"/>
                <a:gd fmla="*/ 1043151 h 104320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3" w="1854533">
                  <a:moveTo>
                    <a:pt x="1745072" y="1043151"/>
                  </a:moveTo>
                  <a:lnTo>
                    <a:pt x="109426" y="1043151"/>
                  </a:lnTo>
                  <a:cubicBezTo>
                    <a:pt x="48932" y="1043117"/>
                    <a:pt x="-76" y="994042"/>
                    <a:pt x="-41" y="933547"/>
                  </a:cubicBezTo>
                  <a:cubicBezTo>
                    <a:pt x="-30" y="927480"/>
                    <a:pt x="470" y="921424"/>
                    <a:pt x="1481" y="915435"/>
                  </a:cubicBezTo>
                  <a:lnTo>
                    <a:pt x="134424" y="131416"/>
                  </a:lnTo>
                  <a:cubicBezTo>
                    <a:pt x="147400" y="55469"/>
                    <a:pt x="213269" y="-38"/>
                    <a:pt x="290318" y="65"/>
                  </a:cubicBezTo>
                  <a:lnTo>
                    <a:pt x="1255344" y="65"/>
                  </a:lnTo>
                  <a:cubicBezTo>
                    <a:pt x="1264752" y="-1026"/>
                    <a:pt x="1273274" y="5723"/>
                    <a:pt x="1274353" y="15143"/>
                  </a:cubicBezTo>
                  <a:cubicBezTo>
                    <a:pt x="1275444" y="24551"/>
                    <a:pt x="1268695" y="33062"/>
                    <a:pt x="1259287" y="34152"/>
                  </a:cubicBezTo>
                  <a:cubicBezTo>
                    <a:pt x="1257980" y="34300"/>
                    <a:pt x="1256651" y="34300"/>
                    <a:pt x="1255344" y="34152"/>
                  </a:cubicBezTo>
                  <a:lnTo>
                    <a:pt x="290318" y="34152"/>
                  </a:lnTo>
                  <a:cubicBezTo>
                    <a:pt x="229904" y="34084"/>
                    <a:pt x="178272" y="77648"/>
                    <a:pt x="168170" y="137211"/>
                  </a:cubicBezTo>
                  <a:lnTo>
                    <a:pt x="35228" y="921230"/>
                  </a:lnTo>
                  <a:cubicBezTo>
                    <a:pt x="28319" y="962261"/>
                    <a:pt x="55988" y="1001121"/>
                    <a:pt x="97018" y="1008018"/>
                  </a:cubicBezTo>
                  <a:cubicBezTo>
                    <a:pt x="101120" y="1008711"/>
                    <a:pt x="105267" y="1009063"/>
                    <a:pt x="109426" y="1009063"/>
                  </a:cubicBezTo>
                  <a:lnTo>
                    <a:pt x="1745640" y="1009063"/>
                  </a:lnTo>
                  <a:cubicBezTo>
                    <a:pt x="1784534" y="1009279"/>
                    <a:pt x="1817088" y="979634"/>
                    <a:pt x="1820519" y="940888"/>
                  </a:cubicBezTo>
                  <a:cubicBezTo>
                    <a:pt x="1821190" y="934104"/>
                    <a:pt x="1820963" y="927264"/>
                    <a:pt x="1819838" y="920549"/>
                  </a:cubicBezTo>
                  <a:lnTo>
                    <a:pt x="1686895" y="136529"/>
                  </a:lnTo>
                  <a:cubicBezTo>
                    <a:pt x="1676612" y="77035"/>
                    <a:pt x="1624787" y="33709"/>
                    <a:pt x="1564406" y="34152"/>
                  </a:cubicBezTo>
                  <a:lnTo>
                    <a:pt x="1376469" y="34152"/>
                  </a:lnTo>
                  <a:cubicBezTo>
                    <a:pt x="1367061" y="33062"/>
                    <a:pt x="1360311" y="24551"/>
                    <a:pt x="1361391" y="15143"/>
                  </a:cubicBezTo>
                  <a:cubicBezTo>
                    <a:pt x="1362311" y="7223"/>
                    <a:pt x="1368549" y="985"/>
                    <a:pt x="1376469" y="65"/>
                  </a:cubicBezTo>
                  <a:lnTo>
                    <a:pt x="1564406" y="65"/>
                  </a:lnTo>
                  <a:cubicBezTo>
                    <a:pt x="1641467" y="-106"/>
                    <a:pt x="1707337" y="55525"/>
                    <a:pt x="1720074" y="131530"/>
                  </a:cubicBezTo>
                  <a:lnTo>
                    <a:pt x="1853016" y="915549"/>
                  </a:lnTo>
                  <a:cubicBezTo>
                    <a:pt x="1854607" y="925241"/>
                    <a:pt x="1854914" y="935093"/>
                    <a:pt x="1853926" y="944865"/>
                  </a:cubicBezTo>
                  <a:cubicBezTo>
                    <a:pt x="1848517" y="1000848"/>
                    <a:pt x="1801317" y="1043469"/>
                    <a:pt x="1745072" y="1043151"/>
                  </a:cubicBezTo>
                  <a:close/>
                </a:path>
              </a:pathLst>
            </a:custGeom>
            <a:solidFill>
              <a:srgbClr val="271C57"/>
            </a:solidFill>
            <a:ln cap="flat" w="11362">
              <a:noFill/>
              <a:prstDash val="solid"/>
              <a:miter/>
            </a:ln>
          </p:spPr>
          <p:txBody>
            <a:bodyPr anchor="ctr" rtlCol="0"/>
            <a:lstStyle/>
            <a:p>
              <a:endParaRPr dirty="0" lang="en-US"/>
            </a:p>
          </p:txBody>
        </p:sp>
        <p:sp>
          <p:nvSpPr>
            <p:cNvPr id="1047" name="Freeform: Shape 1046">
              <a:extLst>
                <a:ext uri="{FF2B5EF4-FFF2-40B4-BE49-F238E27FC236}">
                  <a16:creationId xmlns:a16="http://schemas.microsoft.com/office/drawing/2014/main" id="{CB51AE0E-867A-4B96-8F00-4C82554718F6}"/>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dirty="0" lang="en-US"/>
            </a:p>
          </p:txBody>
        </p:sp>
        <p:sp>
          <p:nvSpPr>
            <p:cNvPr id="1048" name="Freeform: Shape 1047">
              <a:extLst>
                <a:ext uri="{FF2B5EF4-FFF2-40B4-BE49-F238E27FC236}">
                  <a16:creationId xmlns:a16="http://schemas.microsoft.com/office/drawing/2014/main" id="{F2696E4D-BA81-48D4-A1D8-D7D66F39F886}"/>
                </a:ext>
              </a:extLst>
            </p:cNvPr>
            <p:cNvSpPr/>
            <p:nvPr/>
          </p:nvSpPr>
          <p:spPr>
            <a:xfrm>
              <a:off x="6097999" y="2727191"/>
              <a:ext cx="703797" cy="711363"/>
            </a:xfrm>
            <a:custGeom>
              <a:avLst/>
              <a:gdLst>
                <a:gd fmla="*/ 575879 w 703797" name="connsiteX0"/>
                <a:gd fmla="*/ 711311 h 711363" name="connsiteY0"/>
                <a:gd fmla="*/ 567232 w 703797" name="connsiteX1"/>
                <a:gd fmla="*/ 702914 h 711363" name="connsiteY1"/>
                <a:gd fmla="*/ 569402 w 703797" name="connsiteX2"/>
                <a:gd fmla="*/ 697108 h 711363" name="connsiteY2"/>
                <a:gd fmla="*/ 672347 w 703797" name="connsiteX3"/>
                <a:gd fmla="*/ 344867 h 711363" name="connsiteY3"/>
                <a:gd fmla="*/ 425665 w 703797" name="connsiteX4"/>
                <a:gd fmla="*/ 143863 h 711363" name="connsiteY4"/>
                <a:gd fmla="*/ 271248 w 703797" name="connsiteX5"/>
                <a:gd fmla="*/ 107162 h 711363" name="connsiteY5"/>
                <a:gd fmla="*/ 97627 w 703797" name="connsiteX6"/>
                <a:gd fmla="*/ 64325 h 711363" name="connsiteY6"/>
                <a:gd fmla="*/ 2977 w 703797" name="connsiteX7"/>
                <a:gd fmla="*/ 15239 h 711363" name="connsiteY7"/>
                <a:gd fmla="*/ 2068 w 703797" name="connsiteX8"/>
                <a:gd fmla="*/ 2967 h 711363" name="connsiteY8"/>
                <a:gd fmla="*/ 14339 w 703797" name="connsiteX9"/>
                <a:gd fmla="*/ 2058 h 711363" name="connsiteY9"/>
                <a:gd fmla="*/ 103536 w 703797" name="connsiteX10"/>
                <a:gd fmla="*/ 48076 h 711363" name="connsiteY10"/>
                <a:gd fmla="*/ 274884 w 703797" name="connsiteX11"/>
                <a:gd fmla="*/ 90459 h 711363" name="connsiteY11"/>
                <a:gd fmla="*/ 431120 w 703797" name="connsiteX12"/>
                <a:gd fmla="*/ 127615 h 711363" name="connsiteY12"/>
                <a:gd fmla="*/ 688823 w 703797" name="connsiteX13"/>
                <a:gd fmla="*/ 339073 h 711363" name="connsiteY13"/>
                <a:gd fmla="*/ 582697 w 703797" name="connsiteX14"/>
                <a:gd fmla="*/ 707903 h 711363" name="connsiteY14"/>
                <a:gd fmla="*/ 575879 w 703797" name="connsiteX15"/>
                <a:gd fmla="*/ 711311 h 711363"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711363" w="703797">
                  <a:moveTo>
                    <a:pt x="575879" y="711311"/>
                  </a:moveTo>
                  <a:cubicBezTo>
                    <a:pt x="571175" y="711380"/>
                    <a:pt x="567300" y="707619"/>
                    <a:pt x="567232" y="702914"/>
                  </a:cubicBezTo>
                  <a:cubicBezTo>
                    <a:pt x="567198" y="700778"/>
                    <a:pt x="567970" y="698699"/>
                    <a:pt x="569402" y="697108"/>
                  </a:cubicBezTo>
                  <a:cubicBezTo>
                    <a:pt x="671098" y="580528"/>
                    <a:pt x="709617" y="449063"/>
                    <a:pt x="672347" y="344867"/>
                  </a:cubicBezTo>
                  <a:cubicBezTo>
                    <a:pt x="629056" y="224083"/>
                    <a:pt x="499181" y="167157"/>
                    <a:pt x="425665" y="143863"/>
                  </a:cubicBezTo>
                  <a:cubicBezTo>
                    <a:pt x="374863" y="128967"/>
                    <a:pt x="323323" y="116718"/>
                    <a:pt x="271248" y="107162"/>
                  </a:cubicBezTo>
                  <a:cubicBezTo>
                    <a:pt x="212503" y="96663"/>
                    <a:pt x="154508" y="82346"/>
                    <a:pt x="97627" y="64325"/>
                  </a:cubicBezTo>
                  <a:cubicBezTo>
                    <a:pt x="63403" y="53746"/>
                    <a:pt x="31349" y="37112"/>
                    <a:pt x="2977" y="15239"/>
                  </a:cubicBezTo>
                  <a:cubicBezTo>
                    <a:pt x="-659" y="12103"/>
                    <a:pt x="-1068" y="6603"/>
                    <a:pt x="2068" y="2967"/>
                  </a:cubicBezTo>
                  <a:cubicBezTo>
                    <a:pt x="5204" y="-669"/>
                    <a:pt x="10703" y="-1078"/>
                    <a:pt x="14339" y="2058"/>
                  </a:cubicBezTo>
                  <a:cubicBezTo>
                    <a:pt x="40962" y="22795"/>
                    <a:pt x="71209" y="38407"/>
                    <a:pt x="103536" y="48076"/>
                  </a:cubicBezTo>
                  <a:cubicBezTo>
                    <a:pt x="159656" y="65950"/>
                    <a:pt x="216901" y="80108"/>
                    <a:pt x="274884" y="90459"/>
                  </a:cubicBezTo>
                  <a:cubicBezTo>
                    <a:pt x="327595" y="100026"/>
                    <a:pt x="379749" y="112434"/>
                    <a:pt x="431120" y="127615"/>
                  </a:cubicBezTo>
                  <a:cubicBezTo>
                    <a:pt x="507703" y="151703"/>
                    <a:pt x="643032" y="211357"/>
                    <a:pt x="688823" y="339073"/>
                  </a:cubicBezTo>
                  <a:cubicBezTo>
                    <a:pt x="728138" y="448722"/>
                    <a:pt x="688823" y="586664"/>
                    <a:pt x="582697" y="707903"/>
                  </a:cubicBezTo>
                  <a:cubicBezTo>
                    <a:pt x="581072" y="710039"/>
                    <a:pt x="578560" y="711289"/>
                    <a:pt x="575879" y="711311"/>
                  </a:cubicBezTo>
                  <a:close/>
                </a:path>
              </a:pathLst>
            </a:custGeom>
            <a:solidFill>
              <a:srgbClr val="271C57"/>
            </a:solidFill>
            <a:ln cap="flat" w="11362">
              <a:noFill/>
              <a:prstDash val="solid"/>
              <a:miter/>
            </a:ln>
          </p:spPr>
          <p:txBody>
            <a:bodyPr anchor="ctr" rtlCol="0"/>
            <a:lstStyle/>
            <a:p>
              <a:endParaRPr dirty="0" lang="en-US"/>
            </a:p>
          </p:txBody>
        </p:sp>
        <p:sp>
          <p:nvSpPr>
            <p:cNvPr id="1049" name="Freeform: Shape 1048">
              <a:extLst>
                <a:ext uri="{FF2B5EF4-FFF2-40B4-BE49-F238E27FC236}">
                  <a16:creationId xmlns:a16="http://schemas.microsoft.com/office/drawing/2014/main" id="{2D35EF0F-B6AA-48E5-895E-5D7BFADD02BF}"/>
                </a:ext>
              </a:extLst>
            </p:cNvPr>
            <p:cNvSpPr/>
            <p:nvPr/>
          </p:nvSpPr>
          <p:spPr>
            <a:xfrm>
              <a:off x="6274666" y="2412971"/>
              <a:ext cx="1448725" cy="622891"/>
            </a:xfrm>
            <a:custGeom>
              <a:avLst/>
              <a:gdLst>
                <a:gd fmla="*/ 824286 w 1448725" name="connsiteX0"/>
                <a:gd fmla="*/ 622840 h 622891" name="connsiteY0"/>
                <a:gd fmla="*/ 550107 w 1448725" name="connsiteX1"/>
                <a:gd fmla="*/ 517736 h 622891" name="connsiteY1"/>
                <a:gd fmla="*/ 349557 w 1448725" name="connsiteX2"/>
                <a:gd fmla="*/ 307187 h 622891" name="connsiteY2"/>
                <a:gd fmla="*/ 294903 w 1448725" name="connsiteX3"/>
                <a:gd fmla="*/ 241625 h 622891" name="connsiteY3"/>
                <a:gd fmla="*/ 5838 w 1448725" name="connsiteX4"/>
                <a:gd fmla="*/ 17100 h 622891" name="connsiteY4"/>
                <a:gd fmla="*/ 384 w 1448725" name="connsiteX5"/>
                <a:gd fmla="*/ 6351 h 622891" name="connsiteY5"/>
                <a:gd fmla="*/ 612 w 1448725" name="connsiteX6"/>
                <a:gd fmla="*/ 5738 h 622891" name="connsiteY6"/>
                <a:gd fmla="*/ 11406 w 1448725" name="connsiteX7"/>
                <a:gd fmla="*/ 397 h 622891" name="connsiteY7"/>
                <a:gd fmla="*/ 307970 w 1448725" name="connsiteX8"/>
                <a:gd fmla="*/ 230035 h 622891" name="connsiteY8"/>
                <a:gd fmla="*/ 362738 w 1448725" name="connsiteX9"/>
                <a:gd fmla="*/ 295825 h 622891" name="connsiteY9"/>
                <a:gd fmla="*/ 560561 w 1448725" name="connsiteX10"/>
                <a:gd fmla="*/ 503874 h 622891" name="connsiteY10"/>
                <a:gd fmla="*/ 902688 w 1448725" name="connsiteX11"/>
                <a:gd fmla="*/ 594775 h 622891" name="connsiteY11"/>
                <a:gd fmla="*/ 1118577 w 1448725" name="connsiteX12"/>
                <a:gd fmla="*/ 454219 h 622891" name="connsiteY12"/>
                <a:gd fmla="*/ 1157892 w 1448725" name="connsiteX13"/>
                <a:gd fmla="*/ 420131 h 622891" name="connsiteY13"/>
                <a:gd fmla="*/ 1441957 w 1448725" name="connsiteX14"/>
                <a:gd fmla="*/ 304688 h 622891" name="connsiteY14"/>
                <a:gd fmla="*/ 1448468 w 1448725" name="connsiteX15"/>
                <a:gd fmla="*/ 315016 h 622891" name="connsiteY15"/>
                <a:gd fmla="*/ 1439571 w 1448725" name="connsiteX16"/>
                <a:gd fmla="*/ 321731 h 622891" name="connsiteY16"/>
                <a:gd fmla="*/ 1169255 w 1448725" name="connsiteX17"/>
                <a:gd fmla="*/ 433199 h 622891" name="connsiteY17"/>
                <a:gd fmla="*/ 1130167 w 1448725" name="connsiteX18"/>
                <a:gd fmla="*/ 467286 h 622891" name="connsiteY18"/>
                <a:gd fmla="*/ 907120 w 1448725" name="connsiteX19"/>
                <a:gd fmla="*/ 611478 h 622891" name="connsiteY19"/>
                <a:gd fmla="*/ 824286 w 1448725" name="connsiteX20"/>
                <a:gd fmla="*/ 622840 h 62289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622891" w="1448725">
                  <a:moveTo>
                    <a:pt x="824286" y="622840"/>
                  </a:moveTo>
                  <a:cubicBezTo>
                    <a:pt x="734408" y="622840"/>
                    <a:pt x="638167" y="586480"/>
                    <a:pt x="550107" y="517736"/>
                  </a:cubicBezTo>
                  <a:cubicBezTo>
                    <a:pt x="473295" y="457628"/>
                    <a:pt x="410347" y="381385"/>
                    <a:pt x="349557" y="307187"/>
                  </a:cubicBezTo>
                  <a:cubicBezTo>
                    <a:pt x="331491" y="285144"/>
                    <a:pt x="313310" y="263214"/>
                    <a:pt x="294903" y="241625"/>
                  </a:cubicBezTo>
                  <a:cubicBezTo>
                    <a:pt x="224682" y="159246"/>
                    <a:pt x="128327" y="59255"/>
                    <a:pt x="5838" y="17100"/>
                  </a:cubicBezTo>
                  <a:cubicBezTo>
                    <a:pt x="1361" y="15634"/>
                    <a:pt x="-1081" y="10828"/>
                    <a:pt x="384" y="6351"/>
                  </a:cubicBezTo>
                  <a:cubicBezTo>
                    <a:pt x="453" y="6147"/>
                    <a:pt x="532" y="5942"/>
                    <a:pt x="612" y="5738"/>
                  </a:cubicBezTo>
                  <a:cubicBezTo>
                    <a:pt x="2123" y="1284"/>
                    <a:pt x="6952" y="-1103"/>
                    <a:pt x="11406" y="397"/>
                  </a:cubicBezTo>
                  <a:cubicBezTo>
                    <a:pt x="137872" y="43916"/>
                    <a:pt x="236272" y="145952"/>
                    <a:pt x="307970" y="230035"/>
                  </a:cubicBezTo>
                  <a:cubicBezTo>
                    <a:pt x="326491" y="251738"/>
                    <a:pt x="344557" y="273781"/>
                    <a:pt x="362738" y="295825"/>
                  </a:cubicBezTo>
                  <a:cubicBezTo>
                    <a:pt x="422959" y="369113"/>
                    <a:pt x="485340" y="444902"/>
                    <a:pt x="560561" y="503874"/>
                  </a:cubicBezTo>
                  <a:cubicBezTo>
                    <a:pt x="672141" y="590911"/>
                    <a:pt x="796902" y="624204"/>
                    <a:pt x="902688" y="594775"/>
                  </a:cubicBezTo>
                  <a:cubicBezTo>
                    <a:pt x="985635" y="572050"/>
                    <a:pt x="1053356" y="512055"/>
                    <a:pt x="1118577" y="454219"/>
                  </a:cubicBezTo>
                  <a:cubicBezTo>
                    <a:pt x="1131644" y="442857"/>
                    <a:pt x="1144825" y="431494"/>
                    <a:pt x="1157892" y="420131"/>
                  </a:cubicBezTo>
                  <a:cubicBezTo>
                    <a:pt x="1263564" y="330253"/>
                    <a:pt x="1356397" y="292529"/>
                    <a:pt x="1441957" y="304688"/>
                  </a:cubicBezTo>
                  <a:cubicBezTo>
                    <a:pt x="1446604" y="305744"/>
                    <a:pt x="1449525" y="310369"/>
                    <a:pt x="1448468" y="315016"/>
                  </a:cubicBezTo>
                  <a:cubicBezTo>
                    <a:pt x="1447536" y="319129"/>
                    <a:pt x="1443775" y="321959"/>
                    <a:pt x="1439571" y="321731"/>
                  </a:cubicBezTo>
                  <a:cubicBezTo>
                    <a:pt x="1359237" y="310369"/>
                    <a:pt x="1270950" y="346616"/>
                    <a:pt x="1169255" y="433199"/>
                  </a:cubicBezTo>
                  <a:cubicBezTo>
                    <a:pt x="1156188" y="444561"/>
                    <a:pt x="1143121" y="455924"/>
                    <a:pt x="1130167" y="467286"/>
                  </a:cubicBezTo>
                  <a:cubicBezTo>
                    <a:pt x="1063128" y="526372"/>
                    <a:pt x="993816" y="587503"/>
                    <a:pt x="907120" y="611478"/>
                  </a:cubicBezTo>
                  <a:cubicBezTo>
                    <a:pt x="880145" y="618977"/>
                    <a:pt x="852284" y="622806"/>
                    <a:pt x="824286" y="622840"/>
                  </a:cubicBezTo>
                  <a:close/>
                </a:path>
              </a:pathLst>
            </a:custGeom>
            <a:solidFill>
              <a:srgbClr val="271C57"/>
            </a:solidFill>
            <a:ln cap="flat" w="11362">
              <a:noFill/>
              <a:prstDash val="solid"/>
              <a:miter/>
            </a:ln>
          </p:spPr>
          <p:txBody>
            <a:bodyPr anchor="ctr" rtlCol="0"/>
            <a:lstStyle/>
            <a:p>
              <a:endParaRPr dirty="0" lang="en-US"/>
            </a:p>
          </p:txBody>
        </p:sp>
        <p:sp>
          <p:nvSpPr>
            <p:cNvPr id="1050" name="Freeform: Shape 1049">
              <a:extLst>
                <a:ext uri="{FF2B5EF4-FFF2-40B4-BE49-F238E27FC236}">
                  <a16:creationId xmlns:a16="http://schemas.microsoft.com/office/drawing/2014/main" id="{0E7FF1B9-76A2-4EDA-8846-F43960D2B006}"/>
                </a:ext>
              </a:extLst>
            </p:cNvPr>
            <p:cNvSpPr/>
            <p:nvPr/>
          </p:nvSpPr>
          <p:spPr>
            <a:xfrm>
              <a:off x="6911455" y="3022556"/>
              <a:ext cx="864678" cy="413496"/>
            </a:xfrm>
            <a:custGeom>
              <a:avLst/>
              <a:gdLst>
                <a:gd fmla="*/ 8536 w 864678" name="connsiteX0"/>
                <a:gd fmla="*/ 413446 h 413496" name="connsiteY0"/>
                <a:gd fmla="*/ 14 w 864678" name="connsiteX1"/>
                <a:gd fmla="*/ 405833 h 413496" name="connsiteY1"/>
                <a:gd fmla="*/ 7514 w 864678" name="connsiteX2"/>
                <a:gd fmla="*/ 396402 h 413496" name="connsiteY2"/>
                <a:gd fmla="*/ 390547 w 864678" name="connsiteX3"/>
                <a:gd fmla="*/ 197443 h 413496" name="connsiteY3"/>
                <a:gd fmla="*/ 426226 w 864678" name="connsiteX4"/>
                <a:gd fmla="*/ 170400 h 413496" name="connsiteY4"/>
                <a:gd fmla="*/ 856981 w 864678" name="connsiteX5"/>
                <a:gd fmla="*/ 1892 h 413496" name="connsiteY5"/>
                <a:gd fmla="*/ 864594 w 864678" name="connsiteX6"/>
                <a:gd fmla="*/ 11324 h 413496" name="connsiteY6"/>
                <a:gd fmla="*/ 855254 w 864678" name="connsiteX7"/>
                <a:gd fmla="*/ 18948 h 413496" name="connsiteY7"/>
                <a:gd fmla="*/ 855164 w 864678" name="connsiteX8"/>
                <a:gd fmla="*/ 18936 h 413496" name="connsiteY8"/>
                <a:gd fmla="*/ 436565 w 864678" name="connsiteX9"/>
                <a:gd fmla="*/ 184149 h 413496" name="connsiteY9"/>
                <a:gd fmla="*/ 400887 w 864678" name="connsiteX10"/>
                <a:gd fmla="*/ 211078 h 413496" name="connsiteY10"/>
                <a:gd fmla="*/ 9559 w 864678" name="connsiteX11"/>
                <a:gd fmla="*/ 413332 h 41349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13496" w="864678">
                  <a:moveTo>
                    <a:pt x="8536" y="413446"/>
                  </a:moveTo>
                  <a:cubicBezTo>
                    <a:pt x="4207" y="413366"/>
                    <a:pt x="582" y="410128"/>
                    <a:pt x="14" y="405833"/>
                  </a:cubicBezTo>
                  <a:cubicBezTo>
                    <a:pt x="-520" y="401163"/>
                    <a:pt x="2844" y="396936"/>
                    <a:pt x="7514" y="396402"/>
                  </a:cubicBezTo>
                  <a:cubicBezTo>
                    <a:pt x="151478" y="379017"/>
                    <a:pt x="273058" y="286753"/>
                    <a:pt x="390547" y="197443"/>
                  </a:cubicBezTo>
                  <a:lnTo>
                    <a:pt x="426226" y="170400"/>
                  </a:lnTo>
                  <a:cubicBezTo>
                    <a:pt x="542238" y="83135"/>
                    <a:pt x="695974" y="-15151"/>
                    <a:pt x="856981" y="1892"/>
                  </a:cubicBezTo>
                  <a:cubicBezTo>
                    <a:pt x="861674" y="2427"/>
                    <a:pt x="865060" y="6631"/>
                    <a:pt x="864594" y="11324"/>
                  </a:cubicBezTo>
                  <a:cubicBezTo>
                    <a:pt x="864117" y="16005"/>
                    <a:pt x="859947" y="19414"/>
                    <a:pt x="855254" y="18948"/>
                  </a:cubicBezTo>
                  <a:cubicBezTo>
                    <a:pt x="855232" y="18948"/>
                    <a:pt x="855198" y="18936"/>
                    <a:pt x="855164" y="18936"/>
                  </a:cubicBezTo>
                  <a:cubicBezTo>
                    <a:pt x="700178" y="2688"/>
                    <a:pt x="550078" y="98475"/>
                    <a:pt x="436565" y="184149"/>
                  </a:cubicBezTo>
                  <a:cubicBezTo>
                    <a:pt x="424635" y="193011"/>
                    <a:pt x="412817" y="201988"/>
                    <a:pt x="400887" y="211078"/>
                  </a:cubicBezTo>
                  <a:cubicBezTo>
                    <a:pt x="281580" y="301979"/>
                    <a:pt x="158182" y="395493"/>
                    <a:pt x="9559" y="413332"/>
                  </a:cubicBezTo>
                  <a:close/>
                </a:path>
              </a:pathLst>
            </a:custGeom>
            <a:solidFill>
              <a:srgbClr val="271C57"/>
            </a:solidFill>
            <a:ln cap="flat" w="11362">
              <a:noFill/>
              <a:prstDash val="solid"/>
              <a:miter/>
            </a:ln>
          </p:spPr>
          <p:txBody>
            <a:bodyPr anchor="ctr" rtlCol="0"/>
            <a:lstStyle/>
            <a:p>
              <a:endParaRPr dirty="0" lang="en-US"/>
            </a:p>
          </p:txBody>
        </p:sp>
        <p:sp>
          <p:nvSpPr>
            <p:cNvPr id="1051" name="Freeform: Shape 1050">
              <a:extLst>
                <a:ext uri="{FF2B5EF4-FFF2-40B4-BE49-F238E27FC236}">
                  <a16:creationId xmlns:a16="http://schemas.microsoft.com/office/drawing/2014/main" id="{AE3ABBF3-4989-449D-93F2-DD4333CD510B}"/>
                </a:ext>
              </a:extLst>
            </p:cNvPr>
            <p:cNvSpPr/>
            <p:nvPr/>
          </p:nvSpPr>
          <p:spPr>
            <a:xfrm>
              <a:off x="6493160" y="2424932"/>
              <a:ext cx="1204374" cy="442764"/>
            </a:xfrm>
            <a:custGeom>
              <a:avLst/>
              <a:gdLst>
                <a:gd fmla="*/ 625563 w 1204374" name="connsiteX0"/>
                <a:gd fmla="*/ 442713 h 442764" name="connsiteY0"/>
                <a:gd fmla="*/ 595452 w 1204374" name="connsiteX1"/>
                <a:gd fmla="*/ 440895 h 442764" name="connsiteY1"/>
                <a:gd fmla="*/ 423309 w 1204374" name="connsiteX2"/>
                <a:gd fmla="*/ 361357 h 442764" name="connsiteY2"/>
                <a:gd fmla="*/ 261733 w 1204374" name="connsiteX3"/>
                <a:gd fmla="*/ 218302 h 442764" name="connsiteY3"/>
                <a:gd fmla="*/ 5052 w 1204374" name="connsiteX4"/>
                <a:gd fmla="*/ 16275 h 442764" name="connsiteY4"/>
                <a:gd fmla="*/ 677 w 1204374" name="connsiteX5"/>
                <a:gd fmla="*/ 5049 h 442764" name="connsiteY5"/>
                <a:gd fmla="*/ 11915 w 1204374" name="connsiteX6"/>
                <a:gd fmla="*/ 674 h 442764" name="connsiteY6"/>
                <a:gd fmla="*/ 12665 w 1204374" name="connsiteX7"/>
                <a:gd fmla="*/ 1049 h 442764" name="connsiteY7"/>
                <a:gd fmla="*/ 274004 w 1204374" name="connsiteX8"/>
                <a:gd fmla="*/ 205576 h 442764" name="connsiteY8"/>
                <a:gd fmla="*/ 433990 w 1204374" name="connsiteX9"/>
                <a:gd fmla="*/ 347154 h 442764" name="connsiteY9"/>
                <a:gd fmla="*/ 598066 w 1204374" name="connsiteX10"/>
                <a:gd fmla="*/ 423283 h 442764" name="connsiteY10"/>
                <a:gd fmla="*/ 890766 w 1204374" name="connsiteX11"/>
                <a:gd fmla="*/ 318179 h 442764" name="connsiteY11"/>
                <a:gd fmla="*/ 1197556 w 1204374" name="connsiteX12"/>
                <a:gd fmla="*/ 223415 h 442764" name="connsiteY12"/>
                <a:gd fmla="*/ 1204147 w 1204374" name="connsiteX13"/>
                <a:gd fmla="*/ 233528 h 442764" name="connsiteY13"/>
                <a:gd fmla="*/ 1194034 w 1204374" name="connsiteX14"/>
                <a:gd fmla="*/ 240118 h 442764" name="connsiteY14"/>
                <a:gd fmla="*/ 899402 w 1204374" name="connsiteX15"/>
                <a:gd fmla="*/ 332723 h 442764" name="connsiteY15"/>
                <a:gd fmla="*/ 625563 w 1204374" name="connsiteX16"/>
                <a:gd fmla="*/ 442713 h 44276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442764" w="1204374">
                  <a:moveTo>
                    <a:pt x="625563" y="442713"/>
                  </a:moveTo>
                  <a:cubicBezTo>
                    <a:pt x="615496" y="442725"/>
                    <a:pt x="605440" y="442122"/>
                    <a:pt x="595452" y="440895"/>
                  </a:cubicBezTo>
                  <a:cubicBezTo>
                    <a:pt x="541480" y="434191"/>
                    <a:pt x="486826" y="408966"/>
                    <a:pt x="423309" y="361357"/>
                  </a:cubicBezTo>
                  <a:cubicBezTo>
                    <a:pt x="366576" y="317020"/>
                    <a:pt x="312626" y="269240"/>
                    <a:pt x="261733" y="218302"/>
                  </a:cubicBezTo>
                  <a:cubicBezTo>
                    <a:pt x="183444" y="143195"/>
                    <a:pt x="102657" y="65475"/>
                    <a:pt x="5052" y="16275"/>
                  </a:cubicBezTo>
                  <a:cubicBezTo>
                    <a:pt x="746" y="14377"/>
                    <a:pt x="-1209" y="9355"/>
                    <a:pt x="677" y="5049"/>
                  </a:cubicBezTo>
                  <a:cubicBezTo>
                    <a:pt x="2575" y="731"/>
                    <a:pt x="7597" y="-1223"/>
                    <a:pt x="11915" y="674"/>
                  </a:cubicBezTo>
                  <a:cubicBezTo>
                    <a:pt x="12165" y="788"/>
                    <a:pt x="12415" y="913"/>
                    <a:pt x="12665" y="1049"/>
                  </a:cubicBezTo>
                  <a:cubicBezTo>
                    <a:pt x="112542" y="51272"/>
                    <a:pt x="194466" y="129901"/>
                    <a:pt x="274004" y="205576"/>
                  </a:cubicBezTo>
                  <a:cubicBezTo>
                    <a:pt x="324432" y="255946"/>
                    <a:pt x="377859" y="303226"/>
                    <a:pt x="433990" y="347154"/>
                  </a:cubicBezTo>
                  <a:cubicBezTo>
                    <a:pt x="495007" y="392604"/>
                    <a:pt x="547616" y="417034"/>
                    <a:pt x="598066" y="423283"/>
                  </a:cubicBezTo>
                  <a:cubicBezTo>
                    <a:pt x="703852" y="436350"/>
                    <a:pt x="803161" y="373629"/>
                    <a:pt x="890766" y="318179"/>
                  </a:cubicBezTo>
                  <a:cubicBezTo>
                    <a:pt x="982235" y="260457"/>
                    <a:pt x="1088816" y="200576"/>
                    <a:pt x="1197556" y="223415"/>
                  </a:cubicBezTo>
                  <a:cubicBezTo>
                    <a:pt x="1202170" y="224392"/>
                    <a:pt x="1205124" y="228915"/>
                    <a:pt x="1204147" y="233528"/>
                  </a:cubicBezTo>
                  <a:cubicBezTo>
                    <a:pt x="1203170" y="238141"/>
                    <a:pt x="1198647" y="241095"/>
                    <a:pt x="1194034" y="240118"/>
                  </a:cubicBezTo>
                  <a:cubicBezTo>
                    <a:pt x="1091203" y="218756"/>
                    <a:pt x="988030" y="276706"/>
                    <a:pt x="899402" y="332723"/>
                  </a:cubicBezTo>
                  <a:cubicBezTo>
                    <a:pt x="821568" y="382491"/>
                    <a:pt x="726122" y="442713"/>
                    <a:pt x="625563" y="442713"/>
                  </a:cubicBezTo>
                  <a:close/>
                </a:path>
              </a:pathLst>
            </a:custGeom>
            <a:solidFill>
              <a:srgbClr val="271C57"/>
            </a:solidFill>
            <a:ln cap="flat" w="11362">
              <a:noFill/>
              <a:prstDash val="solid"/>
              <a:miter/>
            </a:ln>
          </p:spPr>
          <p:txBody>
            <a:bodyPr anchor="ctr" rtlCol="0"/>
            <a:lstStyle/>
            <a:p>
              <a:endParaRPr dirty="0" lang="en-US"/>
            </a:p>
          </p:txBody>
        </p:sp>
        <p:sp>
          <p:nvSpPr>
            <p:cNvPr id="1052" name="Freeform: Shape 1051">
              <a:extLst>
                <a:ext uri="{FF2B5EF4-FFF2-40B4-BE49-F238E27FC236}">
                  <a16:creationId xmlns:a16="http://schemas.microsoft.com/office/drawing/2014/main" id="{10C8FAA6-8397-4C72-B036-CA4F318D97F6}"/>
                </a:ext>
              </a:extLst>
            </p:cNvPr>
            <p:cNvSpPr/>
            <p:nvPr/>
          </p:nvSpPr>
          <p:spPr>
            <a:xfrm>
              <a:off x="6678592" y="2412691"/>
              <a:ext cx="904561" cy="281384"/>
            </a:xfrm>
            <a:custGeom>
              <a:avLst/>
              <a:gdLst>
                <a:gd fmla="*/ 440472 w 904561" name="connsiteX0"/>
                <a:gd fmla="*/ 281334 h 281384" name="connsiteY0"/>
                <a:gd fmla="*/ 200267 w 904561" name="connsiteX1"/>
                <a:gd fmla="*/ 164867 h 281384" name="connsiteY1"/>
                <a:gd fmla="*/ 172315 w 904561" name="connsiteX2"/>
                <a:gd fmla="*/ 140324 h 281384" name="connsiteY2"/>
                <a:gd fmla="*/ 4830 w 904561" name="connsiteX3"/>
                <a:gd fmla="*/ 16245 h 281384" name="connsiteY3"/>
                <a:gd fmla="*/ 796 w 904561" name="connsiteX4"/>
                <a:gd fmla="*/ 4825 h 281384" name="connsiteY4"/>
                <a:gd fmla="*/ 12216 w 904561" name="connsiteX5"/>
                <a:gd fmla="*/ 791 h 281384" name="connsiteY5"/>
                <a:gd fmla="*/ 183677 w 904561" name="connsiteX6"/>
                <a:gd fmla="*/ 127484 h 281384" name="connsiteY6"/>
                <a:gd fmla="*/ 211402 w 904561" name="connsiteX7"/>
                <a:gd fmla="*/ 152028 h 281384" name="connsiteY7"/>
                <a:gd fmla="*/ 447971 w 904561" name="connsiteX8"/>
                <a:gd fmla="*/ 264063 h 281384" name="connsiteY8"/>
                <a:gd fmla="*/ 613752 w 904561" name="connsiteX9"/>
                <a:gd fmla="*/ 205659 h 281384" name="connsiteY9"/>
                <a:gd fmla="*/ 707380 w 904561" name="connsiteX10"/>
                <a:gd fmla="*/ 161686 h 281384" name="connsiteY10"/>
                <a:gd fmla="*/ 749876 w 904561" name="connsiteX11"/>
                <a:gd fmla="*/ 148164 h 281384" name="connsiteY11"/>
                <a:gd fmla="*/ 823051 w 904561" name="connsiteX12"/>
                <a:gd fmla="*/ 121235 h 281384" name="connsiteY12"/>
                <a:gd fmla="*/ 887363 w 904561" name="connsiteX13"/>
                <a:gd fmla="*/ 33516 h 281384" name="connsiteY13"/>
                <a:gd fmla="*/ 895885 w 904561" name="connsiteX14"/>
                <a:gd fmla="*/ 24994 h 281384" name="connsiteY14"/>
                <a:gd fmla="*/ 904520 w 904561" name="connsiteX15"/>
                <a:gd fmla="*/ 33629 h 281384" name="connsiteY15"/>
                <a:gd fmla="*/ 831004 w 904561" name="connsiteX16"/>
                <a:gd fmla="*/ 136461 h 281384" name="connsiteY16"/>
                <a:gd fmla="*/ 754761 w 904561" name="connsiteX17"/>
                <a:gd fmla="*/ 164526 h 281384" name="connsiteY17"/>
                <a:gd fmla="*/ 713174 w 904561" name="connsiteX18"/>
                <a:gd fmla="*/ 177821 h 281384" name="connsiteY18"/>
                <a:gd fmla="*/ 621706 w 904561" name="connsiteX19"/>
                <a:gd fmla="*/ 220885 h 281384" name="connsiteY19"/>
                <a:gd fmla="*/ 448653 w 904561" name="connsiteX20"/>
                <a:gd fmla="*/ 281107 h 281384"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281384" w="904561">
                  <a:moveTo>
                    <a:pt x="440472" y="281334"/>
                  </a:moveTo>
                  <a:cubicBezTo>
                    <a:pt x="347640" y="281334"/>
                    <a:pt x="267079" y="222703"/>
                    <a:pt x="200267" y="164867"/>
                  </a:cubicBezTo>
                  <a:cubicBezTo>
                    <a:pt x="191177" y="157289"/>
                    <a:pt x="181860" y="149108"/>
                    <a:pt x="172315" y="140324"/>
                  </a:cubicBezTo>
                  <a:cubicBezTo>
                    <a:pt x="121751" y="95555"/>
                    <a:pt x="64370" y="44765"/>
                    <a:pt x="4830" y="16245"/>
                  </a:cubicBezTo>
                  <a:cubicBezTo>
                    <a:pt x="558" y="14211"/>
                    <a:pt x="-1238" y="9098"/>
                    <a:pt x="796" y="4825"/>
                  </a:cubicBezTo>
                  <a:cubicBezTo>
                    <a:pt x="2830" y="553"/>
                    <a:pt x="7944" y="-1254"/>
                    <a:pt x="12216" y="791"/>
                  </a:cubicBezTo>
                  <a:cubicBezTo>
                    <a:pt x="74028" y="30334"/>
                    <a:pt x="132205" y="81920"/>
                    <a:pt x="183677" y="127484"/>
                  </a:cubicBezTo>
                  <a:cubicBezTo>
                    <a:pt x="193108" y="136006"/>
                    <a:pt x="202426" y="144188"/>
                    <a:pt x="211402" y="152028"/>
                  </a:cubicBezTo>
                  <a:cubicBezTo>
                    <a:pt x="277760" y="208841"/>
                    <a:pt x="357866" y="267699"/>
                    <a:pt x="447971" y="264063"/>
                  </a:cubicBezTo>
                  <a:cubicBezTo>
                    <a:pt x="506716" y="261904"/>
                    <a:pt x="558643" y="234634"/>
                    <a:pt x="613752" y="205659"/>
                  </a:cubicBezTo>
                  <a:cubicBezTo>
                    <a:pt x="643954" y="188956"/>
                    <a:pt x="675235" y="174264"/>
                    <a:pt x="707380" y="161686"/>
                  </a:cubicBezTo>
                  <a:cubicBezTo>
                    <a:pt x="721355" y="156686"/>
                    <a:pt x="735899" y="152368"/>
                    <a:pt x="749876" y="148164"/>
                  </a:cubicBezTo>
                  <a:cubicBezTo>
                    <a:pt x="775078" y="141574"/>
                    <a:pt x="799587" y="132552"/>
                    <a:pt x="823051" y="121235"/>
                  </a:cubicBezTo>
                  <a:cubicBezTo>
                    <a:pt x="853957" y="104986"/>
                    <a:pt x="887249" y="73398"/>
                    <a:pt x="887363" y="33516"/>
                  </a:cubicBezTo>
                  <a:cubicBezTo>
                    <a:pt x="887363" y="28812"/>
                    <a:pt x="891181" y="24994"/>
                    <a:pt x="895885" y="24994"/>
                  </a:cubicBezTo>
                  <a:cubicBezTo>
                    <a:pt x="900623" y="25051"/>
                    <a:pt x="904464" y="28891"/>
                    <a:pt x="904520" y="33629"/>
                  </a:cubicBezTo>
                  <a:cubicBezTo>
                    <a:pt x="904520" y="81011"/>
                    <a:pt x="866342" y="117826"/>
                    <a:pt x="831004" y="136461"/>
                  </a:cubicBezTo>
                  <a:cubicBezTo>
                    <a:pt x="806563" y="148278"/>
                    <a:pt x="781032" y="157675"/>
                    <a:pt x="754761" y="164526"/>
                  </a:cubicBezTo>
                  <a:cubicBezTo>
                    <a:pt x="741013" y="168617"/>
                    <a:pt x="726696" y="172935"/>
                    <a:pt x="713174" y="177821"/>
                  </a:cubicBezTo>
                  <a:cubicBezTo>
                    <a:pt x="681768" y="190149"/>
                    <a:pt x="651214" y="204546"/>
                    <a:pt x="621706" y="220885"/>
                  </a:cubicBezTo>
                  <a:cubicBezTo>
                    <a:pt x="567392" y="249405"/>
                    <a:pt x="511261" y="278834"/>
                    <a:pt x="448653" y="281107"/>
                  </a:cubicBezTo>
                  <a:close/>
                </a:path>
              </a:pathLst>
            </a:custGeom>
            <a:solidFill>
              <a:srgbClr val="271C57"/>
            </a:solidFill>
            <a:ln cap="flat" w="11362">
              <a:noFill/>
              <a:prstDash val="solid"/>
              <a:miter/>
            </a:ln>
          </p:spPr>
          <p:txBody>
            <a:bodyPr anchor="ctr" rtlCol="0"/>
            <a:lstStyle/>
            <a:p>
              <a:endParaRPr dirty="0" lang="en-US"/>
            </a:p>
          </p:txBody>
        </p:sp>
        <p:sp>
          <p:nvSpPr>
            <p:cNvPr id="1053" name="Freeform: Shape 1052">
              <a:extLst>
                <a:ext uri="{FF2B5EF4-FFF2-40B4-BE49-F238E27FC236}">
                  <a16:creationId xmlns:a16="http://schemas.microsoft.com/office/drawing/2014/main" id="{01B8CEAB-BFAD-4AC6-9CAF-9EFC74858B3B}"/>
                </a:ext>
              </a:extLst>
            </p:cNvPr>
            <p:cNvSpPr/>
            <p:nvPr/>
          </p:nvSpPr>
          <p:spPr>
            <a:xfrm>
              <a:off x="6845282" y="2412256"/>
              <a:ext cx="630594" cy="176147"/>
            </a:xfrm>
            <a:custGeom>
              <a:avLst/>
              <a:gdLst>
                <a:gd fmla="*/ 281395 w 630594" name="connsiteX0"/>
                <a:gd fmla="*/ 176096 h 176147" name="connsiteY0"/>
                <a:gd fmla="*/ 131750 w 630594" name="connsiteX1"/>
                <a:gd fmla="*/ 109398 h 176147" name="connsiteY1"/>
                <a:gd fmla="*/ 105048 w 630594" name="connsiteX2"/>
                <a:gd fmla="*/ 86673 h 176147" name="connsiteY2"/>
                <a:gd fmla="*/ 5057 w 630594" name="connsiteX3"/>
                <a:gd fmla="*/ 16452 h 176147" name="connsiteY3"/>
                <a:gd fmla="*/ 682 w 630594" name="connsiteX4"/>
                <a:gd fmla="*/ 5226 h 176147" name="connsiteY4"/>
                <a:gd fmla="*/ 739 w 630594" name="connsiteX5"/>
                <a:gd fmla="*/ 5089 h 176147" name="connsiteY5"/>
                <a:gd fmla="*/ 11761 w 630594" name="connsiteX6"/>
                <a:gd fmla="*/ 612 h 176147" name="connsiteY6"/>
                <a:gd fmla="*/ 12102 w 630594" name="connsiteX7"/>
                <a:gd fmla="*/ 772 h 176147" name="connsiteY7"/>
                <a:gd fmla="*/ 116297 w 630594" name="connsiteX8"/>
                <a:gd fmla="*/ 73492 h 176147" name="connsiteY8"/>
                <a:gd fmla="*/ 142658 w 630594" name="connsiteX9"/>
                <a:gd fmla="*/ 95649 h 176147" name="connsiteY9"/>
                <a:gd fmla="*/ 291281 w 630594" name="connsiteX10"/>
                <a:gd fmla="*/ 158143 h 176147" name="connsiteY10"/>
                <a:gd fmla="*/ 384340 w 630594" name="connsiteX11"/>
                <a:gd fmla="*/ 125646 h 176147" name="connsiteY11"/>
                <a:gd fmla="*/ 503079 w 630594" name="connsiteX12"/>
                <a:gd fmla="*/ 62584 h 176147" name="connsiteY12"/>
                <a:gd fmla="*/ 618864 w 630594" name="connsiteX13"/>
                <a:gd fmla="*/ 885 h 176147" name="connsiteY13"/>
                <a:gd fmla="*/ 630000 w 630594" name="connsiteX14"/>
                <a:gd fmla="*/ 5907 h 176147" name="connsiteY14"/>
                <a:gd fmla="*/ 626591 w 630594" name="connsiteX15"/>
                <a:gd fmla="*/ 16225 h 176147" name="connsiteY15"/>
                <a:gd fmla="*/ 511260 w 630594" name="connsiteX16"/>
                <a:gd fmla="*/ 77583 h 176147" name="connsiteY16"/>
                <a:gd fmla="*/ 391953 w 630594" name="connsiteX17"/>
                <a:gd fmla="*/ 140986 h 176147" name="connsiteY17"/>
                <a:gd fmla="*/ 292644 w 630594" name="connsiteX18"/>
                <a:gd fmla="*/ 175074 h 176147" name="connsiteY18"/>
                <a:gd fmla="*/ 281395 w 630594" name="connsiteX19"/>
                <a:gd fmla="*/ 176096 h 176147"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76147" w="630594">
                  <a:moveTo>
                    <a:pt x="281395" y="176096"/>
                  </a:moveTo>
                  <a:cubicBezTo>
                    <a:pt x="221287" y="176096"/>
                    <a:pt x="167769" y="138486"/>
                    <a:pt x="131750" y="109398"/>
                  </a:cubicBezTo>
                  <a:cubicBezTo>
                    <a:pt x="122773" y="102126"/>
                    <a:pt x="113910" y="94627"/>
                    <a:pt x="105048" y="86673"/>
                  </a:cubicBezTo>
                  <a:cubicBezTo>
                    <a:pt x="73914" y="60198"/>
                    <a:pt x="41758" y="32928"/>
                    <a:pt x="5057" y="16452"/>
                  </a:cubicBezTo>
                  <a:cubicBezTo>
                    <a:pt x="750" y="14566"/>
                    <a:pt x="-1215" y="9532"/>
                    <a:pt x="682" y="5226"/>
                  </a:cubicBezTo>
                  <a:cubicBezTo>
                    <a:pt x="694" y="5180"/>
                    <a:pt x="716" y="5135"/>
                    <a:pt x="739" y="5089"/>
                  </a:cubicBezTo>
                  <a:cubicBezTo>
                    <a:pt x="2546" y="817"/>
                    <a:pt x="7477" y="-1194"/>
                    <a:pt x="11761" y="612"/>
                  </a:cubicBezTo>
                  <a:cubicBezTo>
                    <a:pt x="11874" y="669"/>
                    <a:pt x="11988" y="715"/>
                    <a:pt x="12102" y="772"/>
                  </a:cubicBezTo>
                  <a:cubicBezTo>
                    <a:pt x="51075" y="18156"/>
                    <a:pt x="84254" y="46222"/>
                    <a:pt x="116297" y="73492"/>
                  </a:cubicBezTo>
                  <a:cubicBezTo>
                    <a:pt x="125046" y="80992"/>
                    <a:pt x="133795" y="88491"/>
                    <a:pt x="142658" y="95649"/>
                  </a:cubicBezTo>
                  <a:cubicBezTo>
                    <a:pt x="178450" y="124624"/>
                    <a:pt x="232763" y="162575"/>
                    <a:pt x="291281" y="158143"/>
                  </a:cubicBezTo>
                  <a:cubicBezTo>
                    <a:pt x="324346" y="155644"/>
                    <a:pt x="356275" y="139736"/>
                    <a:pt x="384340" y="125646"/>
                  </a:cubicBezTo>
                  <a:cubicBezTo>
                    <a:pt x="417633" y="108944"/>
                    <a:pt x="461152" y="85309"/>
                    <a:pt x="503079" y="62584"/>
                  </a:cubicBezTo>
                  <a:cubicBezTo>
                    <a:pt x="545007" y="39859"/>
                    <a:pt x="585345" y="17815"/>
                    <a:pt x="618864" y="885"/>
                  </a:cubicBezTo>
                  <a:cubicBezTo>
                    <a:pt x="623330" y="-796"/>
                    <a:pt x="628307" y="1453"/>
                    <a:pt x="630000" y="5907"/>
                  </a:cubicBezTo>
                  <a:cubicBezTo>
                    <a:pt x="631431" y="9725"/>
                    <a:pt x="630011" y="14020"/>
                    <a:pt x="626591" y="16225"/>
                  </a:cubicBezTo>
                  <a:cubicBezTo>
                    <a:pt x="593298" y="33041"/>
                    <a:pt x="551598" y="55653"/>
                    <a:pt x="511260" y="77583"/>
                  </a:cubicBezTo>
                  <a:cubicBezTo>
                    <a:pt x="469105" y="100308"/>
                    <a:pt x="425587" y="124056"/>
                    <a:pt x="391953" y="140986"/>
                  </a:cubicBezTo>
                  <a:cubicBezTo>
                    <a:pt x="362524" y="155644"/>
                    <a:pt x="329005" y="172460"/>
                    <a:pt x="292644" y="175074"/>
                  </a:cubicBezTo>
                  <a:cubicBezTo>
                    <a:pt x="288781" y="175983"/>
                    <a:pt x="285145" y="176096"/>
                    <a:pt x="281395" y="176096"/>
                  </a:cubicBezTo>
                  <a:close/>
                </a:path>
              </a:pathLst>
            </a:custGeom>
            <a:solidFill>
              <a:srgbClr val="271C57"/>
            </a:solidFill>
            <a:ln cap="flat" w="11362">
              <a:noFill/>
              <a:prstDash val="solid"/>
              <a:miter/>
            </a:ln>
          </p:spPr>
          <p:txBody>
            <a:bodyPr anchor="ctr" rtlCol="0"/>
            <a:lstStyle/>
            <a:p>
              <a:endParaRPr dirty="0" lang="en-US"/>
            </a:p>
          </p:txBody>
        </p:sp>
        <p:sp>
          <p:nvSpPr>
            <p:cNvPr id="1054" name="Freeform: Shape 1053">
              <a:extLst>
                <a:ext uri="{FF2B5EF4-FFF2-40B4-BE49-F238E27FC236}">
                  <a16:creationId xmlns:a16="http://schemas.microsoft.com/office/drawing/2014/main" id="{3228A5F1-D835-415D-B5DE-B05225068F81}"/>
                </a:ext>
              </a:extLst>
            </p:cNvPr>
            <p:cNvSpPr/>
            <p:nvPr/>
          </p:nvSpPr>
          <p:spPr>
            <a:xfrm>
              <a:off x="6077472" y="2865604"/>
              <a:ext cx="614778" cy="566131"/>
            </a:xfrm>
            <a:custGeom>
              <a:avLst/>
              <a:gdLst>
                <a:gd fmla="*/ 125312 w 614778" name="connsiteX0"/>
                <a:gd fmla="*/ 566080 h 566131" name="connsiteY0"/>
                <a:gd fmla="*/ 123721 w 614778" name="connsiteX1"/>
                <a:gd fmla="*/ 566080 h 566131" name="connsiteY1"/>
                <a:gd fmla="*/ 116790 w 614778" name="connsiteX2"/>
                <a:gd fmla="*/ 556081 h 566131" name="connsiteY2"/>
                <a:gd fmla="*/ 254619 w 614778" name="connsiteX3"/>
                <a:gd fmla="*/ 433365 h 566131" name="connsiteY3"/>
                <a:gd fmla="*/ 363927 w 614778" name="connsiteX4"/>
                <a:gd fmla="*/ 420980 h 566131" name="connsiteY4"/>
                <a:gd fmla="*/ 439829 w 614778" name="connsiteX5"/>
                <a:gd fmla="*/ 414731 h 566131" name="connsiteY5"/>
                <a:gd fmla="*/ 586179 w 614778" name="connsiteX6"/>
                <a:gd fmla="*/ 327920 h 566131" name="connsiteY6"/>
                <a:gd fmla="*/ 497437 w 614778" name="connsiteX7"/>
                <a:gd fmla="*/ 126916 h 566131" name="connsiteY7"/>
                <a:gd fmla="*/ 271094 w 614778" name="connsiteX8"/>
                <a:gd fmla="*/ 85329 h 566131" name="connsiteY8"/>
                <a:gd fmla="*/ 250869 w 614778" name="connsiteX9"/>
                <a:gd fmla="*/ 84534 h 566131" name="connsiteY9"/>
                <a:gd fmla="*/ 3278 w 614778" name="connsiteX10"/>
                <a:gd fmla="*/ 15222 h 566131" name="connsiteY10"/>
                <a:gd fmla="*/ 1733 w 614778" name="connsiteX11"/>
                <a:gd fmla="*/ 3268 h 566131" name="connsiteY11"/>
                <a:gd fmla="*/ 13686 w 614778" name="connsiteX12"/>
                <a:gd fmla="*/ 1723 h 566131" name="connsiteY12"/>
                <a:gd fmla="*/ 14072 w 614778" name="connsiteX13"/>
                <a:gd fmla="*/ 2041 h 566131" name="connsiteY13"/>
                <a:gd fmla="*/ 251551 w 614778" name="connsiteX14"/>
                <a:gd fmla="*/ 67376 h 566131" name="connsiteY14"/>
                <a:gd fmla="*/ 271776 w 614778" name="connsiteX15"/>
                <a:gd fmla="*/ 68171 h 566131" name="connsiteY15"/>
                <a:gd fmla="*/ 505391 w 614778" name="connsiteX16"/>
                <a:gd fmla="*/ 111804 h 566131" name="connsiteY16"/>
                <a:gd fmla="*/ 601632 w 614778" name="connsiteX17"/>
                <a:gd fmla="*/ 335420 h 566131" name="connsiteY17"/>
                <a:gd fmla="*/ 442556 w 614778" name="connsiteX18"/>
                <a:gd fmla="*/ 431661 h 566131" name="connsiteY18"/>
                <a:gd fmla="*/ 365177 w 614778" name="connsiteX19"/>
                <a:gd fmla="*/ 438024 h 566131" name="connsiteY19"/>
                <a:gd fmla="*/ 258936 w 614778" name="connsiteX20"/>
                <a:gd fmla="*/ 449955 h 566131" name="connsiteY20"/>
                <a:gd fmla="*/ 133948 w 614778" name="connsiteX21"/>
                <a:gd fmla="*/ 559149 h 566131" name="connsiteY21"/>
                <a:gd fmla="*/ 125312 w 614778" name="connsiteX22"/>
                <a:gd fmla="*/ 566080 h 566131"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566131" w="614778">
                  <a:moveTo>
                    <a:pt x="125312" y="566080"/>
                  </a:moveTo>
                  <a:lnTo>
                    <a:pt x="123721" y="566080"/>
                  </a:lnTo>
                  <a:cubicBezTo>
                    <a:pt x="119097" y="565160"/>
                    <a:pt x="116029" y="560740"/>
                    <a:pt x="116790" y="556081"/>
                  </a:cubicBezTo>
                  <a:cubicBezTo>
                    <a:pt x="129175" y="486883"/>
                    <a:pt x="198828" y="446659"/>
                    <a:pt x="254619" y="433365"/>
                  </a:cubicBezTo>
                  <a:cubicBezTo>
                    <a:pt x="290592" y="425877"/>
                    <a:pt x="327192" y="421730"/>
                    <a:pt x="363927" y="420980"/>
                  </a:cubicBezTo>
                  <a:cubicBezTo>
                    <a:pt x="388924" y="419730"/>
                    <a:pt x="414831" y="418367"/>
                    <a:pt x="439829" y="414731"/>
                  </a:cubicBezTo>
                  <a:cubicBezTo>
                    <a:pt x="473917" y="409958"/>
                    <a:pt x="555045" y="392005"/>
                    <a:pt x="586179" y="327920"/>
                  </a:cubicBezTo>
                  <a:cubicBezTo>
                    <a:pt x="621403" y="255654"/>
                    <a:pt x="567658" y="163958"/>
                    <a:pt x="497437" y="126916"/>
                  </a:cubicBezTo>
                  <a:cubicBezTo>
                    <a:pt x="429262" y="91010"/>
                    <a:pt x="349042" y="88170"/>
                    <a:pt x="271094" y="85329"/>
                  </a:cubicBezTo>
                  <a:lnTo>
                    <a:pt x="250869" y="84534"/>
                  </a:lnTo>
                  <a:cubicBezTo>
                    <a:pt x="162013" y="81011"/>
                    <a:pt x="70431" y="70217"/>
                    <a:pt x="3278" y="15222"/>
                  </a:cubicBezTo>
                  <a:cubicBezTo>
                    <a:pt x="-449" y="12347"/>
                    <a:pt x="-1142" y="6995"/>
                    <a:pt x="1733" y="3268"/>
                  </a:cubicBezTo>
                  <a:cubicBezTo>
                    <a:pt x="4607" y="-459"/>
                    <a:pt x="9959" y="-1152"/>
                    <a:pt x="13686" y="1723"/>
                  </a:cubicBezTo>
                  <a:cubicBezTo>
                    <a:pt x="13822" y="1825"/>
                    <a:pt x="13948" y="1927"/>
                    <a:pt x="14072" y="2041"/>
                  </a:cubicBezTo>
                  <a:cubicBezTo>
                    <a:pt x="77362" y="53741"/>
                    <a:pt x="165649" y="63967"/>
                    <a:pt x="251551" y="67376"/>
                  </a:cubicBezTo>
                  <a:lnTo>
                    <a:pt x="271776" y="68171"/>
                  </a:lnTo>
                  <a:cubicBezTo>
                    <a:pt x="351314" y="71126"/>
                    <a:pt x="434148" y="74080"/>
                    <a:pt x="505391" y="111804"/>
                  </a:cubicBezTo>
                  <a:cubicBezTo>
                    <a:pt x="584134" y="153391"/>
                    <a:pt x="641742" y="253154"/>
                    <a:pt x="601632" y="335420"/>
                  </a:cubicBezTo>
                  <a:cubicBezTo>
                    <a:pt x="577203" y="385529"/>
                    <a:pt x="519140" y="420639"/>
                    <a:pt x="442556" y="431661"/>
                  </a:cubicBezTo>
                  <a:cubicBezTo>
                    <a:pt x="416877" y="435411"/>
                    <a:pt x="390515" y="436774"/>
                    <a:pt x="365177" y="438024"/>
                  </a:cubicBezTo>
                  <a:cubicBezTo>
                    <a:pt x="329475" y="438808"/>
                    <a:pt x="293922" y="442796"/>
                    <a:pt x="258936" y="449955"/>
                  </a:cubicBezTo>
                  <a:cubicBezTo>
                    <a:pt x="208145" y="462112"/>
                    <a:pt x="145310" y="498018"/>
                    <a:pt x="133948" y="559149"/>
                  </a:cubicBezTo>
                  <a:cubicBezTo>
                    <a:pt x="133084" y="563217"/>
                    <a:pt x="129471" y="566114"/>
                    <a:pt x="125312" y="566080"/>
                  </a:cubicBezTo>
                  <a:close/>
                </a:path>
              </a:pathLst>
            </a:custGeom>
            <a:solidFill>
              <a:srgbClr val="271C57"/>
            </a:solidFill>
            <a:ln cap="flat" w="11362">
              <a:noFill/>
              <a:prstDash val="solid"/>
              <a:miter/>
            </a:ln>
          </p:spPr>
          <p:txBody>
            <a:bodyPr anchor="ctr" rtlCol="0"/>
            <a:lstStyle/>
            <a:p>
              <a:endParaRPr dirty="0" lang="en-US"/>
            </a:p>
          </p:txBody>
        </p:sp>
        <p:sp>
          <p:nvSpPr>
            <p:cNvPr id="1055" name="Freeform: Shape 1054">
              <a:extLst>
                <a:ext uri="{FF2B5EF4-FFF2-40B4-BE49-F238E27FC236}">
                  <a16:creationId xmlns:a16="http://schemas.microsoft.com/office/drawing/2014/main" id="{6FA90F64-0501-4EE3-B87E-31E3EE56AC6A}"/>
                </a:ext>
              </a:extLst>
            </p:cNvPr>
            <p:cNvSpPr/>
            <p:nvPr/>
          </p:nvSpPr>
          <p:spPr>
            <a:xfrm>
              <a:off x="6048231" y="2987678"/>
              <a:ext cx="241831" cy="449511"/>
            </a:xfrm>
            <a:custGeom>
              <a:avLst/>
              <a:gdLst>
                <a:gd fmla="*/ 50018 w 241831" name="connsiteX0"/>
                <a:gd fmla="*/ 449460 h 449511" name="connsiteY0"/>
                <a:gd fmla="*/ 41610 w 241831" name="connsiteX1"/>
                <a:gd fmla="*/ 441734 h 449511" name="connsiteY1"/>
                <a:gd fmla="*/ 70129 w 241831" name="connsiteX2"/>
                <a:gd fmla="*/ 333789 h 449511" name="connsiteY2"/>
                <a:gd fmla="*/ 110353 w 241831" name="connsiteX3"/>
                <a:gd fmla="*/ 291065 h 449511" name="connsiteY3"/>
                <a:gd fmla="*/ 134442 w 241831" name="connsiteX4"/>
                <a:gd fmla="*/ 270613 h 449511" name="connsiteY4"/>
                <a:gd fmla="*/ 205799 w 241831" name="connsiteX5"/>
                <a:gd fmla="*/ 198006 h 449511" name="connsiteY5"/>
                <a:gd fmla="*/ 205004 w 241831" name="connsiteX6"/>
                <a:gd fmla="*/ 82562 h 449511" name="connsiteY6"/>
                <a:gd fmla="*/ 110126 w 241831" name="connsiteX7"/>
                <a:gd fmla="*/ 53246 h 449511" name="connsiteY7"/>
                <a:gd fmla="*/ 1840 w 241831" name="connsiteX8"/>
                <a:gd fmla="*/ 13818 h 449511" name="connsiteY8"/>
                <a:gd fmla="*/ 3147 w 241831" name="connsiteX9"/>
                <a:gd fmla="*/ 1831 h 449511" name="connsiteY9"/>
                <a:gd fmla="*/ 15134 w 241831" name="connsiteX10"/>
                <a:gd fmla="*/ 3137 h 449511" name="connsiteY10"/>
                <a:gd fmla="*/ 111603 w 241831" name="connsiteX11"/>
                <a:gd fmla="*/ 36089 h 449511" name="connsiteY11"/>
                <a:gd fmla="*/ 217275 w 241831" name="connsiteX12"/>
                <a:gd fmla="*/ 70176 h 449511" name="connsiteY12"/>
                <a:gd fmla="*/ 220230 w 241831" name="connsiteX13"/>
                <a:gd fmla="*/ 206528 h 449511" name="connsiteY13"/>
                <a:gd fmla="*/ 145350 w 241831" name="connsiteX14"/>
                <a:gd fmla="*/ 283112 h 449511" name="connsiteY14"/>
                <a:gd fmla="*/ 121602 w 241831" name="connsiteX15"/>
                <a:gd fmla="*/ 303223 h 449511" name="connsiteY15"/>
                <a:gd fmla="*/ 84106 w 241831" name="connsiteX16"/>
                <a:gd fmla="*/ 342993 h 449511" name="connsiteY16"/>
                <a:gd fmla="*/ 58540 w 241831" name="connsiteX17"/>
                <a:gd fmla="*/ 439461 h 449511" name="connsiteY17"/>
                <a:gd fmla="*/ 50927 w 241831" name="connsiteX18"/>
                <a:gd fmla="*/ 448778 h 449511"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449511" w="241831">
                  <a:moveTo>
                    <a:pt x="50018" y="449460"/>
                  </a:moveTo>
                  <a:cubicBezTo>
                    <a:pt x="45632" y="449472"/>
                    <a:pt x="41962" y="446108"/>
                    <a:pt x="41610" y="441734"/>
                  </a:cubicBezTo>
                  <a:cubicBezTo>
                    <a:pt x="38110" y="403521"/>
                    <a:pt x="48211" y="365286"/>
                    <a:pt x="70129" y="333789"/>
                  </a:cubicBezTo>
                  <a:cubicBezTo>
                    <a:pt x="81776" y="317995"/>
                    <a:pt x="95286" y="303644"/>
                    <a:pt x="110353" y="291065"/>
                  </a:cubicBezTo>
                  <a:cubicBezTo>
                    <a:pt x="118193" y="284134"/>
                    <a:pt x="126374" y="277317"/>
                    <a:pt x="134442" y="270613"/>
                  </a:cubicBezTo>
                  <a:cubicBezTo>
                    <a:pt x="161849" y="250251"/>
                    <a:pt x="185914" y="225753"/>
                    <a:pt x="205799" y="198006"/>
                  </a:cubicBezTo>
                  <a:cubicBezTo>
                    <a:pt x="227274" y="163918"/>
                    <a:pt x="234319" y="112218"/>
                    <a:pt x="205004" y="82562"/>
                  </a:cubicBezTo>
                  <a:cubicBezTo>
                    <a:pt x="182279" y="59837"/>
                    <a:pt x="147282" y="56314"/>
                    <a:pt x="110126" y="53246"/>
                  </a:cubicBezTo>
                  <a:cubicBezTo>
                    <a:pt x="69561" y="49724"/>
                    <a:pt x="27520" y="46088"/>
                    <a:pt x="1840" y="13818"/>
                  </a:cubicBezTo>
                  <a:cubicBezTo>
                    <a:pt x="-1114" y="10148"/>
                    <a:pt x="-523" y="4785"/>
                    <a:pt x="3147" y="1831"/>
                  </a:cubicBezTo>
                  <a:cubicBezTo>
                    <a:pt x="6817" y="-1124"/>
                    <a:pt x="12180" y="-533"/>
                    <a:pt x="15134" y="3137"/>
                  </a:cubicBezTo>
                  <a:cubicBezTo>
                    <a:pt x="36383" y="29726"/>
                    <a:pt x="72857" y="32794"/>
                    <a:pt x="111603" y="36089"/>
                  </a:cubicBezTo>
                  <a:cubicBezTo>
                    <a:pt x="150350" y="39384"/>
                    <a:pt x="190005" y="42906"/>
                    <a:pt x="217275" y="70176"/>
                  </a:cubicBezTo>
                  <a:cubicBezTo>
                    <a:pt x="253067" y="106651"/>
                    <a:pt x="245795" y="166531"/>
                    <a:pt x="220230" y="206528"/>
                  </a:cubicBezTo>
                  <a:cubicBezTo>
                    <a:pt x="199413" y="235798"/>
                    <a:pt x="174143" y="261636"/>
                    <a:pt x="145350" y="283112"/>
                  </a:cubicBezTo>
                  <a:cubicBezTo>
                    <a:pt x="137396" y="289816"/>
                    <a:pt x="129329" y="296406"/>
                    <a:pt x="121602" y="303223"/>
                  </a:cubicBezTo>
                  <a:cubicBezTo>
                    <a:pt x="107581" y="314950"/>
                    <a:pt x="94991" y="328301"/>
                    <a:pt x="84106" y="342993"/>
                  </a:cubicBezTo>
                  <a:cubicBezTo>
                    <a:pt x="64539" y="371161"/>
                    <a:pt x="55483" y="405305"/>
                    <a:pt x="58540" y="439461"/>
                  </a:cubicBezTo>
                  <a:cubicBezTo>
                    <a:pt x="59006" y="444131"/>
                    <a:pt x="55597" y="448301"/>
                    <a:pt x="50927" y="448778"/>
                  </a:cubicBezTo>
                  <a:close/>
                </a:path>
              </a:pathLst>
            </a:custGeom>
            <a:solidFill>
              <a:srgbClr val="271C57"/>
            </a:solidFill>
            <a:ln cap="flat" w="11362">
              <a:noFill/>
              <a:prstDash val="solid"/>
              <a:miter/>
            </a:ln>
          </p:spPr>
          <p:txBody>
            <a:bodyPr anchor="ctr" rtlCol="0"/>
            <a:lstStyle/>
            <a:p>
              <a:endParaRPr dirty="0" lang="en-US"/>
            </a:p>
          </p:txBody>
        </p:sp>
        <p:sp>
          <p:nvSpPr>
            <p:cNvPr id="1056" name="Freeform: Shape 1055">
              <a:extLst>
                <a:ext uri="{FF2B5EF4-FFF2-40B4-BE49-F238E27FC236}">
                  <a16:creationId xmlns:a16="http://schemas.microsoft.com/office/drawing/2014/main" id="{1692B2DA-F2C3-47FB-9D44-A19504D395D7}"/>
                </a:ext>
              </a:extLst>
            </p:cNvPr>
            <p:cNvSpPr/>
            <p:nvPr/>
          </p:nvSpPr>
          <p:spPr>
            <a:xfrm>
              <a:off x="5996893" y="3072057"/>
              <a:ext cx="97296" cy="286395"/>
            </a:xfrm>
            <a:custGeom>
              <a:avLst/>
              <a:gdLst>
                <a:gd fmla="*/ 8409 w 97296" name="connsiteX0"/>
                <a:gd fmla="*/ 286338 h 286395" name="connsiteY0"/>
                <a:gd fmla="*/ 3978 w 97296" name="connsiteX1"/>
                <a:gd fmla="*/ 285202 h 286395" name="connsiteY1"/>
                <a:gd fmla="*/ 1024 w 97296" name="connsiteX2"/>
                <a:gd fmla="*/ 273840 h 286395" name="connsiteY2"/>
                <a:gd fmla="*/ 28976 w 97296" name="connsiteX3"/>
                <a:gd fmla="*/ 231116 h 286395" name="connsiteY3"/>
                <a:gd fmla="*/ 74426 w 97296" name="connsiteX4"/>
                <a:gd fmla="*/ 153055 h 286395" name="connsiteY4"/>
                <a:gd fmla="*/ 37839 w 97296" name="connsiteX5"/>
                <a:gd fmla="*/ 15227 h 286395" name="connsiteY5"/>
                <a:gd fmla="*/ 36475 w 97296" name="connsiteX6"/>
                <a:gd fmla="*/ 3182 h 286395" name="connsiteY6"/>
                <a:gd fmla="*/ 48519 w 97296" name="connsiteX7"/>
                <a:gd fmla="*/ 1819 h 286395" name="connsiteY7"/>
                <a:gd fmla="*/ 90334 w 97296" name="connsiteX8"/>
                <a:gd fmla="*/ 159305 h 286395" name="connsiteY8"/>
                <a:gd fmla="*/ 43179 w 97296" name="connsiteX9"/>
                <a:gd fmla="*/ 240888 h 286395" name="connsiteY9"/>
                <a:gd fmla="*/ 15795 w 97296" name="connsiteX10"/>
                <a:gd fmla="*/ 282589 h 286395" name="connsiteY10"/>
                <a:gd fmla="*/ 8409 w 97296" name="connsiteX11"/>
                <a:gd fmla="*/ 286338 h 28639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6395" w="97296">
                  <a:moveTo>
                    <a:pt x="8409" y="286338"/>
                  </a:moveTo>
                  <a:cubicBezTo>
                    <a:pt x="6853" y="286350"/>
                    <a:pt x="5330" y="285964"/>
                    <a:pt x="3978" y="285202"/>
                  </a:cubicBezTo>
                  <a:cubicBezTo>
                    <a:pt x="126" y="282805"/>
                    <a:pt x="-1169" y="277805"/>
                    <a:pt x="1024" y="273840"/>
                  </a:cubicBezTo>
                  <a:cubicBezTo>
                    <a:pt x="9659" y="259182"/>
                    <a:pt x="19431" y="244865"/>
                    <a:pt x="28976" y="231116"/>
                  </a:cubicBezTo>
                  <a:cubicBezTo>
                    <a:pt x="47133" y="206971"/>
                    <a:pt x="62393" y="180769"/>
                    <a:pt x="74426" y="153055"/>
                  </a:cubicBezTo>
                  <a:cubicBezTo>
                    <a:pt x="90447" y="111695"/>
                    <a:pt x="72040" y="42043"/>
                    <a:pt x="37839" y="15227"/>
                  </a:cubicBezTo>
                  <a:cubicBezTo>
                    <a:pt x="34134" y="12273"/>
                    <a:pt x="33521" y="6887"/>
                    <a:pt x="36475" y="3182"/>
                  </a:cubicBezTo>
                  <a:cubicBezTo>
                    <a:pt x="39429" y="-522"/>
                    <a:pt x="44815" y="-1135"/>
                    <a:pt x="48519" y="1819"/>
                  </a:cubicBezTo>
                  <a:cubicBezTo>
                    <a:pt x="88288" y="33066"/>
                    <a:pt x="108968" y="111127"/>
                    <a:pt x="90334" y="159305"/>
                  </a:cubicBezTo>
                  <a:cubicBezTo>
                    <a:pt x="77812" y="188222"/>
                    <a:pt x="61984" y="215606"/>
                    <a:pt x="43179" y="240888"/>
                  </a:cubicBezTo>
                  <a:cubicBezTo>
                    <a:pt x="33862" y="254410"/>
                    <a:pt x="24203" y="268386"/>
                    <a:pt x="15795" y="282589"/>
                  </a:cubicBezTo>
                  <a:cubicBezTo>
                    <a:pt x="14148" y="285032"/>
                    <a:pt x="11352" y="286452"/>
                    <a:pt x="8409" y="286338"/>
                  </a:cubicBezTo>
                  <a:close/>
                </a:path>
              </a:pathLst>
            </a:custGeom>
            <a:solidFill>
              <a:srgbClr val="271C57"/>
            </a:solidFill>
            <a:ln cap="flat" w="11362">
              <a:noFill/>
              <a:prstDash val="solid"/>
              <a:miter/>
            </a:ln>
          </p:spPr>
          <p:txBody>
            <a:bodyPr anchor="ctr" rtlCol="0"/>
            <a:lstStyle/>
            <a:p>
              <a:endParaRPr dirty="0" lang="en-US"/>
            </a:p>
          </p:txBody>
        </p:sp>
        <p:sp>
          <p:nvSpPr>
            <p:cNvPr id="1057" name="Freeform: Shape 1056">
              <a:extLst>
                <a:ext uri="{FF2B5EF4-FFF2-40B4-BE49-F238E27FC236}">
                  <a16:creationId xmlns:a16="http://schemas.microsoft.com/office/drawing/2014/main" id="{B8769FC6-EB19-4A30-A20F-A63443DFCF01}"/>
                </a:ext>
              </a:extLst>
            </p:cNvPr>
            <p:cNvSpPr/>
            <p:nvPr/>
          </p:nvSpPr>
          <p:spPr>
            <a:xfrm>
              <a:off x="7366696" y="2784479"/>
              <a:ext cx="397893" cy="277311"/>
            </a:xfrm>
            <a:custGeom>
              <a:avLst/>
              <a:gdLst>
                <a:gd fmla="*/ 21093 w 397893" name="connsiteX0"/>
                <a:gd fmla="*/ 277239 h 277311" name="connsiteY0"/>
                <a:gd fmla="*/ 4504 w 397893" name="connsiteX1"/>
                <a:gd fmla="*/ 271671 h 277311" name="connsiteY1"/>
                <a:gd fmla="*/ -41 w 397893" name="connsiteX2"/>
                <a:gd fmla="*/ 261218 h 277311" name="connsiteY2"/>
                <a:gd fmla="*/ 6890 w 397893" name="connsiteX3"/>
                <a:gd fmla="*/ 247583 h 277311" name="connsiteY3"/>
                <a:gd fmla="*/ 64839 w 397893" name="connsiteX4"/>
                <a:gd fmla="*/ 192474 h 277311" name="connsiteY4"/>
                <a:gd fmla="*/ 123925 w 397893" name="connsiteX5"/>
                <a:gd fmla="*/ 136343 h 277311" name="connsiteY5"/>
                <a:gd fmla="*/ 350268 w 397893" name="connsiteX6"/>
                <a:gd fmla="*/ -8 h 277311" name="connsiteY6"/>
                <a:gd fmla="*/ 359699 w 397893" name="connsiteX7"/>
                <a:gd fmla="*/ 7605 h 277311" name="connsiteY7"/>
                <a:gd fmla="*/ 352199 w 397893" name="connsiteX8"/>
                <a:gd fmla="*/ 17036 h 277311" name="connsiteY8"/>
                <a:gd fmla="*/ 135742 w 397893" name="connsiteX9"/>
                <a:gd fmla="*/ 148955 h 277311" name="connsiteY9"/>
                <a:gd fmla="*/ 76657 w 397893" name="connsiteX10"/>
                <a:gd fmla="*/ 205087 h 277311" name="connsiteY10"/>
                <a:gd fmla="*/ 18821 w 397893" name="connsiteX11"/>
                <a:gd fmla="*/ 259968 h 277311" name="connsiteY11"/>
                <a:gd fmla="*/ 18821 w 397893" name="connsiteX12"/>
                <a:gd fmla="*/ 259968 h 277311" name="connsiteY12"/>
                <a:gd fmla="*/ 22002 w 397893" name="connsiteX13"/>
                <a:gd fmla="*/ 259968 h 277311" name="connsiteY13"/>
                <a:gd fmla="*/ 142219 w 397893" name="connsiteX14"/>
                <a:gd fmla="*/ 215540 h 277311" name="connsiteY14"/>
                <a:gd fmla="*/ 159376 w 397893" name="connsiteX15"/>
                <a:gd fmla="*/ 205541 h 277311" name="connsiteY15"/>
                <a:gd fmla="*/ 263117 w 397893" name="connsiteX16"/>
                <a:gd fmla="*/ 155546 h 277311" name="connsiteY16"/>
                <a:gd fmla="*/ 394468 w 397893" name="connsiteX17"/>
                <a:gd fmla="*/ 173044 h 277311" name="connsiteY17"/>
                <a:gd fmla="*/ 396116 w 397893" name="connsiteX18"/>
                <a:gd fmla="*/ 185032 h 277311" name="connsiteY18"/>
                <a:gd fmla="*/ 384128 w 397893" name="connsiteX19"/>
                <a:gd fmla="*/ 186679 h 277311" name="connsiteY19"/>
                <a:gd fmla="*/ 267775 w 397893" name="connsiteX20"/>
                <a:gd fmla="*/ 172022 h 277311" name="connsiteY20"/>
                <a:gd fmla="*/ 168012 w 397893" name="connsiteX21"/>
                <a:gd fmla="*/ 220199 h 277311" name="connsiteY21"/>
                <a:gd fmla="*/ 150854 w 397893" name="connsiteX22"/>
                <a:gd fmla="*/ 230312 h 277311" name="connsiteY22"/>
                <a:gd fmla="*/ 22911 w 397893" name="connsiteX23"/>
                <a:gd fmla="*/ 277012 h 27731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77311" w="397893">
                  <a:moveTo>
                    <a:pt x="21093" y="277239"/>
                  </a:moveTo>
                  <a:cubicBezTo>
                    <a:pt x="15071" y="277489"/>
                    <a:pt x="9163" y="275501"/>
                    <a:pt x="4504" y="271671"/>
                  </a:cubicBezTo>
                  <a:cubicBezTo>
                    <a:pt x="1584" y="268978"/>
                    <a:pt x="-64" y="265184"/>
                    <a:pt x="-41" y="261218"/>
                  </a:cubicBezTo>
                  <a:cubicBezTo>
                    <a:pt x="345" y="255923"/>
                    <a:pt x="2845" y="251014"/>
                    <a:pt x="6890" y="247583"/>
                  </a:cubicBezTo>
                  <a:cubicBezTo>
                    <a:pt x="26320" y="229175"/>
                    <a:pt x="45636" y="210881"/>
                    <a:pt x="64839" y="192474"/>
                  </a:cubicBezTo>
                  <a:lnTo>
                    <a:pt x="123925" y="136343"/>
                  </a:lnTo>
                  <a:cubicBezTo>
                    <a:pt x="179715" y="83166"/>
                    <a:pt x="256299" y="10445"/>
                    <a:pt x="350268" y="-8"/>
                  </a:cubicBezTo>
                  <a:cubicBezTo>
                    <a:pt x="354961" y="-474"/>
                    <a:pt x="359165" y="2912"/>
                    <a:pt x="359699" y="7605"/>
                  </a:cubicBezTo>
                  <a:cubicBezTo>
                    <a:pt x="360233" y="12275"/>
                    <a:pt x="356870" y="16502"/>
                    <a:pt x="352199" y="17036"/>
                  </a:cubicBezTo>
                  <a:cubicBezTo>
                    <a:pt x="263912" y="26921"/>
                    <a:pt x="189828" y="97369"/>
                    <a:pt x="135742" y="148955"/>
                  </a:cubicBezTo>
                  <a:cubicBezTo>
                    <a:pt x="115971" y="167590"/>
                    <a:pt x="96280" y="186304"/>
                    <a:pt x="76657" y="205087"/>
                  </a:cubicBezTo>
                  <a:lnTo>
                    <a:pt x="18821" y="259968"/>
                  </a:lnTo>
                  <a:lnTo>
                    <a:pt x="18821" y="259968"/>
                  </a:lnTo>
                  <a:cubicBezTo>
                    <a:pt x="19878" y="260093"/>
                    <a:pt x="20946" y="260093"/>
                    <a:pt x="22002" y="259968"/>
                  </a:cubicBezTo>
                  <a:cubicBezTo>
                    <a:pt x="61999" y="257582"/>
                    <a:pt x="99041" y="240538"/>
                    <a:pt x="142219" y="215540"/>
                  </a:cubicBezTo>
                  <a:lnTo>
                    <a:pt x="159376" y="205541"/>
                  </a:lnTo>
                  <a:cubicBezTo>
                    <a:pt x="191680" y="184509"/>
                    <a:pt x="226541" y="167704"/>
                    <a:pt x="263117" y="155546"/>
                  </a:cubicBezTo>
                  <a:cubicBezTo>
                    <a:pt x="312544" y="141456"/>
                    <a:pt x="361744" y="147933"/>
                    <a:pt x="394468" y="173044"/>
                  </a:cubicBezTo>
                  <a:cubicBezTo>
                    <a:pt x="398229" y="175896"/>
                    <a:pt x="398968" y="181271"/>
                    <a:pt x="396116" y="185032"/>
                  </a:cubicBezTo>
                  <a:cubicBezTo>
                    <a:pt x="393264" y="188793"/>
                    <a:pt x="387889" y="189531"/>
                    <a:pt x="384128" y="186679"/>
                  </a:cubicBezTo>
                  <a:cubicBezTo>
                    <a:pt x="355608" y="164863"/>
                    <a:pt x="312090" y="159409"/>
                    <a:pt x="267775" y="172022"/>
                  </a:cubicBezTo>
                  <a:cubicBezTo>
                    <a:pt x="232642" y="183850"/>
                    <a:pt x="199122" y="200042"/>
                    <a:pt x="168012" y="220199"/>
                  </a:cubicBezTo>
                  <a:lnTo>
                    <a:pt x="150854" y="230312"/>
                  </a:lnTo>
                  <a:cubicBezTo>
                    <a:pt x="111540" y="253037"/>
                    <a:pt x="68930" y="274399"/>
                    <a:pt x="22911" y="277012"/>
                  </a:cubicBezTo>
                  <a:close/>
                </a:path>
              </a:pathLst>
            </a:custGeom>
            <a:solidFill>
              <a:srgbClr val="271C57"/>
            </a:solidFill>
            <a:ln cap="flat" w="11362">
              <a:noFill/>
              <a:prstDash val="solid"/>
              <a:miter/>
            </a:ln>
          </p:spPr>
          <p:txBody>
            <a:bodyPr anchor="ctr" rtlCol="0"/>
            <a:lstStyle/>
            <a:p>
              <a:endParaRPr dirty="0" lang="en-US"/>
            </a:p>
          </p:txBody>
        </p:sp>
        <p:sp>
          <p:nvSpPr>
            <p:cNvPr id="1058" name="Freeform: Shape 1057">
              <a:extLst>
                <a:ext uri="{FF2B5EF4-FFF2-40B4-BE49-F238E27FC236}">
                  <a16:creationId xmlns:a16="http://schemas.microsoft.com/office/drawing/2014/main" id="{63AB3BCC-6D57-4C08-AB2D-901CAAB1198A}"/>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dirty="0" lang="en-US"/>
            </a:p>
          </p:txBody>
        </p:sp>
        <p:sp>
          <p:nvSpPr>
            <p:cNvPr id="1059" name="Freeform: Shape 1058">
              <a:extLst>
                <a:ext uri="{FF2B5EF4-FFF2-40B4-BE49-F238E27FC236}">
                  <a16:creationId xmlns:a16="http://schemas.microsoft.com/office/drawing/2014/main" id="{86CEA090-C62F-44E7-91DC-F865F4F2DC17}"/>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dirty="0" lang="en-US"/>
            </a:p>
          </p:txBody>
        </p:sp>
        <p:sp>
          <p:nvSpPr>
            <p:cNvPr id="1060" name="Freeform: Shape 1059">
              <a:extLst>
                <a:ext uri="{FF2B5EF4-FFF2-40B4-BE49-F238E27FC236}">
                  <a16:creationId xmlns:a16="http://schemas.microsoft.com/office/drawing/2014/main" id="{066A6F5B-3F17-4E5D-BB86-2A96DC150FC4}"/>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dirty="0" lang="en-US"/>
            </a:p>
          </p:txBody>
        </p:sp>
        <p:sp>
          <p:nvSpPr>
            <p:cNvPr id="1061" name="Freeform: Shape 1060">
              <a:extLst>
                <a:ext uri="{FF2B5EF4-FFF2-40B4-BE49-F238E27FC236}">
                  <a16:creationId xmlns:a16="http://schemas.microsoft.com/office/drawing/2014/main" id="{1BADA8BE-52DF-4D7D-8885-D6E8A990457A}"/>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dirty="0" lang="en-US"/>
            </a:p>
          </p:txBody>
        </p:sp>
        <p:sp>
          <p:nvSpPr>
            <p:cNvPr id="1062" name="Freeform: Shape 1061">
              <a:extLst>
                <a:ext uri="{FF2B5EF4-FFF2-40B4-BE49-F238E27FC236}">
                  <a16:creationId xmlns:a16="http://schemas.microsoft.com/office/drawing/2014/main" id="{6A84DAEC-A22E-47C0-92DA-5702B007403F}"/>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grpSp>
      <p:grpSp>
        <p:nvGrpSpPr>
          <p:cNvPr id="1063" name="Group 1062">
            <a:extLst>
              <a:ext uri="{FF2B5EF4-FFF2-40B4-BE49-F238E27FC236}">
                <a16:creationId xmlns:a16="http://schemas.microsoft.com/office/drawing/2014/main" id="{CB0F67A4-CDDB-436E-9591-0DD56E5B1D59}"/>
              </a:ext>
            </a:extLst>
          </p:cNvPr>
          <p:cNvGrpSpPr/>
          <p:nvPr/>
        </p:nvGrpSpPr>
        <p:grpSpPr>
          <a:xfrm>
            <a:off x="5843124" y="1838017"/>
            <a:ext cx="1853920" cy="1043200"/>
            <a:chOff x="7132672" y="1838017"/>
            <a:chExt cx="1853920" cy="1043200"/>
          </a:xfrm>
        </p:grpSpPr>
        <p:sp>
          <p:nvSpPr>
            <p:cNvPr id="1064" name="Freeform: Shape 1063">
              <a:extLst>
                <a:ext uri="{FF2B5EF4-FFF2-40B4-BE49-F238E27FC236}">
                  <a16:creationId xmlns:a16="http://schemas.microsoft.com/office/drawing/2014/main" id="{69736BEA-CC58-477B-8644-C6D94F909E47}"/>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dirty="0" lang="en-US"/>
            </a:p>
          </p:txBody>
        </p:sp>
        <p:sp>
          <p:nvSpPr>
            <p:cNvPr id="1065" name="Freeform: Shape 1064">
              <a:extLst>
                <a:ext uri="{FF2B5EF4-FFF2-40B4-BE49-F238E27FC236}">
                  <a16:creationId xmlns:a16="http://schemas.microsoft.com/office/drawing/2014/main" id="{A6F89623-9A11-451C-B35E-596D587304FC}"/>
                </a:ext>
              </a:extLst>
            </p:cNvPr>
            <p:cNvSpPr/>
            <p:nvPr/>
          </p:nvSpPr>
          <p:spPr>
            <a:xfrm>
              <a:off x="7147238" y="1854153"/>
              <a:ext cx="1824487" cy="1011725"/>
            </a:xfrm>
            <a:custGeom>
              <a:avLst/>
              <a:gdLst>
                <a:gd fmla="*/ 1362494 w 1824487" name="connsiteX0"/>
                <a:gd fmla="*/ -51 h 1011725" name="connsiteY0"/>
                <a:gd fmla="*/ 1550659 w 1824487" name="connsiteX1"/>
                <a:gd fmla="*/ -51 h 1011725" name="connsiteY1"/>
                <a:gd fmla="*/ 1689851 w 1824487" name="connsiteX2"/>
                <a:gd fmla="*/ 118006 h 1011725" name="connsiteY2"/>
                <a:gd fmla="*/ 1823134 w 1824487" name="connsiteX3"/>
                <a:gd fmla="*/ 903616 h 1011725" name="connsiteY3"/>
                <a:gd fmla="*/ 1747277 w 1824487" name="connsiteX4"/>
                <a:gd fmla="*/ 1010379 h 1011725" name="connsiteY4"/>
                <a:gd fmla="*/ 1732233 w 1824487" name="connsiteX5"/>
                <a:gd fmla="*/ 1011675 h 1011725" name="connsiteY5"/>
                <a:gd fmla="*/ 92156 w 1824487" name="connsiteX6"/>
                <a:gd fmla="*/ 1011675 h 1011725" name="connsiteY6"/>
                <a:gd fmla="*/ -40 w 1824487" name="connsiteX7"/>
                <a:gd fmla="*/ 918660 h 1011725" name="connsiteY7"/>
                <a:gd fmla="*/ 1255 w 1824487" name="connsiteX8"/>
                <a:gd fmla="*/ 903616 h 1011725" name="connsiteY8"/>
                <a:gd fmla="*/ 134197 w 1824487" name="connsiteX9"/>
                <a:gd fmla="*/ 118006 h 1011725" name="connsiteY9"/>
                <a:gd fmla="*/ 273389 w 1824487" name="connsiteX10"/>
                <a:gd fmla="*/ 403 h 1011725" name="connsiteY10"/>
                <a:gd fmla="*/ 1362494 w 1824487" name="connsiteX11"/>
                <a:gd fmla="*/ 403 h 101172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725" w="1824487">
                  <a:moveTo>
                    <a:pt x="1362494" y="-51"/>
                  </a:moveTo>
                  <a:lnTo>
                    <a:pt x="1550659" y="-51"/>
                  </a:lnTo>
                  <a:cubicBezTo>
                    <a:pt x="1619687" y="-40"/>
                    <a:pt x="1678568" y="49910"/>
                    <a:pt x="1689851" y="118006"/>
                  </a:cubicBezTo>
                  <a:lnTo>
                    <a:pt x="1823134" y="903616"/>
                  </a:lnTo>
                  <a:cubicBezTo>
                    <a:pt x="1831667" y="954044"/>
                    <a:pt x="1797704" y="1001846"/>
                    <a:pt x="1747277" y="1010379"/>
                  </a:cubicBezTo>
                  <a:cubicBezTo>
                    <a:pt x="1742312" y="1011220"/>
                    <a:pt x="1737278" y="1011652"/>
                    <a:pt x="1732233" y="1011675"/>
                  </a:cubicBezTo>
                  <a:lnTo>
                    <a:pt x="92156" y="1011675"/>
                  </a:lnTo>
                  <a:cubicBezTo>
                    <a:pt x="41013" y="1011447"/>
                    <a:pt x="-268" y="969803"/>
                    <a:pt x="-40" y="918660"/>
                  </a:cubicBezTo>
                  <a:cubicBezTo>
                    <a:pt x="-18" y="913627"/>
                    <a:pt x="414" y="908593"/>
                    <a:pt x="1255" y="903616"/>
                  </a:cubicBezTo>
                  <a:lnTo>
                    <a:pt x="134197" y="118006"/>
                  </a:lnTo>
                  <a:cubicBezTo>
                    <a:pt x="145719" y="50115"/>
                    <a:pt x="204532" y="426"/>
                    <a:pt x="273389" y="403"/>
                  </a:cubicBezTo>
                  <a:lnTo>
                    <a:pt x="1362494" y="403"/>
                  </a:lnTo>
                  <a:close/>
                </a:path>
              </a:pathLst>
            </a:custGeom>
            <a:solidFill>
              <a:srgbClr val="FFFFFF"/>
            </a:solidFill>
            <a:ln cap="flat" w="11362">
              <a:noFill/>
              <a:prstDash val="solid"/>
              <a:miter/>
            </a:ln>
          </p:spPr>
          <p:txBody>
            <a:bodyPr anchor="ctr" rtlCol="0"/>
            <a:lstStyle/>
            <a:p>
              <a:endParaRPr dirty="0" lang="en-US"/>
            </a:p>
          </p:txBody>
        </p:sp>
        <p:sp>
          <p:nvSpPr>
            <p:cNvPr id="1066" name="Freeform: Shape 1065">
              <a:extLst>
                <a:ext uri="{FF2B5EF4-FFF2-40B4-BE49-F238E27FC236}">
                  <a16:creationId xmlns:a16="http://schemas.microsoft.com/office/drawing/2014/main" id="{78E02702-A37F-47FE-811A-CE03C2C1A95B}"/>
                </a:ext>
              </a:extLst>
            </p:cNvPr>
            <p:cNvSpPr/>
            <p:nvPr/>
          </p:nvSpPr>
          <p:spPr>
            <a:xfrm>
              <a:off x="7132672" y="1838017"/>
              <a:ext cx="1853920" cy="1043200"/>
            </a:xfrm>
            <a:custGeom>
              <a:avLst/>
              <a:gdLst>
                <a:gd fmla="*/ 1744413 w 1853920" name="connsiteX0"/>
                <a:gd fmla="*/ 1043149 h 1043200" name="connsiteY0"/>
                <a:gd fmla="*/ 109335 w 1853920" name="connsiteX1"/>
                <a:gd fmla="*/ 1043149 h 1043200" name="connsiteY1"/>
                <a:gd fmla="*/ -41 w 1853920" name="connsiteX2"/>
                <a:gd fmla="*/ 933682 h 1043200" name="connsiteY2"/>
                <a:gd fmla="*/ 1504 w 1853920" name="connsiteX3"/>
                <a:gd fmla="*/ 915434 h 1043200" name="connsiteY3"/>
                <a:gd fmla="*/ 134446 w 1853920" name="connsiteX4"/>
                <a:gd fmla="*/ 131415 h 1043200" name="connsiteY4"/>
                <a:gd fmla="*/ 290114 w 1853920" name="connsiteX5"/>
                <a:gd fmla="*/ -51 h 1043200" name="connsiteY5"/>
                <a:gd fmla="*/ 1254685 w 1853920" name="connsiteX6"/>
                <a:gd fmla="*/ -51 h 1043200" name="connsiteY6"/>
                <a:gd fmla="*/ 1269752 w 1853920" name="connsiteX7"/>
                <a:gd fmla="*/ 18959 h 1043200" name="connsiteY7"/>
                <a:gd fmla="*/ 1254685 w 1853920" name="connsiteX8"/>
                <a:gd fmla="*/ 34037 h 1043200" name="connsiteY8"/>
                <a:gd fmla="*/ 289546 w 1853920" name="connsiteX9"/>
                <a:gd fmla="*/ 34037 h 1043200" name="connsiteY9"/>
                <a:gd fmla="*/ 167625 w 1853920" name="connsiteX10"/>
                <a:gd fmla="*/ 136982 h 1043200" name="connsiteY10"/>
                <a:gd fmla="*/ 34683 w 1853920" name="connsiteX11"/>
                <a:gd fmla="*/ 921002 h 1043200" name="connsiteY11"/>
                <a:gd fmla="*/ 95961 w 1853920" name="connsiteX12"/>
                <a:gd fmla="*/ 1007960 h 1043200" name="connsiteY12"/>
                <a:gd fmla="*/ 109335 w 1853920" name="connsiteX13"/>
                <a:gd fmla="*/ 1009062 h 1043200" name="connsiteY13"/>
                <a:gd fmla="*/ 1745549 w 1853920" name="connsiteX14"/>
                <a:gd fmla="*/ 1009062 h 1043200" name="connsiteY14"/>
                <a:gd fmla="*/ 1820702 w 1853920" name="connsiteX15"/>
                <a:gd fmla="*/ 934000 h 1043200" name="connsiteY15"/>
                <a:gd fmla="*/ 1819633 w 1853920" name="connsiteX16"/>
                <a:gd fmla="*/ 921342 h 1043200" name="connsiteY16"/>
                <a:gd fmla="*/ 1686691 w 1853920" name="connsiteX17"/>
                <a:gd fmla="*/ 137323 h 1043200" name="connsiteY17"/>
                <a:gd fmla="*/ 1563748 w 1853920" name="connsiteX18"/>
                <a:gd fmla="*/ 34492 h 1043200" name="connsiteY18"/>
                <a:gd fmla="*/ 1375924 w 1853920" name="connsiteX19"/>
                <a:gd fmla="*/ 34492 h 1043200" name="connsiteY19"/>
                <a:gd fmla="*/ 1356914 w 1853920" name="connsiteX20"/>
                <a:gd fmla="*/ 19413 h 1043200" name="connsiteY20"/>
                <a:gd fmla="*/ 1371981 w 1853920" name="connsiteX21"/>
                <a:gd fmla="*/ 404 h 1043200" name="connsiteY21"/>
                <a:gd fmla="*/ 1375924 w 1853920" name="connsiteX22"/>
                <a:gd fmla="*/ 404 h 1043200" name="connsiteY22"/>
                <a:gd fmla="*/ 1563748 w 1853920" name="connsiteX23"/>
                <a:gd fmla="*/ 404 h 1043200" name="connsiteY23"/>
                <a:gd fmla="*/ 1719415 w 1853920" name="connsiteX24"/>
                <a:gd fmla="*/ 131869 h 1043200" name="connsiteY24"/>
                <a:gd fmla="*/ 1852358 w 1853920" name="connsiteX25"/>
                <a:gd fmla="*/ 915888 h 1043200" name="connsiteY25"/>
                <a:gd fmla="*/ 1762741 w 1853920" name="connsiteX26"/>
                <a:gd fmla="*/ 1041650 h 1043200" name="connsiteY26"/>
                <a:gd fmla="*/ 1744413 w 1853920" name="connsiteX27"/>
                <a:gd fmla="*/ 1043149 h 104320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0" w="1853920">
                  <a:moveTo>
                    <a:pt x="1744413" y="1043149"/>
                  </a:moveTo>
                  <a:lnTo>
                    <a:pt x="109335" y="1043149"/>
                  </a:lnTo>
                  <a:cubicBezTo>
                    <a:pt x="48898" y="1043127"/>
                    <a:pt x="-64" y="994108"/>
                    <a:pt x="-41" y="933682"/>
                  </a:cubicBezTo>
                  <a:cubicBezTo>
                    <a:pt x="-30" y="927569"/>
                    <a:pt x="482" y="921456"/>
                    <a:pt x="1504" y="915434"/>
                  </a:cubicBezTo>
                  <a:lnTo>
                    <a:pt x="134446" y="131415"/>
                  </a:lnTo>
                  <a:cubicBezTo>
                    <a:pt x="147184" y="55410"/>
                    <a:pt x="213053" y="-221"/>
                    <a:pt x="290114" y="-51"/>
                  </a:cubicBezTo>
                  <a:lnTo>
                    <a:pt x="1254685" y="-51"/>
                  </a:lnTo>
                  <a:cubicBezTo>
                    <a:pt x="1264093" y="1040"/>
                    <a:pt x="1270842" y="9551"/>
                    <a:pt x="1269752" y="18959"/>
                  </a:cubicBezTo>
                  <a:cubicBezTo>
                    <a:pt x="1268843" y="26879"/>
                    <a:pt x="1262605" y="33117"/>
                    <a:pt x="1254685" y="34037"/>
                  </a:cubicBezTo>
                  <a:lnTo>
                    <a:pt x="289546" y="34037"/>
                  </a:lnTo>
                  <a:cubicBezTo>
                    <a:pt x="229188" y="33878"/>
                    <a:pt x="177579" y="77442"/>
                    <a:pt x="167625" y="136982"/>
                  </a:cubicBezTo>
                  <a:lnTo>
                    <a:pt x="34683" y="921002"/>
                  </a:lnTo>
                  <a:cubicBezTo>
                    <a:pt x="27593" y="961930"/>
                    <a:pt x="55022" y="1000869"/>
                    <a:pt x="95961" y="1007960"/>
                  </a:cubicBezTo>
                  <a:cubicBezTo>
                    <a:pt x="100370" y="1008721"/>
                    <a:pt x="104847" y="1009096"/>
                    <a:pt x="109335" y="1009062"/>
                  </a:cubicBezTo>
                  <a:lnTo>
                    <a:pt x="1745549" y="1009062"/>
                  </a:lnTo>
                  <a:cubicBezTo>
                    <a:pt x="1787034" y="1009085"/>
                    <a:pt x="1820679" y="975474"/>
                    <a:pt x="1820702" y="934000"/>
                  </a:cubicBezTo>
                  <a:cubicBezTo>
                    <a:pt x="1820702" y="929762"/>
                    <a:pt x="1820349" y="925524"/>
                    <a:pt x="1819633" y="921342"/>
                  </a:cubicBezTo>
                  <a:lnTo>
                    <a:pt x="1686691" y="137323"/>
                  </a:lnTo>
                  <a:cubicBezTo>
                    <a:pt x="1676624" y="77454"/>
                    <a:pt x="1624458" y="33821"/>
                    <a:pt x="1563748" y="34492"/>
                  </a:cubicBezTo>
                  <a:lnTo>
                    <a:pt x="1375924" y="34492"/>
                  </a:lnTo>
                  <a:cubicBezTo>
                    <a:pt x="1366516" y="35582"/>
                    <a:pt x="1357994" y="28833"/>
                    <a:pt x="1356914" y="19413"/>
                  </a:cubicBezTo>
                  <a:cubicBezTo>
                    <a:pt x="1355823" y="10005"/>
                    <a:pt x="1362573" y="1495"/>
                    <a:pt x="1371981" y="404"/>
                  </a:cubicBezTo>
                  <a:cubicBezTo>
                    <a:pt x="1373288" y="256"/>
                    <a:pt x="1374617" y="256"/>
                    <a:pt x="1375924" y="404"/>
                  </a:cubicBezTo>
                  <a:lnTo>
                    <a:pt x="1563748" y="404"/>
                  </a:lnTo>
                  <a:cubicBezTo>
                    <a:pt x="1640831" y="188"/>
                    <a:pt x="1706723" y="55842"/>
                    <a:pt x="1719415" y="131869"/>
                  </a:cubicBezTo>
                  <a:lnTo>
                    <a:pt x="1852358" y="915888"/>
                  </a:lnTo>
                  <a:cubicBezTo>
                    <a:pt x="1862334" y="975360"/>
                    <a:pt x="1822213" y="1031662"/>
                    <a:pt x="1762741" y="1041650"/>
                  </a:cubicBezTo>
                  <a:cubicBezTo>
                    <a:pt x="1756684" y="1042661"/>
                    <a:pt x="1750549" y="1043161"/>
                    <a:pt x="1744413" y="1043149"/>
                  </a:cubicBezTo>
                  <a:close/>
                </a:path>
              </a:pathLst>
            </a:custGeom>
            <a:solidFill>
              <a:srgbClr val="271C57"/>
            </a:solidFill>
            <a:ln cap="flat" w="11362">
              <a:noFill/>
              <a:prstDash val="solid"/>
              <a:miter/>
            </a:ln>
          </p:spPr>
          <p:txBody>
            <a:bodyPr anchor="ctr" rtlCol="0"/>
            <a:lstStyle/>
            <a:p>
              <a:endParaRPr dirty="0" lang="en-US"/>
            </a:p>
          </p:txBody>
        </p:sp>
        <p:sp>
          <p:nvSpPr>
            <p:cNvPr id="1067" name="Freeform: Shape 1066">
              <a:extLst>
                <a:ext uri="{FF2B5EF4-FFF2-40B4-BE49-F238E27FC236}">
                  <a16:creationId xmlns:a16="http://schemas.microsoft.com/office/drawing/2014/main" id="{64D166B2-E8A1-40C5-B98D-A113631899AE}"/>
                </a:ext>
              </a:extLst>
            </p:cNvPr>
            <p:cNvSpPr/>
            <p:nvPr/>
          </p:nvSpPr>
          <p:spPr>
            <a:xfrm>
              <a:off x="8427359" y="1838361"/>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sp>
          <p:nvSpPr>
            <p:cNvPr id="1068" name="Freeform: Shape 1067">
              <a:extLst>
                <a:ext uri="{FF2B5EF4-FFF2-40B4-BE49-F238E27FC236}">
                  <a16:creationId xmlns:a16="http://schemas.microsoft.com/office/drawing/2014/main" id="{91305189-B9F1-43ED-B425-073E90F177C2}"/>
                </a:ext>
              </a:extLst>
            </p:cNvPr>
            <p:cNvSpPr/>
            <p:nvPr/>
          </p:nvSpPr>
          <p:spPr>
            <a:xfrm>
              <a:off x="8539581" y="2718593"/>
              <a:ext cx="173388" cy="154331"/>
            </a:xfrm>
            <a:custGeom>
              <a:avLst/>
              <a:gdLst>
                <a:gd fmla="*/ 164679 w 173388" name="connsiteX0"/>
                <a:gd fmla="*/ 154052 h 154331" name="connsiteY0"/>
                <a:gd fmla="*/ 159112 w 173388" name="connsiteX1"/>
                <a:gd fmla="*/ 151893 h 154331" name="connsiteY1"/>
                <a:gd fmla="*/ 2876 w 173388" name="connsiteX2"/>
                <a:gd fmla="*/ 14860 h 154331" name="connsiteY2"/>
                <a:gd fmla="*/ 2058 w 173388" name="connsiteX3"/>
                <a:gd fmla="*/ 2838 h 154331" name="connsiteY3"/>
                <a:gd fmla="*/ 2081 w 173388" name="connsiteX4"/>
                <a:gd fmla="*/ 2816 h 154331" name="connsiteY4"/>
                <a:gd fmla="*/ 14125 w 173388" name="connsiteX5"/>
                <a:gd fmla="*/ 2020 h 154331" name="connsiteY5"/>
                <a:gd fmla="*/ 170361 w 173388" name="connsiteX6"/>
                <a:gd fmla="*/ 139281 h 154331" name="connsiteY6"/>
                <a:gd fmla="*/ 171304 w 173388" name="connsiteX7"/>
                <a:gd fmla="*/ 151291 h 154331" name="connsiteY7"/>
                <a:gd fmla="*/ 164679 w 173388" name="connsiteX8"/>
                <a:gd fmla="*/ 154279 h 15433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4331" w="173388">
                  <a:moveTo>
                    <a:pt x="164679" y="154052"/>
                  </a:moveTo>
                  <a:cubicBezTo>
                    <a:pt x="162622" y="154063"/>
                    <a:pt x="160634" y="153291"/>
                    <a:pt x="159112" y="151893"/>
                  </a:cubicBezTo>
                  <a:lnTo>
                    <a:pt x="2876" y="14860"/>
                  </a:lnTo>
                  <a:cubicBezTo>
                    <a:pt x="-669" y="11769"/>
                    <a:pt x="-1033" y="6383"/>
                    <a:pt x="2058" y="2838"/>
                  </a:cubicBezTo>
                  <a:cubicBezTo>
                    <a:pt x="2069" y="2827"/>
                    <a:pt x="2081" y="2827"/>
                    <a:pt x="2081" y="2816"/>
                  </a:cubicBezTo>
                  <a:cubicBezTo>
                    <a:pt x="5217" y="-673"/>
                    <a:pt x="10557" y="-1025"/>
                    <a:pt x="14125" y="2020"/>
                  </a:cubicBezTo>
                  <a:lnTo>
                    <a:pt x="170361" y="139281"/>
                  </a:lnTo>
                  <a:cubicBezTo>
                    <a:pt x="173940" y="142337"/>
                    <a:pt x="174360" y="147723"/>
                    <a:pt x="171304" y="151291"/>
                  </a:cubicBezTo>
                  <a:cubicBezTo>
                    <a:pt x="169645" y="153234"/>
                    <a:pt x="167225" y="154324"/>
                    <a:pt x="164679" y="154279"/>
                  </a:cubicBezTo>
                  <a:close/>
                </a:path>
              </a:pathLst>
            </a:custGeom>
            <a:solidFill>
              <a:srgbClr val="271C57"/>
            </a:solidFill>
            <a:ln cap="flat" w="11362">
              <a:noFill/>
              <a:prstDash val="solid"/>
              <a:miter/>
            </a:ln>
          </p:spPr>
          <p:txBody>
            <a:bodyPr anchor="ctr" rtlCol="0"/>
            <a:lstStyle/>
            <a:p>
              <a:endParaRPr dirty="0" lang="en-US"/>
            </a:p>
          </p:txBody>
        </p:sp>
        <p:sp>
          <p:nvSpPr>
            <p:cNvPr id="1069" name="Freeform: Shape 1068">
              <a:extLst>
                <a:ext uri="{FF2B5EF4-FFF2-40B4-BE49-F238E27FC236}">
                  <a16:creationId xmlns:a16="http://schemas.microsoft.com/office/drawing/2014/main" id="{5B816D15-3BF2-4CE0-B871-FA3EB8CBC0C2}"/>
                </a:ext>
              </a:extLst>
            </p:cNvPr>
            <p:cNvSpPr/>
            <p:nvPr/>
          </p:nvSpPr>
          <p:spPr>
            <a:xfrm>
              <a:off x="7701877" y="2450580"/>
              <a:ext cx="412700" cy="43627"/>
            </a:xfrm>
            <a:custGeom>
              <a:avLst/>
              <a:gdLst>
                <a:gd fmla="*/ 7928 w 412700" name="connsiteX0"/>
                <a:gd fmla="*/ 43576 h 43627" name="connsiteY0"/>
                <a:gd fmla="*/ -14 w 412700" name="connsiteX1"/>
                <a:gd fmla="*/ 34304 h 43627" name="connsiteY1"/>
                <a:gd fmla="*/ 7360 w 412700" name="connsiteX2"/>
                <a:gd fmla="*/ 26419 h 43627" name="connsiteY2"/>
                <a:gd fmla="*/ 402665 w 412700" name="connsiteX3"/>
                <a:gd fmla="*/ 58 h 43627" name="connsiteY3"/>
                <a:gd fmla="*/ 412550 w 412700" name="connsiteX4"/>
                <a:gd fmla="*/ 7227 h 43627" name="connsiteY4"/>
                <a:gd fmla="*/ 405380 w 412700" name="connsiteX5"/>
                <a:gd fmla="*/ 17113 h 43627" name="connsiteY5"/>
                <a:gd fmla="*/ 403687 w 412700" name="connsiteX6"/>
                <a:gd fmla="*/ 17215 h 43627" name="connsiteY6"/>
                <a:gd fmla="*/ 8496 w 412700" name="connsiteX7"/>
                <a:gd fmla="*/ 43463 h 436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627" w="412700">
                  <a:moveTo>
                    <a:pt x="7928" y="43576"/>
                  </a:moveTo>
                  <a:cubicBezTo>
                    <a:pt x="3179" y="43213"/>
                    <a:pt x="-389" y="39054"/>
                    <a:pt x="-14" y="34304"/>
                  </a:cubicBezTo>
                  <a:cubicBezTo>
                    <a:pt x="292" y="30271"/>
                    <a:pt x="3360" y="26998"/>
                    <a:pt x="7360" y="26419"/>
                  </a:cubicBezTo>
                  <a:lnTo>
                    <a:pt x="402665" y="58"/>
                  </a:lnTo>
                  <a:cubicBezTo>
                    <a:pt x="407380" y="-692"/>
                    <a:pt x="411800" y="2523"/>
                    <a:pt x="412550" y="7227"/>
                  </a:cubicBezTo>
                  <a:cubicBezTo>
                    <a:pt x="413300" y="11943"/>
                    <a:pt x="410084" y="16363"/>
                    <a:pt x="405380" y="17113"/>
                  </a:cubicBezTo>
                  <a:cubicBezTo>
                    <a:pt x="404824" y="17204"/>
                    <a:pt x="404255" y="17238"/>
                    <a:pt x="403687" y="17215"/>
                  </a:cubicBezTo>
                  <a:lnTo>
                    <a:pt x="8496" y="43463"/>
                  </a:lnTo>
                  <a:close/>
                </a:path>
              </a:pathLst>
            </a:custGeom>
            <a:solidFill>
              <a:srgbClr val="271C57"/>
            </a:solidFill>
            <a:ln cap="flat" w="11362">
              <a:noFill/>
              <a:prstDash val="solid"/>
              <a:miter/>
            </a:ln>
          </p:spPr>
          <p:txBody>
            <a:bodyPr anchor="ctr" rtlCol="0"/>
            <a:lstStyle/>
            <a:p>
              <a:endParaRPr dirty="0" lang="en-US"/>
            </a:p>
          </p:txBody>
        </p:sp>
        <p:sp>
          <p:nvSpPr>
            <p:cNvPr id="1070" name="Freeform: Shape 1069">
              <a:extLst>
                <a:ext uri="{FF2B5EF4-FFF2-40B4-BE49-F238E27FC236}">
                  <a16:creationId xmlns:a16="http://schemas.microsoft.com/office/drawing/2014/main" id="{FEBBB12F-394F-437C-98A6-2148B159E34F}"/>
                </a:ext>
              </a:extLst>
            </p:cNvPr>
            <p:cNvSpPr/>
            <p:nvPr/>
          </p:nvSpPr>
          <p:spPr>
            <a:xfrm>
              <a:off x="8158851" y="2468425"/>
              <a:ext cx="339872" cy="236239"/>
            </a:xfrm>
            <a:custGeom>
              <a:avLst/>
              <a:gdLst>
                <a:gd fmla="*/ 331223 w 339872" name="connsiteX0"/>
                <a:gd fmla="*/ 236167 h 236239" name="connsiteY0"/>
                <a:gd fmla="*/ 326338 w 339872" name="connsiteX1"/>
                <a:gd fmla="*/ 234690 h 236239" name="connsiteY1"/>
                <a:gd fmla="*/ 3526 w 339872" name="connsiteX2"/>
                <a:gd fmla="*/ 15051 h 236239" name="connsiteY2"/>
                <a:gd fmla="*/ 1254 w 339872" name="connsiteX3"/>
                <a:gd fmla="*/ 3689 h 236239" name="connsiteY3"/>
                <a:gd fmla="*/ 13184 w 339872" name="connsiteX4"/>
                <a:gd fmla="*/ 1416 h 236239" name="connsiteY4"/>
                <a:gd fmla="*/ 336337 w 339872" name="connsiteX5"/>
                <a:gd fmla="*/ 221396 h 236239" name="connsiteY5"/>
                <a:gd fmla="*/ 338609 w 339872" name="connsiteX6"/>
                <a:gd fmla="*/ 232759 h 236239" name="connsiteY6"/>
                <a:gd fmla="*/ 331223 w 339872" name="connsiteX7"/>
                <a:gd fmla="*/ 236167 h 23623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6239" w="339872">
                  <a:moveTo>
                    <a:pt x="331223" y="236167"/>
                  </a:moveTo>
                  <a:cubicBezTo>
                    <a:pt x="329485" y="236190"/>
                    <a:pt x="327780" y="235667"/>
                    <a:pt x="326338" y="234690"/>
                  </a:cubicBezTo>
                  <a:lnTo>
                    <a:pt x="3526" y="15051"/>
                  </a:lnTo>
                  <a:cubicBezTo>
                    <a:pt x="-132" y="12472"/>
                    <a:pt x="-1133" y="7472"/>
                    <a:pt x="1254" y="3689"/>
                  </a:cubicBezTo>
                  <a:cubicBezTo>
                    <a:pt x="3935" y="-209"/>
                    <a:pt x="9253" y="-1220"/>
                    <a:pt x="13184" y="1416"/>
                  </a:cubicBezTo>
                  <a:lnTo>
                    <a:pt x="336337" y="221396"/>
                  </a:lnTo>
                  <a:cubicBezTo>
                    <a:pt x="339905" y="224044"/>
                    <a:pt x="340882" y="228952"/>
                    <a:pt x="338609" y="232759"/>
                  </a:cubicBezTo>
                  <a:cubicBezTo>
                    <a:pt x="336893" y="235088"/>
                    <a:pt x="334110" y="236372"/>
                    <a:pt x="331223" y="236167"/>
                  </a:cubicBezTo>
                  <a:close/>
                </a:path>
              </a:pathLst>
            </a:custGeom>
            <a:solidFill>
              <a:srgbClr val="271C57"/>
            </a:solidFill>
            <a:ln cap="flat" w="11362">
              <a:noFill/>
              <a:prstDash val="solid"/>
              <a:miter/>
            </a:ln>
          </p:spPr>
          <p:txBody>
            <a:bodyPr anchor="ctr" rtlCol="0"/>
            <a:lstStyle/>
            <a:p>
              <a:endParaRPr dirty="0" lang="en-US"/>
            </a:p>
          </p:txBody>
        </p:sp>
        <p:sp>
          <p:nvSpPr>
            <p:cNvPr id="1071" name="Freeform: Shape 1070">
              <a:extLst>
                <a:ext uri="{FF2B5EF4-FFF2-40B4-BE49-F238E27FC236}">
                  <a16:creationId xmlns:a16="http://schemas.microsoft.com/office/drawing/2014/main" id="{C9324AB0-4184-4818-B643-3812B4E39831}"/>
                </a:ext>
              </a:extLst>
            </p:cNvPr>
            <p:cNvSpPr/>
            <p:nvPr/>
          </p:nvSpPr>
          <p:spPr>
            <a:xfrm>
              <a:off x="7458655" y="1943692"/>
              <a:ext cx="300255" cy="163053"/>
            </a:xfrm>
            <a:custGeom>
              <a:avLst/>
              <a:gdLst>
                <a:gd fmla="*/ 291715 w 300255" name="connsiteX0"/>
                <a:gd fmla="*/ 163000 h 163053" name="connsiteY0"/>
                <a:gd fmla="*/ 287738 w 300255" name="connsiteX1"/>
                <a:gd fmla="*/ 162091 h 163053" name="connsiteY1"/>
                <a:gd fmla="*/ 272512 w 300255" name="connsiteX2"/>
                <a:gd fmla="*/ 154251 h 163053" name="connsiteY2"/>
                <a:gd fmla="*/ 268819 w 300255" name="connsiteX3"/>
                <a:gd fmla="*/ 142718 h 163053" name="connsiteY3"/>
                <a:gd fmla="*/ 280352 w 300255" name="connsiteX4"/>
                <a:gd fmla="*/ 139025 h 163053" name="connsiteY4"/>
                <a:gd fmla="*/ 295578 w 300255" name="connsiteX5"/>
                <a:gd fmla="*/ 146865 h 163053" name="connsiteY5"/>
                <a:gd fmla="*/ 299328 w 300255" name="connsiteX6"/>
                <a:gd fmla="*/ 158228 h 163053" name="connsiteY6"/>
                <a:gd fmla="*/ 291715 w 300255" name="connsiteX7"/>
                <a:gd fmla="*/ 163000 h 163053" name="connsiteY7"/>
                <a:gd fmla="*/ 246264 w 300255" name="connsiteX8"/>
                <a:gd fmla="*/ 139593 h 163053" name="connsiteY8"/>
                <a:gd fmla="*/ 242401 w 300255" name="connsiteX9"/>
                <a:gd fmla="*/ 138571 h 163053" name="connsiteY9"/>
                <a:gd fmla="*/ 226494 w 300255" name="connsiteX10"/>
                <a:gd fmla="*/ 130731 h 163053" name="connsiteY10"/>
                <a:gd fmla="*/ 222744 w 300255" name="connsiteX11"/>
                <a:gd fmla="*/ 119368 h 163053" name="connsiteY11"/>
                <a:gd fmla="*/ 234107 w 300255" name="connsiteX12"/>
                <a:gd fmla="*/ 115732 h 163053" name="connsiteY12"/>
                <a:gd fmla="*/ 249333 w 300255" name="connsiteX13"/>
                <a:gd fmla="*/ 123458 h 163053" name="connsiteY13"/>
                <a:gd fmla="*/ 253082 w 300255" name="connsiteX14"/>
                <a:gd fmla="*/ 134821 h 163053" name="connsiteY14"/>
                <a:gd fmla="*/ 246037 w 300255" name="connsiteX15"/>
                <a:gd fmla="*/ 139593 h 163053" name="connsiteY15"/>
                <a:gd fmla="*/ 200814 w 300255" name="connsiteX16"/>
                <a:gd fmla="*/ 116073 h 163053" name="connsiteY16"/>
                <a:gd fmla="*/ 196951 w 300255" name="connsiteX17"/>
                <a:gd fmla="*/ 115164 h 163053" name="connsiteY17"/>
                <a:gd fmla="*/ 181725 w 300255" name="connsiteX18"/>
                <a:gd fmla="*/ 107324 h 163053" name="connsiteY18"/>
                <a:gd fmla="*/ 177975 w 300255" name="connsiteX19"/>
                <a:gd fmla="*/ 95961 h 163053" name="connsiteY19"/>
                <a:gd fmla="*/ 189338 w 300255" name="connsiteX20"/>
                <a:gd fmla="*/ 92211 h 163053" name="connsiteY20"/>
                <a:gd fmla="*/ 204564 w 300255" name="connsiteX21"/>
                <a:gd fmla="*/ 100052 h 163053" name="connsiteY21"/>
                <a:gd fmla="*/ 208348 w 300255" name="connsiteX22"/>
                <a:gd fmla="*/ 111494 h 163053" name="connsiteY22"/>
                <a:gd fmla="*/ 200587 w 300255" name="connsiteX23"/>
                <a:gd fmla="*/ 116186 h 163053" name="connsiteY23"/>
                <a:gd fmla="*/ 155364 w 300255" name="connsiteX24"/>
                <a:gd fmla="*/ 92666 h 163053" name="connsiteY24"/>
                <a:gd fmla="*/ 151500 w 300255" name="connsiteX25"/>
                <a:gd fmla="*/ 91643 h 163053" name="connsiteY25"/>
                <a:gd fmla="*/ 136275 w 300255" name="connsiteX26"/>
                <a:gd fmla="*/ 83803 h 163053" name="connsiteY26"/>
                <a:gd fmla="*/ 132525 w 300255" name="connsiteX27"/>
                <a:gd fmla="*/ 72440 h 163053" name="connsiteY27"/>
                <a:gd fmla="*/ 143888 w 300255" name="connsiteX28"/>
                <a:gd fmla="*/ 68691 h 163053" name="connsiteY28"/>
                <a:gd fmla="*/ 159113 w 300255" name="connsiteX29"/>
                <a:gd fmla="*/ 76531 h 163053" name="connsiteY29"/>
                <a:gd fmla="*/ 162750 w 300255" name="connsiteX30"/>
                <a:gd fmla="*/ 87893 h 163053" name="connsiteY30"/>
                <a:gd fmla="*/ 154682 w 300255" name="connsiteX31"/>
                <a:gd fmla="*/ 92666 h 163053" name="connsiteY31"/>
                <a:gd fmla="*/ 109913 w 300255" name="connsiteX32"/>
                <a:gd fmla="*/ 69145 h 163053" name="connsiteY32"/>
                <a:gd fmla="*/ 105937 w 300255" name="connsiteX33"/>
                <a:gd fmla="*/ 68236 h 163053" name="connsiteY33"/>
                <a:gd fmla="*/ 90710 w 300255" name="connsiteX34"/>
                <a:gd fmla="*/ 60396 h 163053" name="connsiteY34"/>
                <a:gd fmla="*/ 87018 w 300255" name="connsiteX35"/>
                <a:gd fmla="*/ 48863 h 163053" name="connsiteY35"/>
                <a:gd fmla="*/ 98551 w 300255" name="connsiteX36"/>
                <a:gd fmla="*/ 45170 h 163053" name="connsiteY36"/>
                <a:gd fmla="*/ 113776 w 300255" name="connsiteX37"/>
                <a:gd fmla="*/ 53010 h 163053" name="connsiteY37"/>
                <a:gd fmla="*/ 117526 w 300255" name="connsiteX38"/>
                <a:gd fmla="*/ 64373 h 163053" name="connsiteY38"/>
                <a:gd fmla="*/ 109118 w 300255" name="connsiteX39"/>
                <a:gd fmla="*/ 69145 h 163053" name="connsiteY39"/>
                <a:gd fmla="*/ 64463 w 300255" name="connsiteX40"/>
                <a:gd fmla="*/ 45625 h 163053" name="connsiteY40"/>
                <a:gd fmla="*/ 60486 w 300255" name="connsiteX41"/>
                <a:gd fmla="*/ 44716 h 163053" name="connsiteY41"/>
                <a:gd fmla="*/ 45260 w 300255" name="connsiteX42"/>
                <a:gd fmla="*/ 36876 h 163053" name="connsiteY42"/>
                <a:gd fmla="*/ 41567 w 300255" name="connsiteX43"/>
                <a:gd fmla="*/ 25342 h 163053" name="connsiteY43"/>
                <a:gd fmla="*/ 53100 w 300255" name="connsiteX44"/>
                <a:gd fmla="*/ 21650 h 163053" name="connsiteY44"/>
                <a:gd fmla="*/ 68326 w 300255" name="connsiteX45"/>
                <a:gd fmla="*/ 29490 h 163053" name="connsiteY45"/>
                <a:gd fmla="*/ 72110 w 300255" name="connsiteX46"/>
                <a:gd fmla="*/ 40932 h 163053" name="connsiteY46"/>
                <a:gd fmla="*/ 64463 w 300255" name="connsiteX47"/>
                <a:gd fmla="*/ 45625 h 163053" name="connsiteY47"/>
                <a:gd fmla="*/ 19012 w 300255" name="connsiteX48"/>
                <a:gd fmla="*/ 22218 h 163053" name="connsiteY48"/>
                <a:gd fmla="*/ 15149 w 300255" name="connsiteX49"/>
                <a:gd fmla="*/ 21309 h 163053" name="connsiteY49"/>
                <a:gd fmla="*/ 4468 w 300255" name="connsiteX50"/>
                <a:gd fmla="*/ 15855 h 163053" name="connsiteY50"/>
                <a:gd fmla="*/ 833 w 300255" name="connsiteX51"/>
                <a:gd fmla="*/ 4492 h 163053" name="connsiteY51"/>
                <a:gd fmla="*/ 12195 w 300255" name="connsiteX52"/>
                <a:gd fmla="*/ 856 h 163053" name="connsiteY52"/>
                <a:gd fmla="*/ 22762 w 300255" name="connsiteX53"/>
                <a:gd fmla="*/ 6310 h 163053" name="connsiteY53"/>
                <a:gd fmla="*/ 26546 w 300255" name="connsiteX54"/>
                <a:gd fmla="*/ 17752 h 163053" name="connsiteY54"/>
                <a:gd fmla="*/ 18899 w 300255" name="connsiteX55"/>
                <a:gd fmla="*/ 22445 h 163053"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163053" w="300255">
                  <a:moveTo>
                    <a:pt x="291715" y="163000"/>
                  </a:moveTo>
                  <a:cubicBezTo>
                    <a:pt x="290329" y="163034"/>
                    <a:pt x="288965" y="162728"/>
                    <a:pt x="287738" y="162091"/>
                  </a:cubicBezTo>
                  <a:lnTo>
                    <a:pt x="272512" y="154251"/>
                  </a:lnTo>
                  <a:cubicBezTo>
                    <a:pt x="268308" y="152081"/>
                    <a:pt x="266649" y="146922"/>
                    <a:pt x="268819" y="142718"/>
                  </a:cubicBezTo>
                  <a:cubicBezTo>
                    <a:pt x="270989" y="138514"/>
                    <a:pt x="276148" y="136855"/>
                    <a:pt x="280352" y="139025"/>
                  </a:cubicBezTo>
                  <a:lnTo>
                    <a:pt x="295578" y="146865"/>
                  </a:lnTo>
                  <a:cubicBezTo>
                    <a:pt x="299726" y="148990"/>
                    <a:pt x="301396" y="154058"/>
                    <a:pt x="299328" y="158228"/>
                  </a:cubicBezTo>
                  <a:cubicBezTo>
                    <a:pt x="297885" y="161114"/>
                    <a:pt x="294942" y="162955"/>
                    <a:pt x="291715" y="163000"/>
                  </a:cubicBezTo>
                  <a:close/>
                  <a:moveTo>
                    <a:pt x="246264" y="139593"/>
                  </a:moveTo>
                  <a:cubicBezTo>
                    <a:pt x="244912" y="139593"/>
                    <a:pt x="243583" y="139241"/>
                    <a:pt x="242401" y="138571"/>
                  </a:cubicBezTo>
                  <a:lnTo>
                    <a:pt x="226494" y="130731"/>
                  </a:lnTo>
                  <a:cubicBezTo>
                    <a:pt x="222392" y="128560"/>
                    <a:pt x="220744" y="123549"/>
                    <a:pt x="222744" y="119368"/>
                  </a:cubicBezTo>
                  <a:cubicBezTo>
                    <a:pt x="224914" y="115266"/>
                    <a:pt x="229959" y="113652"/>
                    <a:pt x="234107" y="115732"/>
                  </a:cubicBezTo>
                  <a:lnTo>
                    <a:pt x="249333" y="123458"/>
                  </a:lnTo>
                  <a:cubicBezTo>
                    <a:pt x="253434" y="125629"/>
                    <a:pt x="255082" y="130640"/>
                    <a:pt x="253082" y="134821"/>
                  </a:cubicBezTo>
                  <a:cubicBezTo>
                    <a:pt x="251753" y="137559"/>
                    <a:pt x="249071" y="139377"/>
                    <a:pt x="246037" y="139593"/>
                  </a:cubicBezTo>
                  <a:close/>
                  <a:moveTo>
                    <a:pt x="200814" y="116073"/>
                  </a:moveTo>
                  <a:cubicBezTo>
                    <a:pt x="199473" y="116039"/>
                    <a:pt x="198155" y="115732"/>
                    <a:pt x="196951" y="115164"/>
                  </a:cubicBezTo>
                  <a:lnTo>
                    <a:pt x="181725" y="107324"/>
                  </a:lnTo>
                  <a:cubicBezTo>
                    <a:pt x="177578" y="105199"/>
                    <a:pt x="175907" y="100131"/>
                    <a:pt x="177975" y="95961"/>
                  </a:cubicBezTo>
                  <a:cubicBezTo>
                    <a:pt x="180145" y="91859"/>
                    <a:pt x="185156" y="90212"/>
                    <a:pt x="189338" y="92211"/>
                  </a:cubicBezTo>
                  <a:lnTo>
                    <a:pt x="204564" y="100052"/>
                  </a:lnTo>
                  <a:cubicBezTo>
                    <a:pt x="208768" y="102165"/>
                    <a:pt x="210461" y="107289"/>
                    <a:pt x="208348" y="111494"/>
                  </a:cubicBezTo>
                  <a:cubicBezTo>
                    <a:pt x="206882" y="114414"/>
                    <a:pt x="203859" y="116243"/>
                    <a:pt x="200587" y="116186"/>
                  </a:cubicBezTo>
                  <a:close/>
                  <a:moveTo>
                    <a:pt x="155364" y="92666"/>
                  </a:moveTo>
                  <a:cubicBezTo>
                    <a:pt x="154012" y="92654"/>
                    <a:pt x="152682" y="92302"/>
                    <a:pt x="151500" y="91643"/>
                  </a:cubicBezTo>
                  <a:lnTo>
                    <a:pt x="136275" y="83803"/>
                  </a:lnTo>
                  <a:cubicBezTo>
                    <a:pt x="132173" y="81633"/>
                    <a:pt x="130525" y="76622"/>
                    <a:pt x="132525" y="72440"/>
                  </a:cubicBezTo>
                  <a:cubicBezTo>
                    <a:pt x="134729" y="68395"/>
                    <a:pt x="139706" y="66748"/>
                    <a:pt x="143888" y="68691"/>
                  </a:cubicBezTo>
                  <a:lnTo>
                    <a:pt x="159113" y="76531"/>
                  </a:lnTo>
                  <a:cubicBezTo>
                    <a:pt x="163170" y="78735"/>
                    <a:pt x="164772" y="83746"/>
                    <a:pt x="162750" y="87893"/>
                  </a:cubicBezTo>
                  <a:cubicBezTo>
                    <a:pt x="161283" y="90973"/>
                    <a:pt x="158091" y="92859"/>
                    <a:pt x="154682" y="92666"/>
                  </a:cubicBezTo>
                  <a:close/>
                  <a:moveTo>
                    <a:pt x="109913" y="69145"/>
                  </a:moveTo>
                  <a:cubicBezTo>
                    <a:pt x="108538" y="69134"/>
                    <a:pt x="107186" y="68816"/>
                    <a:pt x="105937" y="68236"/>
                  </a:cubicBezTo>
                  <a:lnTo>
                    <a:pt x="90710" y="60396"/>
                  </a:lnTo>
                  <a:cubicBezTo>
                    <a:pt x="86506" y="58226"/>
                    <a:pt x="84847" y="53067"/>
                    <a:pt x="87018" y="48863"/>
                  </a:cubicBezTo>
                  <a:cubicBezTo>
                    <a:pt x="89188" y="44659"/>
                    <a:pt x="94347" y="43000"/>
                    <a:pt x="98551" y="45170"/>
                  </a:cubicBezTo>
                  <a:lnTo>
                    <a:pt x="113776" y="53010"/>
                  </a:lnTo>
                  <a:cubicBezTo>
                    <a:pt x="117924" y="55135"/>
                    <a:pt x="119594" y="60203"/>
                    <a:pt x="117526" y="64373"/>
                  </a:cubicBezTo>
                  <a:cubicBezTo>
                    <a:pt x="115958" y="67532"/>
                    <a:pt x="112629" y="69418"/>
                    <a:pt x="109118" y="69145"/>
                  </a:cubicBezTo>
                  <a:close/>
                  <a:moveTo>
                    <a:pt x="64463" y="45625"/>
                  </a:moveTo>
                  <a:cubicBezTo>
                    <a:pt x="63077" y="45659"/>
                    <a:pt x="61713" y="45352"/>
                    <a:pt x="60486" y="44716"/>
                  </a:cubicBezTo>
                  <a:lnTo>
                    <a:pt x="45260" y="36876"/>
                  </a:lnTo>
                  <a:cubicBezTo>
                    <a:pt x="41056" y="34705"/>
                    <a:pt x="39397" y="29547"/>
                    <a:pt x="41567" y="25342"/>
                  </a:cubicBezTo>
                  <a:cubicBezTo>
                    <a:pt x="43737" y="21138"/>
                    <a:pt x="48896" y="19479"/>
                    <a:pt x="53100" y="21650"/>
                  </a:cubicBezTo>
                  <a:lnTo>
                    <a:pt x="68326" y="29490"/>
                  </a:lnTo>
                  <a:cubicBezTo>
                    <a:pt x="72531" y="31603"/>
                    <a:pt x="74223" y="36728"/>
                    <a:pt x="72110" y="40932"/>
                  </a:cubicBezTo>
                  <a:cubicBezTo>
                    <a:pt x="70656" y="43818"/>
                    <a:pt x="67690" y="45636"/>
                    <a:pt x="64463" y="45625"/>
                  </a:cubicBezTo>
                  <a:close/>
                  <a:moveTo>
                    <a:pt x="19012" y="22218"/>
                  </a:moveTo>
                  <a:cubicBezTo>
                    <a:pt x="17672" y="22195"/>
                    <a:pt x="16354" y="21888"/>
                    <a:pt x="15149" y="21309"/>
                  </a:cubicBezTo>
                  <a:lnTo>
                    <a:pt x="4468" y="15855"/>
                  </a:lnTo>
                  <a:cubicBezTo>
                    <a:pt x="412" y="13650"/>
                    <a:pt x="-1190" y="8639"/>
                    <a:pt x="833" y="4492"/>
                  </a:cubicBezTo>
                  <a:cubicBezTo>
                    <a:pt x="3003" y="390"/>
                    <a:pt x="8048" y="-1223"/>
                    <a:pt x="12195" y="856"/>
                  </a:cubicBezTo>
                  <a:lnTo>
                    <a:pt x="22762" y="6310"/>
                  </a:lnTo>
                  <a:cubicBezTo>
                    <a:pt x="26966" y="8423"/>
                    <a:pt x="28659" y="13548"/>
                    <a:pt x="26546" y="17752"/>
                  </a:cubicBezTo>
                  <a:cubicBezTo>
                    <a:pt x="25091" y="20638"/>
                    <a:pt x="22126" y="22456"/>
                    <a:pt x="18899" y="22445"/>
                  </a:cubicBezTo>
                  <a:close/>
                </a:path>
              </a:pathLst>
            </a:custGeom>
            <a:solidFill>
              <a:srgbClr val="271C57"/>
            </a:solidFill>
            <a:ln cap="flat" w="11362">
              <a:noFill/>
              <a:prstDash val="solid"/>
              <a:miter/>
            </a:ln>
          </p:spPr>
          <p:txBody>
            <a:bodyPr anchor="ctr" rtlCol="0"/>
            <a:lstStyle/>
            <a:p>
              <a:endParaRPr dirty="0" lang="en-US"/>
            </a:p>
          </p:txBody>
        </p:sp>
        <p:sp>
          <p:nvSpPr>
            <p:cNvPr id="1072" name="Freeform: Shape 1071">
              <a:extLst>
                <a:ext uri="{FF2B5EF4-FFF2-40B4-BE49-F238E27FC236}">
                  <a16:creationId xmlns:a16="http://schemas.microsoft.com/office/drawing/2014/main" id="{9DA22F08-AAFD-4BAD-BEF1-A468CF3C0681}"/>
                </a:ext>
              </a:extLst>
            </p:cNvPr>
            <p:cNvSpPr/>
            <p:nvPr/>
          </p:nvSpPr>
          <p:spPr>
            <a:xfrm>
              <a:off x="7677276" y="2147550"/>
              <a:ext cx="95702" cy="305525"/>
            </a:xfrm>
            <a:custGeom>
              <a:avLst/>
              <a:gdLst>
                <a:gd fmla="*/ 8555 w 95702" name="connsiteX0"/>
                <a:gd fmla="*/ 305474 h 305525" name="connsiteY0"/>
                <a:gd fmla="*/ 6282 w 95702" name="connsiteX1"/>
                <a:gd fmla="*/ 305474 h 305525" name="connsiteY1"/>
                <a:gd fmla="*/ 260 w 95702" name="connsiteX2"/>
                <a:gd fmla="*/ 294907 h 305525" name="connsiteY2"/>
                <a:gd fmla="*/ 78889 w 95702" name="connsiteX3"/>
                <a:gd fmla="*/ 6297 h 305525" name="connsiteY3"/>
                <a:gd fmla="*/ 89104 w 95702" name="connsiteX4"/>
                <a:gd fmla="*/ 207 h 305525" name="connsiteY4"/>
                <a:gd fmla="*/ 89343 w 95702" name="connsiteX5"/>
                <a:gd fmla="*/ 275 h 305525" name="connsiteY5"/>
                <a:gd fmla="*/ 95365 w 95702" name="connsiteX6"/>
                <a:gd fmla="*/ 10717 h 305525" name="connsiteY6"/>
                <a:gd fmla="*/ 95365 w 95702" name="connsiteX7"/>
                <a:gd fmla="*/ 10729 h 305525" name="connsiteY7"/>
                <a:gd fmla="*/ 16849 w 95702" name="connsiteX8"/>
                <a:gd fmla="*/ 299452 h 305525" name="connsiteY8"/>
                <a:gd fmla="*/ 8555 w 95702" name="connsiteX9"/>
                <a:gd fmla="*/ 305474 h 3055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5525" w="95702">
                  <a:moveTo>
                    <a:pt x="8555" y="305474"/>
                  </a:moveTo>
                  <a:lnTo>
                    <a:pt x="6282" y="305474"/>
                  </a:lnTo>
                  <a:cubicBezTo>
                    <a:pt x="1715" y="304202"/>
                    <a:pt x="-978" y="299486"/>
                    <a:pt x="260" y="294907"/>
                  </a:cubicBezTo>
                  <a:lnTo>
                    <a:pt x="78889" y="6297"/>
                  </a:lnTo>
                  <a:cubicBezTo>
                    <a:pt x="80026" y="1797"/>
                    <a:pt x="84604" y="-929"/>
                    <a:pt x="89104" y="207"/>
                  </a:cubicBezTo>
                  <a:cubicBezTo>
                    <a:pt x="89184" y="229"/>
                    <a:pt x="89263" y="252"/>
                    <a:pt x="89343" y="275"/>
                  </a:cubicBezTo>
                  <a:cubicBezTo>
                    <a:pt x="93888" y="1491"/>
                    <a:pt x="96592" y="6161"/>
                    <a:pt x="95365" y="10717"/>
                  </a:cubicBezTo>
                  <a:cubicBezTo>
                    <a:pt x="95365" y="10717"/>
                    <a:pt x="95365" y="10729"/>
                    <a:pt x="95365" y="10729"/>
                  </a:cubicBezTo>
                  <a:lnTo>
                    <a:pt x="16849" y="299452"/>
                  </a:lnTo>
                  <a:cubicBezTo>
                    <a:pt x="15702" y="303065"/>
                    <a:pt x="12339" y="305497"/>
                    <a:pt x="8555" y="305474"/>
                  </a:cubicBezTo>
                  <a:close/>
                </a:path>
              </a:pathLst>
            </a:custGeom>
            <a:solidFill>
              <a:srgbClr val="271C57"/>
            </a:solidFill>
            <a:ln cap="flat" w="11362">
              <a:noFill/>
              <a:prstDash val="solid"/>
              <a:miter/>
            </a:ln>
          </p:spPr>
          <p:txBody>
            <a:bodyPr anchor="ctr" rtlCol="0"/>
            <a:lstStyle/>
            <a:p>
              <a:endParaRPr dirty="0" lang="en-US"/>
            </a:p>
          </p:txBody>
        </p:sp>
        <p:sp>
          <p:nvSpPr>
            <p:cNvPr id="1073" name="Freeform: Shape 1072">
              <a:extLst>
                <a:ext uri="{FF2B5EF4-FFF2-40B4-BE49-F238E27FC236}">
                  <a16:creationId xmlns:a16="http://schemas.microsoft.com/office/drawing/2014/main" id="{9F9687F9-D7FB-499A-B82E-FB8AD8C82E57}"/>
                </a:ext>
              </a:extLst>
            </p:cNvPr>
            <p:cNvSpPr/>
            <p:nvPr/>
          </p:nvSpPr>
          <p:spPr>
            <a:xfrm>
              <a:off x="7730754" y="2080382"/>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445 h 84992" name="connsiteY4"/>
                <a:gd fmla="*/ 42569 w 84992" name="connsiteX5"/>
                <a:gd fmla="*/ 84941 h 84992" name="connsiteY5"/>
                <a:gd fmla="*/ 42569 w 84992" name="connsiteX6"/>
                <a:gd fmla="*/ 16766 h 84992" name="connsiteY6"/>
                <a:gd fmla="*/ 17116 w 84992" name="connsiteX7"/>
                <a:gd fmla="*/ 41991 h 84992" name="connsiteY7"/>
                <a:gd fmla="*/ 42341 w 84992" name="connsiteX8"/>
                <a:gd fmla="*/ 67443 h 84992" name="connsiteY8"/>
                <a:gd fmla="*/ 67794 w 84992" name="connsiteX9"/>
                <a:gd fmla="*/ 42218 h 84992" name="connsiteY9"/>
                <a:gd fmla="*/ 67794 w 84992" name="connsiteX10"/>
                <a:gd fmla="*/ 41991 h 84992" name="connsiteY10"/>
                <a:gd fmla="*/ 42569 w 84992" name="connsiteX11"/>
                <a:gd fmla="*/ 17561 h 849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4992" w="84992">
                  <a:moveTo>
                    <a:pt x="42569" y="84941"/>
                  </a:moveTo>
                  <a:cubicBezTo>
                    <a:pt x="19093" y="85009"/>
                    <a:pt x="27" y="66034"/>
                    <a:pt x="-41" y="42559"/>
                  </a:cubicBezTo>
                  <a:cubicBezTo>
                    <a:pt x="-109" y="19084"/>
                    <a:pt x="18866" y="17"/>
                    <a:pt x="42341" y="-51"/>
                  </a:cubicBezTo>
                  <a:cubicBezTo>
                    <a:pt x="65816" y="-108"/>
                    <a:pt x="84883" y="18856"/>
                    <a:pt x="84951" y="42332"/>
                  </a:cubicBezTo>
                  <a:cubicBezTo>
                    <a:pt x="84951" y="42366"/>
                    <a:pt x="84951" y="42411"/>
                    <a:pt x="84951" y="42445"/>
                  </a:cubicBezTo>
                  <a:cubicBezTo>
                    <a:pt x="84894" y="65841"/>
                    <a:pt x="65964" y="84816"/>
                    <a:pt x="42569" y="84941"/>
                  </a:cubicBezTo>
                  <a:close/>
                  <a:moveTo>
                    <a:pt x="42569" y="16766"/>
                  </a:moveTo>
                  <a:cubicBezTo>
                    <a:pt x="28570" y="16698"/>
                    <a:pt x="17185" y="27992"/>
                    <a:pt x="17116" y="41991"/>
                  </a:cubicBezTo>
                  <a:cubicBezTo>
                    <a:pt x="17060" y="55989"/>
                    <a:pt x="28343" y="67375"/>
                    <a:pt x="42341" y="67443"/>
                  </a:cubicBezTo>
                  <a:cubicBezTo>
                    <a:pt x="56340" y="67500"/>
                    <a:pt x="67725" y="56217"/>
                    <a:pt x="67794" y="42218"/>
                  </a:cubicBezTo>
                  <a:cubicBezTo>
                    <a:pt x="67794" y="42138"/>
                    <a:pt x="67794" y="42070"/>
                    <a:pt x="67794" y="41991"/>
                  </a:cubicBezTo>
                  <a:cubicBezTo>
                    <a:pt x="67362" y="28367"/>
                    <a:pt x="56192" y="17550"/>
                    <a:pt x="42569" y="17561"/>
                  </a:cubicBezTo>
                  <a:close/>
                </a:path>
              </a:pathLst>
            </a:custGeom>
            <a:solidFill>
              <a:srgbClr val="271C57"/>
            </a:solidFill>
            <a:ln cap="flat" w="11362">
              <a:noFill/>
              <a:prstDash val="solid"/>
              <a:miter/>
            </a:ln>
          </p:spPr>
          <p:txBody>
            <a:bodyPr anchor="ctr" rtlCol="0"/>
            <a:lstStyle/>
            <a:p>
              <a:endParaRPr dirty="0" lang="en-US"/>
            </a:p>
          </p:txBody>
        </p:sp>
        <p:sp>
          <p:nvSpPr>
            <p:cNvPr id="1074" name="Freeform: Shape 1073">
              <a:extLst>
                <a:ext uri="{FF2B5EF4-FFF2-40B4-BE49-F238E27FC236}">
                  <a16:creationId xmlns:a16="http://schemas.microsoft.com/office/drawing/2014/main" id="{466ADE0D-F5BE-4E32-90FE-C01A43BA2C69}"/>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1075" name="Freeform: Shape 1074">
              <a:extLst>
                <a:ext uri="{FF2B5EF4-FFF2-40B4-BE49-F238E27FC236}">
                  <a16:creationId xmlns:a16="http://schemas.microsoft.com/office/drawing/2014/main" id="{5C894393-8B81-4F24-99CC-E2C57B9841A1}"/>
                </a:ext>
              </a:extLst>
            </p:cNvPr>
            <p:cNvSpPr/>
            <p:nvPr/>
          </p:nvSpPr>
          <p:spPr>
            <a:xfrm>
              <a:off x="7634513" y="2434554"/>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725" y="28265"/>
                    <a:pt x="56408" y="17152"/>
                    <a:pt x="42569" y="17220"/>
                  </a:cubicBezTo>
                  <a:close/>
                </a:path>
              </a:pathLst>
            </a:custGeom>
            <a:solidFill>
              <a:srgbClr val="271C57"/>
            </a:solidFill>
            <a:ln cap="flat" w="11362">
              <a:noFill/>
              <a:prstDash val="solid"/>
              <a:miter/>
            </a:ln>
          </p:spPr>
          <p:txBody>
            <a:bodyPr anchor="ctr" rtlCol="0"/>
            <a:lstStyle/>
            <a:p>
              <a:endParaRPr dirty="0" lang="en-US"/>
            </a:p>
          </p:txBody>
        </p:sp>
        <p:sp>
          <p:nvSpPr>
            <p:cNvPr id="1076" name="Freeform: Shape 1075">
              <a:extLst>
                <a:ext uri="{FF2B5EF4-FFF2-40B4-BE49-F238E27FC236}">
                  <a16:creationId xmlns:a16="http://schemas.microsoft.com/office/drawing/2014/main" id="{97C4BA64-1B5C-472C-BA35-6E7E2BA2E7CF}"/>
                </a:ext>
              </a:extLst>
            </p:cNvPr>
            <p:cNvSpPr/>
            <p:nvPr/>
          </p:nvSpPr>
          <p:spPr>
            <a:xfrm>
              <a:off x="8096289" y="2414442"/>
              <a:ext cx="84992" cy="84992"/>
            </a:xfrm>
            <a:custGeom>
              <a:avLst/>
              <a:gdLst>
                <a:gd fmla="*/ 42455 w 84992" name="connsiteX0"/>
                <a:gd fmla="*/ 84941 h 84992" name="connsiteY0"/>
                <a:gd fmla="*/ -41 w 84992" name="connsiteX1"/>
                <a:gd fmla="*/ 42445 h 84992" name="connsiteY1"/>
                <a:gd fmla="*/ 42455 w 84992" name="connsiteX2"/>
                <a:gd fmla="*/ -51 h 84992" name="connsiteY2"/>
                <a:gd fmla="*/ 84951 w 84992" name="connsiteX3"/>
                <a:gd fmla="*/ 42445 h 84992" name="connsiteY3"/>
                <a:gd fmla="*/ 42455 w 84992" name="connsiteX4"/>
                <a:gd fmla="*/ 84941 h 84992" name="connsiteY4"/>
                <a:gd fmla="*/ 42455 w 84992" name="connsiteX5"/>
                <a:gd fmla="*/ 16766 h 84992" name="connsiteY5"/>
                <a:gd fmla="*/ 17116 w 84992" name="connsiteX6"/>
                <a:gd fmla="*/ 42104 h 84992" name="connsiteY6"/>
                <a:gd fmla="*/ 42455 w 84992" name="connsiteX7"/>
                <a:gd fmla="*/ 67443 h 84992" name="connsiteY7"/>
                <a:gd fmla="*/ 67793 w 84992" name="connsiteX8"/>
                <a:gd fmla="*/ 42104 h 84992" name="connsiteY8"/>
                <a:gd fmla="*/ 67793 w 84992" name="connsiteX9"/>
                <a:gd fmla="*/ 41991 h 84992" name="connsiteY9"/>
                <a:gd fmla="*/ 42455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455" y="84941"/>
                  </a:moveTo>
                  <a:cubicBezTo>
                    <a:pt x="18980" y="84941"/>
                    <a:pt x="-41" y="65920"/>
                    <a:pt x="-41" y="42445"/>
                  </a:cubicBezTo>
                  <a:cubicBezTo>
                    <a:pt x="-41" y="18970"/>
                    <a:pt x="18980" y="-51"/>
                    <a:pt x="42455" y="-51"/>
                  </a:cubicBezTo>
                  <a:cubicBezTo>
                    <a:pt x="65930" y="-51"/>
                    <a:pt x="84951" y="18970"/>
                    <a:pt x="84951" y="42445"/>
                  </a:cubicBezTo>
                  <a:cubicBezTo>
                    <a:pt x="84894" y="65886"/>
                    <a:pt x="65896" y="84884"/>
                    <a:pt x="42455" y="84941"/>
                  </a:cubicBezTo>
                  <a:close/>
                  <a:moveTo>
                    <a:pt x="42455" y="16766"/>
                  </a:moveTo>
                  <a:cubicBezTo>
                    <a:pt x="28456" y="16766"/>
                    <a:pt x="17116" y="28105"/>
                    <a:pt x="17116" y="42104"/>
                  </a:cubicBezTo>
                  <a:cubicBezTo>
                    <a:pt x="17116" y="56103"/>
                    <a:pt x="28456" y="67443"/>
                    <a:pt x="42455" y="67443"/>
                  </a:cubicBezTo>
                  <a:cubicBezTo>
                    <a:pt x="56454" y="67443"/>
                    <a:pt x="67793" y="56103"/>
                    <a:pt x="67793" y="42104"/>
                  </a:cubicBezTo>
                  <a:cubicBezTo>
                    <a:pt x="67793" y="42070"/>
                    <a:pt x="67793" y="42025"/>
                    <a:pt x="67793" y="41991"/>
                  </a:cubicBezTo>
                  <a:cubicBezTo>
                    <a:pt x="67543" y="28196"/>
                    <a:pt x="56249" y="17152"/>
                    <a:pt x="42455" y="17220"/>
                  </a:cubicBezTo>
                  <a:close/>
                </a:path>
              </a:pathLst>
            </a:custGeom>
            <a:solidFill>
              <a:srgbClr val="271C57"/>
            </a:solidFill>
            <a:ln cap="flat" w="11362">
              <a:noFill/>
              <a:prstDash val="solid"/>
              <a:miter/>
            </a:ln>
          </p:spPr>
          <p:txBody>
            <a:bodyPr anchor="ctr" rtlCol="0"/>
            <a:lstStyle/>
            <a:p>
              <a:endParaRPr dirty="0" lang="en-US"/>
            </a:p>
          </p:txBody>
        </p:sp>
        <p:sp>
          <p:nvSpPr>
            <p:cNvPr id="1077" name="Freeform: Shape 1076">
              <a:extLst>
                <a:ext uri="{FF2B5EF4-FFF2-40B4-BE49-F238E27FC236}">
                  <a16:creationId xmlns:a16="http://schemas.microsoft.com/office/drawing/2014/main" id="{F3E3FCD2-A92F-4E27-9D5B-A07C2FEBE84C}"/>
                </a:ext>
              </a:extLst>
            </p:cNvPr>
            <p:cNvSpPr/>
            <p:nvPr/>
          </p:nvSpPr>
          <p:spPr>
            <a:xfrm>
              <a:off x="8480344" y="2662147"/>
              <a:ext cx="84764" cy="84764"/>
            </a:xfrm>
            <a:custGeom>
              <a:avLst/>
              <a:gdLst>
                <a:gd fmla="*/ 42341 w 84764" name="connsiteX0"/>
                <a:gd fmla="*/ 84714 h 84764" name="connsiteY0"/>
                <a:gd fmla="*/ -41 w 84764" name="connsiteX1"/>
                <a:gd fmla="*/ 42331 h 84764" name="connsiteY1"/>
                <a:gd fmla="*/ 42341 w 84764" name="connsiteX2"/>
                <a:gd fmla="*/ -51 h 84764" name="connsiteY2"/>
                <a:gd fmla="*/ 84724 w 84764" name="connsiteX3"/>
                <a:gd fmla="*/ 42331 h 84764" name="connsiteY3"/>
                <a:gd fmla="*/ 42341 w 84764" name="connsiteX4"/>
                <a:gd fmla="*/ 84714 h 84764" name="connsiteY4"/>
                <a:gd fmla="*/ 42341 w 84764" name="connsiteX5"/>
                <a:gd fmla="*/ 16538 h 84764" name="connsiteY5"/>
                <a:gd fmla="*/ 17003 w 84764" name="connsiteX6"/>
                <a:gd fmla="*/ 41877 h 84764" name="connsiteY6"/>
                <a:gd fmla="*/ 42341 w 84764" name="connsiteX7"/>
                <a:gd fmla="*/ 67216 h 84764" name="connsiteY7"/>
                <a:gd fmla="*/ 67680 w 84764" name="connsiteX8"/>
                <a:gd fmla="*/ 41877 h 84764" name="connsiteY8"/>
                <a:gd fmla="*/ 42341 w 84764" name="connsiteX9"/>
                <a:gd fmla="*/ 16993 h 8476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4" w="84764">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dirty="0" lang="en-US"/>
            </a:p>
          </p:txBody>
        </p:sp>
        <p:sp>
          <p:nvSpPr>
            <p:cNvPr id="1078" name="Freeform: Shape 1077">
              <a:extLst>
                <a:ext uri="{FF2B5EF4-FFF2-40B4-BE49-F238E27FC236}">
                  <a16:creationId xmlns:a16="http://schemas.microsoft.com/office/drawing/2014/main" id="{BA2FAED5-3D14-4880-B049-C3ABE43F1C1A}"/>
                </a:ext>
              </a:extLst>
            </p:cNvPr>
            <p:cNvSpPr/>
            <p:nvPr/>
          </p:nvSpPr>
          <p:spPr>
            <a:xfrm>
              <a:off x="8433644" y="1978687"/>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657" y="28287"/>
                    <a:pt x="56386" y="17220"/>
                    <a:pt x="42569" y="17220"/>
                  </a:cubicBezTo>
                  <a:close/>
                </a:path>
              </a:pathLst>
            </a:custGeom>
            <a:solidFill>
              <a:srgbClr val="271C57"/>
            </a:solidFill>
            <a:ln cap="flat" w="11362">
              <a:noFill/>
              <a:prstDash val="solid"/>
              <a:miter/>
            </a:ln>
          </p:spPr>
          <p:txBody>
            <a:bodyPr anchor="ctr" rtlCol="0"/>
            <a:lstStyle/>
            <a:p>
              <a:endParaRPr dirty="0" lang="en-US"/>
            </a:p>
          </p:txBody>
        </p:sp>
        <p:sp>
          <p:nvSpPr>
            <p:cNvPr id="1079" name="Freeform: Shape 1078">
              <a:extLst>
                <a:ext uri="{FF2B5EF4-FFF2-40B4-BE49-F238E27FC236}">
                  <a16:creationId xmlns:a16="http://schemas.microsoft.com/office/drawing/2014/main" id="{72578979-E8AC-4C26-8BCA-9E9432B88247}"/>
                </a:ext>
              </a:extLst>
            </p:cNvPr>
            <p:cNvSpPr/>
            <p:nvPr/>
          </p:nvSpPr>
          <p:spPr>
            <a:xfrm>
              <a:off x="7331358" y="2696007"/>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3" y="16538"/>
                    <a:pt x="17003" y="27878"/>
                    <a:pt x="17003" y="41877"/>
                  </a:cubicBezTo>
                  <a:cubicBezTo>
                    <a:pt x="17003" y="55876"/>
                    <a:pt x="28343"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dirty="0" lang="en-US"/>
            </a:p>
          </p:txBody>
        </p:sp>
        <p:sp>
          <p:nvSpPr>
            <p:cNvPr id="1080" name="Freeform: Shape 1079">
              <a:extLst>
                <a:ext uri="{FF2B5EF4-FFF2-40B4-BE49-F238E27FC236}">
                  <a16:creationId xmlns:a16="http://schemas.microsoft.com/office/drawing/2014/main" id="{FEB7AB21-446C-4215-9193-F17AA4E52C7C}"/>
                </a:ext>
              </a:extLst>
            </p:cNvPr>
            <p:cNvSpPr/>
            <p:nvPr/>
          </p:nvSpPr>
          <p:spPr>
            <a:xfrm>
              <a:off x="8631921" y="2371151"/>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87"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1081" name="Freeform: Shape 1080">
              <a:extLst>
                <a:ext uri="{FF2B5EF4-FFF2-40B4-BE49-F238E27FC236}">
                  <a16:creationId xmlns:a16="http://schemas.microsoft.com/office/drawing/2014/main" id="{ECEDE5C0-5C7A-473E-933E-3F354A2160F4}"/>
                </a:ext>
              </a:extLst>
            </p:cNvPr>
            <p:cNvSpPr/>
            <p:nvPr/>
          </p:nvSpPr>
          <p:spPr>
            <a:xfrm>
              <a:off x="8137421" y="2148785"/>
              <a:ext cx="84765" cy="84765"/>
            </a:xfrm>
            <a:custGeom>
              <a:avLst/>
              <a:gdLst>
                <a:gd fmla="*/ 42341 w 84765" name="connsiteX0"/>
                <a:gd fmla="*/ 84714 h 84765" name="connsiteY0"/>
                <a:gd fmla="*/ -41 w 84765" name="connsiteX1"/>
                <a:gd fmla="*/ 42332 h 84765" name="connsiteY1"/>
                <a:gd fmla="*/ 42341 w 84765" name="connsiteX2"/>
                <a:gd fmla="*/ -51 h 84765" name="connsiteY2"/>
                <a:gd fmla="*/ 84724 w 84765" name="connsiteX3"/>
                <a:gd fmla="*/ 42332 h 84765" name="connsiteY3"/>
                <a:gd fmla="*/ 42341 w 84765" name="connsiteX4"/>
                <a:gd fmla="*/ 84714 h 84765" name="connsiteY4"/>
                <a:gd fmla="*/ 42341 w 84765" name="connsiteX5"/>
                <a:gd fmla="*/ 16538 h 84765" name="connsiteY5"/>
                <a:gd fmla="*/ 16889 w 84765" name="connsiteX6"/>
                <a:gd fmla="*/ 41763 h 84765" name="connsiteY6"/>
                <a:gd fmla="*/ 42114 w 84765" name="connsiteX7"/>
                <a:gd fmla="*/ 67216 h 84765" name="connsiteY7"/>
                <a:gd fmla="*/ 67566 w 84765" name="connsiteX8"/>
                <a:gd fmla="*/ 41991 h 84765" name="connsiteY8"/>
                <a:gd fmla="*/ 67566 w 84765" name="connsiteX9"/>
                <a:gd fmla="*/ 41877 h 84765" name="connsiteY9"/>
                <a:gd fmla="*/ 42341 w 84765" name="connsiteX10"/>
                <a:gd fmla="*/ 17447 h 8476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765" w="84765">
                  <a:moveTo>
                    <a:pt x="42341" y="84714"/>
                  </a:moveTo>
                  <a:cubicBezTo>
                    <a:pt x="18934" y="84714"/>
                    <a:pt x="-41" y="65739"/>
                    <a:pt x="-41" y="42332"/>
                  </a:cubicBezTo>
                  <a:cubicBezTo>
                    <a:pt x="-41" y="18925"/>
                    <a:pt x="18934" y="-51"/>
                    <a:pt x="42341" y="-51"/>
                  </a:cubicBezTo>
                  <a:cubicBezTo>
                    <a:pt x="65748" y="-51"/>
                    <a:pt x="84724" y="18925"/>
                    <a:pt x="84724" y="42332"/>
                  </a:cubicBezTo>
                  <a:cubicBezTo>
                    <a:pt x="84667" y="65716"/>
                    <a:pt x="65726" y="84657"/>
                    <a:pt x="42341" y="84714"/>
                  </a:cubicBezTo>
                  <a:close/>
                  <a:moveTo>
                    <a:pt x="42341" y="16538"/>
                  </a:moveTo>
                  <a:cubicBezTo>
                    <a:pt x="28343" y="16470"/>
                    <a:pt x="16957" y="27765"/>
                    <a:pt x="16889" y="41763"/>
                  </a:cubicBezTo>
                  <a:cubicBezTo>
                    <a:pt x="16821" y="55762"/>
                    <a:pt x="28116" y="67147"/>
                    <a:pt x="42114" y="67216"/>
                  </a:cubicBezTo>
                  <a:cubicBezTo>
                    <a:pt x="56113" y="67272"/>
                    <a:pt x="67498" y="55989"/>
                    <a:pt x="67566" y="41991"/>
                  </a:cubicBezTo>
                  <a:cubicBezTo>
                    <a:pt x="67566" y="41957"/>
                    <a:pt x="67566" y="41911"/>
                    <a:pt x="67566" y="41877"/>
                  </a:cubicBezTo>
                  <a:cubicBezTo>
                    <a:pt x="67078" y="28287"/>
                    <a:pt x="55942" y="17504"/>
                    <a:pt x="42341" y="17447"/>
                  </a:cubicBezTo>
                  <a:close/>
                </a:path>
              </a:pathLst>
            </a:custGeom>
            <a:solidFill>
              <a:srgbClr val="271C57"/>
            </a:solidFill>
            <a:ln cap="flat" w="11362">
              <a:noFill/>
              <a:prstDash val="solid"/>
              <a:miter/>
            </a:ln>
          </p:spPr>
          <p:txBody>
            <a:bodyPr anchor="ctr" rtlCol="0"/>
            <a:lstStyle/>
            <a:p>
              <a:endParaRPr dirty="0" lang="en-US"/>
            </a:p>
          </p:txBody>
        </p:sp>
        <p:sp>
          <p:nvSpPr>
            <p:cNvPr id="1082" name="Freeform: Shape 1081">
              <a:extLst>
                <a:ext uri="{FF2B5EF4-FFF2-40B4-BE49-F238E27FC236}">
                  <a16:creationId xmlns:a16="http://schemas.microsoft.com/office/drawing/2014/main" id="{1310DF77-5B1D-4776-ADCD-029D422F5FFD}"/>
                </a:ext>
              </a:extLst>
            </p:cNvPr>
            <p:cNvSpPr/>
            <p:nvPr/>
          </p:nvSpPr>
          <p:spPr>
            <a:xfrm>
              <a:off x="8200074" y="2029167"/>
              <a:ext cx="255639" cy="153364"/>
            </a:xfrm>
            <a:custGeom>
              <a:avLst/>
              <a:gdLst>
                <a:gd fmla="*/ 8549 w 255639" name="connsiteX0"/>
                <a:gd fmla="*/ 153313 h 153364" name="connsiteY0"/>
                <a:gd fmla="*/ -41 w 255639" name="connsiteX1"/>
                <a:gd fmla="*/ 144860 h 153364" name="connsiteY1"/>
                <a:gd fmla="*/ 4231 w 255639" name="connsiteX2"/>
                <a:gd fmla="*/ 137406 h 153364" name="connsiteY2"/>
                <a:gd fmla="*/ 242846 w 255639" name="connsiteX3"/>
                <a:gd fmla="*/ 1055 h 153364" name="connsiteY3"/>
                <a:gd fmla="*/ 254493 w 255639" name="connsiteX4"/>
                <a:gd fmla="*/ 4293 h 153364" name="connsiteY4"/>
                <a:gd fmla="*/ 251254 w 255639" name="connsiteX5"/>
                <a:gd fmla="*/ 15940 h 153364" name="connsiteY5"/>
                <a:gd fmla="*/ 12640 w 255639" name="connsiteX6"/>
                <a:gd fmla="*/ 152291 h 153364" name="connsiteY6"/>
                <a:gd fmla="*/ 8549 w 255639" name="connsiteX7"/>
                <a:gd fmla="*/ 153313 h 15336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3364" w="255639">
                  <a:moveTo>
                    <a:pt x="8549" y="153313"/>
                  </a:moveTo>
                  <a:cubicBezTo>
                    <a:pt x="3845" y="153348"/>
                    <a:pt x="-7" y="149564"/>
                    <a:pt x="-41" y="144860"/>
                  </a:cubicBezTo>
                  <a:cubicBezTo>
                    <a:pt x="-64" y="141780"/>
                    <a:pt x="1572" y="138940"/>
                    <a:pt x="4231" y="137406"/>
                  </a:cubicBezTo>
                  <a:lnTo>
                    <a:pt x="242846" y="1055"/>
                  </a:lnTo>
                  <a:cubicBezTo>
                    <a:pt x="246959" y="-1263"/>
                    <a:pt x="252174" y="180"/>
                    <a:pt x="254493" y="4293"/>
                  </a:cubicBezTo>
                  <a:cubicBezTo>
                    <a:pt x="256811" y="8406"/>
                    <a:pt x="255367" y="13622"/>
                    <a:pt x="251254" y="15940"/>
                  </a:cubicBezTo>
                  <a:lnTo>
                    <a:pt x="12640" y="152291"/>
                  </a:lnTo>
                  <a:cubicBezTo>
                    <a:pt x="11390" y="152973"/>
                    <a:pt x="9981" y="153325"/>
                    <a:pt x="8549" y="153313"/>
                  </a:cubicBezTo>
                  <a:close/>
                </a:path>
              </a:pathLst>
            </a:custGeom>
            <a:solidFill>
              <a:srgbClr val="271C57"/>
            </a:solidFill>
            <a:ln cap="flat" w="11362">
              <a:noFill/>
              <a:prstDash val="solid"/>
              <a:miter/>
            </a:ln>
          </p:spPr>
          <p:txBody>
            <a:bodyPr anchor="ctr" rtlCol="0"/>
            <a:lstStyle/>
            <a:p>
              <a:endParaRPr dirty="0" lang="en-US"/>
            </a:p>
          </p:txBody>
        </p:sp>
        <p:sp>
          <p:nvSpPr>
            <p:cNvPr id="1083" name="Freeform: Shape 1082">
              <a:extLst>
                <a:ext uri="{FF2B5EF4-FFF2-40B4-BE49-F238E27FC236}">
                  <a16:creationId xmlns:a16="http://schemas.microsoft.com/office/drawing/2014/main" id="{5634842C-7A3D-47B7-9473-6108D0818BEE}"/>
                </a:ext>
              </a:extLst>
            </p:cNvPr>
            <p:cNvSpPr/>
            <p:nvPr/>
          </p:nvSpPr>
          <p:spPr>
            <a:xfrm>
              <a:off x="7798662" y="2114310"/>
              <a:ext cx="356351" cy="80038"/>
            </a:xfrm>
            <a:custGeom>
              <a:avLst/>
              <a:gdLst>
                <a:gd fmla="*/ 347694 w 356351" name="connsiteX0"/>
                <a:gd fmla="*/ 79988 h 80038" name="connsiteY0"/>
                <a:gd fmla="*/ 346104 w 356351" name="connsiteX1"/>
                <a:gd fmla="*/ 79988 h 80038" name="connsiteY1"/>
                <a:gd fmla="*/ 6930 w 356351" name="connsiteX2"/>
                <a:gd fmla="*/ 16925 h 80038" name="connsiteY2"/>
                <a:gd fmla="*/ 101 w 356351" name="connsiteX3"/>
                <a:gd fmla="*/ 6994 h 80038" name="connsiteY3"/>
                <a:gd fmla="*/ 113 w 356351" name="connsiteX4"/>
                <a:gd fmla="*/ 6926 h 80038" name="connsiteY4"/>
                <a:gd fmla="*/ 9839 w 356351" name="connsiteX5"/>
                <a:gd fmla="*/ 74 h 80038" name="connsiteY5"/>
                <a:gd fmla="*/ 9998 w 356351" name="connsiteX6"/>
                <a:gd fmla="*/ 109 h 80038" name="connsiteY6"/>
                <a:gd fmla="*/ 349172 w 356351" name="connsiteX7"/>
                <a:gd fmla="*/ 62716 h 80038" name="connsiteY7"/>
                <a:gd fmla="*/ 356194 w 356351" name="connsiteX8"/>
                <a:gd fmla="*/ 72511 h 80038" name="connsiteY8"/>
                <a:gd fmla="*/ 347694 w 356351" name="connsiteX9"/>
                <a:gd fmla="*/ 79647 h 8003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38" w="356351">
                  <a:moveTo>
                    <a:pt x="347694" y="79988"/>
                  </a:moveTo>
                  <a:lnTo>
                    <a:pt x="346104" y="79988"/>
                  </a:lnTo>
                  <a:lnTo>
                    <a:pt x="6930" y="16925"/>
                  </a:lnTo>
                  <a:cubicBezTo>
                    <a:pt x="2306" y="16073"/>
                    <a:pt x="-751" y="11619"/>
                    <a:pt x="101" y="6994"/>
                  </a:cubicBezTo>
                  <a:cubicBezTo>
                    <a:pt x="101" y="6972"/>
                    <a:pt x="113" y="6949"/>
                    <a:pt x="113" y="6926"/>
                  </a:cubicBezTo>
                  <a:cubicBezTo>
                    <a:pt x="908" y="2347"/>
                    <a:pt x="5260" y="-721"/>
                    <a:pt x="9839" y="74"/>
                  </a:cubicBezTo>
                  <a:cubicBezTo>
                    <a:pt x="9884" y="86"/>
                    <a:pt x="9941" y="97"/>
                    <a:pt x="9998" y="109"/>
                  </a:cubicBezTo>
                  <a:lnTo>
                    <a:pt x="349172" y="62716"/>
                  </a:lnTo>
                  <a:cubicBezTo>
                    <a:pt x="353819" y="63478"/>
                    <a:pt x="356966" y="67864"/>
                    <a:pt x="356194" y="72511"/>
                  </a:cubicBezTo>
                  <a:cubicBezTo>
                    <a:pt x="355512" y="76658"/>
                    <a:pt x="351899" y="79692"/>
                    <a:pt x="347694" y="79647"/>
                  </a:cubicBezTo>
                  <a:close/>
                </a:path>
              </a:pathLst>
            </a:custGeom>
            <a:solidFill>
              <a:srgbClr val="271C57"/>
            </a:solidFill>
            <a:ln cap="flat" w="11362">
              <a:noFill/>
              <a:prstDash val="solid"/>
              <a:miter/>
            </a:ln>
          </p:spPr>
          <p:txBody>
            <a:bodyPr anchor="ctr" rtlCol="0"/>
            <a:lstStyle/>
            <a:p>
              <a:endParaRPr dirty="0" lang="en-US"/>
            </a:p>
          </p:txBody>
        </p:sp>
        <p:sp>
          <p:nvSpPr>
            <p:cNvPr id="1084" name="Freeform: Shape 1083">
              <a:extLst>
                <a:ext uri="{FF2B5EF4-FFF2-40B4-BE49-F238E27FC236}">
                  <a16:creationId xmlns:a16="http://schemas.microsoft.com/office/drawing/2014/main" id="{28EEA9F3-43F0-450F-80CE-DBB70EDD6211}"/>
                </a:ext>
              </a:extLst>
            </p:cNvPr>
            <p:cNvSpPr/>
            <p:nvPr/>
          </p:nvSpPr>
          <p:spPr>
            <a:xfrm>
              <a:off x="8543066" y="1999026"/>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dirty="0" lang="en-US"/>
            </a:p>
          </p:txBody>
        </p:sp>
        <p:sp>
          <p:nvSpPr>
            <p:cNvPr id="1085" name="Freeform: Shape 1084">
              <a:extLst>
                <a:ext uri="{FF2B5EF4-FFF2-40B4-BE49-F238E27FC236}">
                  <a16:creationId xmlns:a16="http://schemas.microsoft.com/office/drawing/2014/main" id="{D28BF00D-1495-4B3C-818A-2A4FA50E652B}"/>
                </a:ext>
              </a:extLst>
            </p:cNvPr>
            <p:cNvSpPr/>
            <p:nvPr/>
          </p:nvSpPr>
          <p:spPr>
            <a:xfrm>
              <a:off x="8541963" y="2026350"/>
              <a:ext cx="83516" cy="17274"/>
            </a:xfrm>
            <a:custGeom>
              <a:avLst/>
              <a:gdLst>
                <a:gd fmla="*/ 75828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8 w 83516" name="connsiteX5"/>
                <a:gd fmla="*/ 9 h 17274" name="connsiteY5"/>
                <a:gd fmla="*/ 83418 w 83516" name="connsiteX6"/>
                <a:gd fmla="*/ 9576 h 17274" name="connsiteY6"/>
                <a:gd fmla="*/ 75828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8" y="17166"/>
                  </a:moveTo>
                  <a:lnTo>
                    <a:pt x="9584" y="17166"/>
                  </a:lnTo>
                  <a:cubicBezTo>
                    <a:pt x="4846" y="17712"/>
                    <a:pt x="562" y="14314"/>
                    <a:pt x="16" y="9576"/>
                  </a:cubicBezTo>
                  <a:cubicBezTo>
                    <a:pt x="-529" y="4838"/>
                    <a:pt x="2868" y="554"/>
                    <a:pt x="7606" y="9"/>
                  </a:cubicBezTo>
                  <a:cubicBezTo>
                    <a:pt x="8266" y="-71"/>
                    <a:pt x="8924" y="-71"/>
                    <a:pt x="9584" y="9"/>
                  </a:cubicBezTo>
                  <a:lnTo>
                    <a:pt x="75828" y="9"/>
                  </a:lnTo>
                  <a:cubicBezTo>
                    <a:pt x="80566" y="554"/>
                    <a:pt x="83963" y="4838"/>
                    <a:pt x="83418" y="9576"/>
                  </a:cubicBezTo>
                  <a:cubicBezTo>
                    <a:pt x="82963" y="13564"/>
                    <a:pt x="79816" y="16712"/>
                    <a:pt x="75828" y="17166"/>
                  </a:cubicBezTo>
                  <a:close/>
                </a:path>
              </a:pathLst>
            </a:custGeom>
            <a:solidFill>
              <a:srgbClr val="271C57"/>
            </a:solidFill>
            <a:ln cap="flat" w="11362">
              <a:noFill/>
              <a:prstDash val="solid"/>
              <a:miter/>
            </a:ln>
          </p:spPr>
          <p:txBody>
            <a:bodyPr anchor="ctr" rtlCol="0"/>
            <a:lstStyle/>
            <a:p>
              <a:endParaRPr dirty="0" lang="en-US"/>
            </a:p>
          </p:txBody>
        </p:sp>
        <p:sp>
          <p:nvSpPr>
            <p:cNvPr id="1086" name="Freeform: Shape 1085">
              <a:extLst>
                <a:ext uri="{FF2B5EF4-FFF2-40B4-BE49-F238E27FC236}">
                  <a16:creationId xmlns:a16="http://schemas.microsoft.com/office/drawing/2014/main" id="{C34337A9-BDD4-4427-8E71-E99447E5DEB7}"/>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dirty="0" lang="en-US"/>
            </a:p>
          </p:txBody>
        </p:sp>
        <p:sp>
          <p:nvSpPr>
            <p:cNvPr id="1087" name="Freeform: Shape 1086">
              <a:extLst>
                <a:ext uri="{FF2B5EF4-FFF2-40B4-BE49-F238E27FC236}">
                  <a16:creationId xmlns:a16="http://schemas.microsoft.com/office/drawing/2014/main" id="{753AB571-2EE9-466A-8ED2-E7F961762041}"/>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dirty="0" lang="en-US"/>
            </a:p>
          </p:txBody>
        </p:sp>
        <p:sp>
          <p:nvSpPr>
            <p:cNvPr id="1088" name="Freeform: Shape 1087">
              <a:extLst>
                <a:ext uri="{FF2B5EF4-FFF2-40B4-BE49-F238E27FC236}">
                  <a16:creationId xmlns:a16="http://schemas.microsoft.com/office/drawing/2014/main" id="{E211BACE-7DBA-49F5-8A8D-C5D9F73A062B}"/>
                </a:ext>
              </a:extLst>
            </p:cNvPr>
            <p:cNvSpPr/>
            <p:nvPr/>
          </p:nvSpPr>
          <p:spPr>
            <a:xfrm>
              <a:off x="8587948" y="2673850"/>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dirty="0" lang="en-US"/>
            </a:p>
          </p:txBody>
        </p:sp>
        <p:sp>
          <p:nvSpPr>
            <p:cNvPr id="1089" name="Freeform: Shape 1088">
              <a:extLst>
                <a:ext uri="{FF2B5EF4-FFF2-40B4-BE49-F238E27FC236}">
                  <a16:creationId xmlns:a16="http://schemas.microsoft.com/office/drawing/2014/main" id="{5D0B70A3-58B2-454A-A421-C349315274DA}"/>
                </a:ext>
              </a:extLst>
            </p:cNvPr>
            <p:cNvSpPr/>
            <p:nvPr/>
          </p:nvSpPr>
          <p:spPr>
            <a:xfrm>
              <a:off x="8586504" y="2701174"/>
              <a:ext cx="83516" cy="17274"/>
            </a:xfrm>
            <a:custGeom>
              <a:avLst/>
              <a:gdLst>
                <a:gd fmla="*/ 75827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7 w 83516" name="connsiteX5"/>
                <a:gd fmla="*/ 9 h 17274" name="connsiteY5"/>
                <a:gd fmla="*/ 83418 w 83516" name="connsiteX6"/>
                <a:gd fmla="*/ 9576 h 17274" name="connsiteY6"/>
                <a:gd fmla="*/ 75827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7" y="17166"/>
                  </a:moveTo>
                  <a:lnTo>
                    <a:pt x="9584" y="17166"/>
                  </a:lnTo>
                  <a:cubicBezTo>
                    <a:pt x="4845" y="17712"/>
                    <a:pt x="562" y="14314"/>
                    <a:pt x="16" y="9576"/>
                  </a:cubicBezTo>
                  <a:cubicBezTo>
                    <a:pt x="-529" y="4838"/>
                    <a:pt x="2868" y="554"/>
                    <a:pt x="7606" y="9"/>
                  </a:cubicBezTo>
                  <a:cubicBezTo>
                    <a:pt x="8265" y="-71"/>
                    <a:pt x="8924" y="-71"/>
                    <a:pt x="9584" y="9"/>
                  </a:cubicBezTo>
                  <a:lnTo>
                    <a:pt x="75827" y="9"/>
                  </a:lnTo>
                  <a:cubicBezTo>
                    <a:pt x="80566" y="554"/>
                    <a:pt x="83963" y="4838"/>
                    <a:pt x="83418" y="9576"/>
                  </a:cubicBezTo>
                  <a:cubicBezTo>
                    <a:pt x="82963" y="13564"/>
                    <a:pt x="79816" y="16712"/>
                    <a:pt x="75827" y="17166"/>
                  </a:cubicBezTo>
                  <a:close/>
                </a:path>
              </a:pathLst>
            </a:custGeom>
            <a:solidFill>
              <a:srgbClr val="271C57"/>
            </a:solidFill>
            <a:ln cap="flat" w="11362">
              <a:noFill/>
              <a:prstDash val="solid"/>
              <a:miter/>
            </a:ln>
          </p:spPr>
          <p:txBody>
            <a:bodyPr anchor="ctr" rtlCol="0"/>
            <a:lstStyle/>
            <a:p>
              <a:endParaRPr dirty="0" lang="en-US"/>
            </a:p>
          </p:txBody>
        </p:sp>
        <p:sp>
          <p:nvSpPr>
            <p:cNvPr id="1090" name="Freeform: Shape 1089">
              <a:extLst>
                <a:ext uri="{FF2B5EF4-FFF2-40B4-BE49-F238E27FC236}">
                  <a16:creationId xmlns:a16="http://schemas.microsoft.com/office/drawing/2014/main" id="{1F6E4E6D-A033-414F-80F0-8E4859013D93}"/>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dirty="0" lang="en-US"/>
            </a:p>
          </p:txBody>
        </p:sp>
        <p:sp>
          <p:nvSpPr>
            <p:cNvPr id="1091" name="Freeform: Shape 1090">
              <a:extLst>
                <a:ext uri="{FF2B5EF4-FFF2-40B4-BE49-F238E27FC236}">
                  <a16:creationId xmlns:a16="http://schemas.microsoft.com/office/drawing/2014/main" id="{F6A2AA9C-BFC6-4034-9DB7-B015E5D8733E}"/>
                </a:ext>
              </a:extLst>
            </p:cNvPr>
            <p:cNvSpPr/>
            <p:nvPr/>
          </p:nvSpPr>
          <p:spPr>
            <a:xfrm>
              <a:off x="7421549" y="2516839"/>
              <a:ext cx="208284" cy="182617"/>
            </a:xfrm>
            <a:custGeom>
              <a:avLst/>
              <a:gdLst>
                <a:gd fmla="*/ 8509 w 208284" name="connsiteX0"/>
                <a:gd fmla="*/ 182526 h 182617" name="connsiteY0"/>
                <a:gd fmla="*/ 2033 w 208284" name="connsiteX1"/>
                <a:gd fmla="*/ 179572 h 182617" name="connsiteY1"/>
                <a:gd fmla="*/ 2907 w 208284" name="connsiteX2"/>
                <a:gd fmla="*/ 167550 h 182617" name="connsiteY2"/>
                <a:gd fmla="*/ 2941 w 208284" name="connsiteX3"/>
                <a:gd fmla="*/ 167527 h 182617" name="connsiteY3"/>
                <a:gd fmla="*/ 14872 w 208284" name="connsiteX4"/>
                <a:gd fmla="*/ 157187 h 182617" name="connsiteY4"/>
                <a:gd fmla="*/ 27030 w 208284" name="connsiteX5"/>
                <a:gd fmla="*/ 157983 h 182617" name="connsiteY5"/>
                <a:gd fmla="*/ 26235 w 208284" name="connsiteX6"/>
                <a:gd fmla="*/ 170141 h 182617" name="connsiteY6"/>
                <a:gd fmla="*/ 14872 w 208284" name="connsiteX7"/>
                <a:gd fmla="*/ 180481 h 182617" name="connsiteY7"/>
                <a:gd fmla="*/ 8509 w 208284" name="connsiteX8"/>
                <a:gd fmla="*/ 182526 h 182617" name="connsiteY8"/>
                <a:gd fmla="*/ 44301 w 208284" name="connsiteX9"/>
                <a:gd fmla="*/ 151620 h 182617" name="connsiteY9"/>
                <a:gd fmla="*/ 35814 w 208284" name="connsiteX10"/>
                <a:gd fmla="*/ 142848 h 182617" name="connsiteY10"/>
                <a:gd fmla="*/ 38734 w 208284" name="connsiteX11"/>
                <a:gd fmla="*/ 136507 h 182617" name="connsiteY11"/>
                <a:gd fmla="*/ 50665 w 208284" name="connsiteX12"/>
                <a:gd fmla="*/ 126281 h 182617" name="connsiteY12"/>
                <a:gd fmla="*/ 62822 w 208284" name="connsiteX13"/>
                <a:gd fmla="*/ 127076 h 182617" name="connsiteY13"/>
                <a:gd fmla="*/ 62027 w 208284" name="connsiteX14"/>
                <a:gd fmla="*/ 139235 h 182617" name="connsiteY14"/>
                <a:gd fmla="*/ 50096 w 208284" name="connsiteX15"/>
                <a:gd fmla="*/ 149461 h 182617" name="connsiteY15"/>
                <a:gd fmla="*/ 44301 w 208284" name="connsiteX16"/>
                <a:gd fmla="*/ 151279 h 182617" name="connsiteY16"/>
                <a:gd fmla="*/ 80207 w 208284" name="connsiteX17"/>
                <a:gd fmla="*/ 120600 h 182617" name="connsiteY17"/>
                <a:gd fmla="*/ 73731 w 208284" name="connsiteX18"/>
                <a:gd fmla="*/ 117645 h 182617" name="connsiteY18"/>
                <a:gd fmla="*/ 74605 w 208284" name="connsiteX19"/>
                <a:gd fmla="*/ 105624 h 182617" name="connsiteY19"/>
                <a:gd fmla="*/ 74639 w 208284" name="connsiteX20"/>
                <a:gd fmla="*/ 105601 h 182617" name="connsiteY20"/>
                <a:gd fmla="*/ 86570 w 208284" name="connsiteX21"/>
                <a:gd fmla="*/ 95261 h 182617" name="connsiteY21"/>
                <a:gd fmla="*/ 98728 w 208284" name="connsiteX22"/>
                <a:gd fmla="*/ 96057 h 182617" name="connsiteY22"/>
                <a:gd fmla="*/ 97933 w 208284" name="connsiteX23"/>
                <a:gd fmla="*/ 108215 h 182617" name="connsiteY23"/>
                <a:gd fmla="*/ 86570 w 208284" name="connsiteX24"/>
                <a:gd fmla="*/ 118554 h 182617" name="connsiteY24"/>
                <a:gd fmla="*/ 80207 w 208284" name="connsiteX25"/>
                <a:gd fmla="*/ 120259 h 182617" name="connsiteY25"/>
                <a:gd fmla="*/ 115886 w 208284" name="connsiteX26"/>
                <a:gd fmla="*/ 89353 h 182617" name="connsiteY26"/>
                <a:gd fmla="*/ 107398 w 208284" name="connsiteX27"/>
                <a:gd fmla="*/ 80581 h 182617" name="connsiteY27"/>
                <a:gd fmla="*/ 110318 w 208284" name="connsiteX28"/>
                <a:gd fmla="*/ 74240 h 182617" name="connsiteY28"/>
                <a:gd fmla="*/ 122249 w 208284" name="connsiteX29"/>
                <a:gd fmla="*/ 64014 h 182617" name="connsiteY29"/>
                <a:gd fmla="*/ 134407 w 208284" name="connsiteX30"/>
                <a:gd fmla="*/ 64809 h 182617" name="connsiteY30"/>
                <a:gd fmla="*/ 133611 w 208284" name="connsiteX31"/>
                <a:gd fmla="*/ 76968 h 182617" name="connsiteY31"/>
                <a:gd fmla="*/ 121567 w 208284" name="connsiteX32"/>
                <a:gd fmla="*/ 87307 h 182617" name="connsiteY32"/>
                <a:gd fmla="*/ 115886 w 208284" name="connsiteX33"/>
                <a:gd fmla="*/ 89353 h 182617" name="connsiteY33"/>
                <a:gd fmla="*/ 151792 w 208284" name="connsiteX34"/>
                <a:gd fmla="*/ 58333 h 182617" name="connsiteY34"/>
                <a:gd fmla="*/ 145315 w 208284" name="connsiteX35"/>
                <a:gd fmla="*/ 55378 h 182617" name="connsiteY35"/>
                <a:gd fmla="*/ 146087 w 208284" name="connsiteX36"/>
                <a:gd fmla="*/ 43357 h 182617" name="connsiteY36"/>
                <a:gd fmla="*/ 146110 w 208284" name="connsiteX37"/>
                <a:gd fmla="*/ 43334 h 182617" name="connsiteY37"/>
                <a:gd fmla="*/ 158041 w 208284" name="connsiteX38"/>
                <a:gd fmla="*/ 32994 h 182617" name="connsiteY38"/>
                <a:gd fmla="*/ 170199 w 208284" name="connsiteX39"/>
                <a:gd fmla="*/ 33790 h 182617" name="connsiteY39"/>
                <a:gd fmla="*/ 169403 w 208284" name="connsiteX40"/>
                <a:gd fmla="*/ 45948 h 182617" name="connsiteY40"/>
                <a:gd fmla="*/ 158041 w 208284" name="connsiteX41"/>
                <a:gd fmla="*/ 56288 h 182617" name="connsiteY41"/>
                <a:gd fmla="*/ 151905 w 208284" name="connsiteX42"/>
                <a:gd fmla="*/ 58333 h 182617" name="connsiteY42"/>
                <a:gd fmla="*/ 187584 w 208284" name="connsiteX43"/>
                <a:gd fmla="*/ 27427 h 182617" name="connsiteY43"/>
                <a:gd fmla="*/ 181107 w 208284" name="connsiteX44"/>
                <a:gd fmla="*/ 24472 h 182617" name="connsiteY44"/>
                <a:gd fmla="*/ 181982 w 208284" name="connsiteX45"/>
                <a:gd fmla="*/ 12451 h 182617" name="connsiteY45"/>
                <a:gd fmla="*/ 182016 w 208284" name="connsiteX46"/>
                <a:gd fmla="*/ 12428 h 182617" name="connsiteY46"/>
                <a:gd fmla="*/ 193947 w 208284" name="connsiteX47"/>
                <a:gd fmla="*/ 2088 h 182617" name="connsiteY47"/>
                <a:gd fmla="*/ 206105 w 208284" name="connsiteX48"/>
                <a:gd fmla="*/ 2883 h 182617" name="connsiteY48"/>
                <a:gd fmla="*/ 205309 w 208284" name="connsiteX49"/>
                <a:gd fmla="*/ 15041 h 182617" name="connsiteY49"/>
                <a:gd fmla="*/ 193379 w 208284" name="connsiteX50"/>
                <a:gd fmla="*/ 25381 h 182617" name="connsiteY50"/>
                <a:gd fmla="*/ 187697 w 208284" name="connsiteX51"/>
                <a:gd fmla="*/ 27427 h 182617" name="connsiteY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b="b" l="l" r="r" t="t"/>
              <a:pathLst>
                <a:path h="182617" w="208284">
                  <a:moveTo>
                    <a:pt x="8509" y="182526"/>
                  </a:moveTo>
                  <a:cubicBezTo>
                    <a:pt x="6021" y="182515"/>
                    <a:pt x="3669" y="181447"/>
                    <a:pt x="2033" y="179572"/>
                  </a:cubicBezTo>
                  <a:cubicBezTo>
                    <a:pt x="-1047" y="176004"/>
                    <a:pt x="-649" y="170629"/>
                    <a:pt x="2907" y="167550"/>
                  </a:cubicBezTo>
                  <a:cubicBezTo>
                    <a:pt x="2919" y="167539"/>
                    <a:pt x="2930" y="167539"/>
                    <a:pt x="2941" y="167527"/>
                  </a:cubicBezTo>
                  <a:lnTo>
                    <a:pt x="14872" y="157187"/>
                  </a:lnTo>
                  <a:cubicBezTo>
                    <a:pt x="18451" y="154051"/>
                    <a:pt x="23894" y="154403"/>
                    <a:pt x="27030" y="157983"/>
                  </a:cubicBezTo>
                  <a:cubicBezTo>
                    <a:pt x="30166" y="161562"/>
                    <a:pt x="29814" y="167005"/>
                    <a:pt x="26235" y="170141"/>
                  </a:cubicBezTo>
                  <a:lnTo>
                    <a:pt x="14872" y="180481"/>
                  </a:lnTo>
                  <a:cubicBezTo>
                    <a:pt x="13122" y="182015"/>
                    <a:pt x="10827" y="182753"/>
                    <a:pt x="8509" y="182526"/>
                  </a:cubicBezTo>
                  <a:close/>
                  <a:moveTo>
                    <a:pt x="44301" y="151620"/>
                  </a:moveTo>
                  <a:cubicBezTo>
                    <a:pt x="39529" y="151540"/>
                    <a:pt x="35734" y="147609"/>
                    <a:pt x="35814" y="142848"/>
                  </a:cubicBezTo>
                  <a:cubicBezTo>
                    <a:pt x="35848" y="140416"/>
                    <a:pt x="36916" y="138110"/>
                    <a:pt x="38734" y="136507"/>
                  </a:cubicBezTo>
                  <a:lnTo>
                    <a:pt x="50665" y="126281"/>
                  </a:lnTo>
                  <a:cubicBezTo>
                    <a:pt x="54244" y="123145"/>
                    <a:pt x="59686" y="123497"/>
                    <a:pt x="62822" y="127076"/>
                  </a:cubicBezTo>
                  <a:cubicBezTo>
                    <a:pt x="65958" y="130656"/>
                    <a:pt x="65606" y="136098"/>
                    <a:pt x="62027" y="139235"/>
                  </a:cubicBezTo>
                  <a:lnTo>
                    <a:pt x="50096" y="149461"/>
                  </a:lnTo>
                  <a:cubicBezTo>
                    <a:pt x="48449" y="150756"/>
                    <a:pt x="46392" y="151404"/>
                    <a:pt x="44301" y="151279"/>
                  </a:cubicBezTo>
                  <a:close/>
                  <a:moveTo>
                    <a:pt x="80207" y="120600"/>
                  </a:moveTo>
                  <a:cubicBezTo>
                    <a:pt x="77719" y="120588"/>
                    <a:pt x="75367" y="119520"/>
                    <a:pt x="73731" y="117645"/>
                  </a:cubicBezTo>
                  <a:cubicBezTo>
                    <a:pt x="70651" y="114089"/>
                    <a:pt x="71049" y="108703"/>
                    <a:pt x="74605" y="105624"/>
                  </a:cubicBezTo>
                  <a:cubicBezTo>
                    <a:pt x="74617" y="105613"/>
                    <a:pt x="74628" y="105613"/>
                    <a:pt x="74639" y="105601"/>
                  </a:cubicBezTo>
                  <a:lnTo>
                    <a:pt x="86570" y="95261"/>
                  </a:lnTo>
                  <a:cubicBezTo>
                    <a:pt x="90149" y="92125"/>
                    <a:pt x="95592" y="92477"/>
                    <a:pt x="98728" y="96057"/>
                  </a:cubicBezTo>
                  <a:cubicBezTo>
                    <a:pt x="101864" y="99636"/>
                    <a:pt x="101512" y="105079"/>
                    <a:pt x="97933" y="108215"/>
                  </a:cubicBezTo>
                  <a:lnTo>
                    <a:pt x="86570" y="118554"/>
                  </a:lnTo>
                  <a:cubicBezTo>
                    <a:pt x="84752" y="119941"/>
                    <a:pt x="82468" y="120554"/>
                    <a:pt x="80207" y="120259"/>
                  </a:cubicBezTo>
                  <a:close/>
                  <a:moveTo>
                    <a:pt x="115886" y="89353"/>
                  </a:moveTo>
                  <a:cubicBezTo>
                    <a:pt x="111113" y="89273"/>
                    <a:pt x="107318" y="85342"/>
                    <a:pt x="107398" y="80581"/>
                  </a:cubicBezTo>
                  <a:cubicBezTo>
                    <a:pt x="107432" y="78149"/>
                    <a:pt x="108500" y="75842"/>
                    <a:pt x="110318" y="74240"/>
                  </a:cubicBezTo>
                  <a:lnTo>
                    <a:pt x="122249" y="64014"/>
                  </a:lnTo>
                  <a:cubicBezTo>
                    <a:pt x="125828" y="60878"/>
                    <a:pt x="131271" y="61230"/>
                    <a:pt x="134407" y="64809"/>
                  </a:cubicBezTo>
                  <a:cubicBezTo>
                    <a:pt x="137543" y="68389"/>
                    <a:pt x="137191" y="73831"/>
                    <a:pt x="133611" y="76968"/>
                  </a:cubicBezTo>
                  <a:lnTo>
                    <a:pt x="121567" y="87307"/>
                  </a:lnTo>
                  <a:cubicBezTo>
                    <a:pt x="119988" y="88671"/>
                    <a:pt x="117965" y="89398"/>
                    <a:pt x="115886" y="89353"/>
                  </a:cubicBezTo>
                  <a:close/>
                  <a:moveTo>
                    <a:pt x="151792" y="58333"/>
                  </a:moveTo>
                  <a:cubicBezTo>
                    <a:pt x="149303" y="58367"/>
                    <a:pt x="146917" y="57287"/>
                    <a:pt x="145315" y="55378"/>
                  </a:cubicBezTo>
                  <a:cubicBezTo>
                    <a:pt x="142213" y="51845"/>
                    <a:pt x="142554" y="46459"/>
                    <a:pt x="146087" y="43357"/>
                  </a:cubicBezTo>
                  <a:cubicBezTo>
                    <a:pt x="146099" y="43346"/>
                    <a:pt x="146099" y="43346"/>
                    <a:pt x="146110" y="43334"/>
                  </a:cubicBezTo>
                  <a:lnTo>
                    <a:pt x="158041" y="32994"/>
                  </a:lnTo>
                  <a:cubicBezTo>
                    <a:pt x="161620" y="29858"/>
                    <a:pt x="167063" y="30210"/>
                    <a:pt x="170199" y="33790"/>
                  </a:cubicBezTo>
                  <a:cubicBezTo>
                    <a:pt x="173335" y="37369"/>
                    <a:pt x="172983" y="42811"/>
                    <a:pt x="169403" y="45948"/>
                  </a:cubicBezTo>
                  <a:lnTo>
                    <a:pt x="158041" y="56288"/>
                  </a:lnTo>
                  <a:cubicBezTo>
                    <a:pt x="156337" y="57742"/>
                    <a:pt x="154144" y="58469"/>
                    <a:pt x="151905" y="58333"/>
                  </a:cubicBezTo>
                  <a:close/>
                  <a:moveTo>
                    <a:pt x="187584" y="27427"/>
                  </a:moveTo>
                  <a:cubicBezTo>
                    <a:pt x="185095" y="27415"/>
                    <a:pt x="182743" y="26347"/>
                    <a:pt x="181107" y="24472"/>
                  </a:cubicBezTo>
                  <a:cubicBezTo>
                    <a:pt x="178028" y="20916"/>
                    <a:pt x="178425" y="15530"/>
                    <a:pt x="181982" y="12451"/>
                  </a:cubicBezTo>
                  <a:cubicBezTo>
                    <a:pt x="181993" y="12439"/>
                    <a:pt x="182005" y="12439"/>
                    <a:pt x="182016" y="12428"/>
                  </a:cubicBezTo>
                  <a:lnTo>
                    <a:pt x="193947" y="2088"/>
                  </a:lnTo>
                  <a:cubicBezTo>
                    <a:pt x="197526" y="-1048"/>
                    <a:pt x="202969" y="-696"/>
                    <a:pt x="206105" y="2883"/>
                  </a:cubicBezTo>
                  <a:cubicBezTo>
                    <a:pt x="209241" y="6463"/>
                    <a:pt x="208889" y="11905"/>
                    <a:pt x="205309" y="15041"/>
                  </a:cubicBezTo>
                  <a:lnTo>
                    <a:pt x="193379" y="25381"/>
                  </a:lnTo>
                  <a:cubicBezTo>
                    <a:pt x="191788" y="26722"/>
                    <a:pt x="189777" y="27449"/>
                    <a:pt x="187697" y="27427"/>
                  </a:cubicBezTo>
                  <a:close/>
                </a:path>
              </a:pathLst>
            </a:custGeom>
            <a:solidFill>
              <a:srgbClr val="271C57"/>
            </a:solidFill>
            <a:ln cap="flat" w="11362">
              <a:noFill/>
              <a:prstDash val="solid"/>
              <a:miter/>
            </a:ln>
          </p:spPr>
          <p:txBody>
            <a:bodyPr anchor="ctr" rtlCol="0"/>
            <a:lstStyle/>
            <a:p>
              <a:endParaRPr dirty="0" lang="en-US"/>
            </a:p>
          </p:txBody>
        </p:sp>
        <p:sp>
          <p:nvSpPr>
            <p:cNvPr id="1092" name="Freeform: Shape 1091">
              <a:extLst>
                <a:ext uri="{FF2B5EF4-FFF2-40B4-BE49-F238E27FC236}">
                  <a16:creationId xmlns:a16="http://schemas.microsoft.com/office/drawing/2014/main" id="{C9969788-4591-46B5-A13B-189C23C50E9C}"/>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dirty="0" lang="en-US"/>
            </a:p>
          </p:txBody>
        </p:sp>
        <p:sp>
          <p:nvSpPr>
            <p:cNvPr id="1093" name="Freeform: Shape 1092">
              <a:extLst>
                <a:ext uri="{FF2B5EF4-FFF2-40B4-BE49-F238E27FC236}">
                  <a16:creationId xmlns:a16="http://schemas.microsoft.com/office/drawing/2014/main" id="{81BC0E1D-9571-4B48-9502-6BA4B12ECEF9}"/>
                </a:ext>
              </a:extLst>
            </p:cNvPr>
            <p:cNvSpPr/>
            <p:nvPr/>
          </p:nvSpPr>
          <p:spPr>
            <a:xfrm>
              <a:off x="8210035" y="2156852"/>
              <a:ext cx="455990" cy="220729"/>
            </a:xfrm>
            <a:custGeom>
              <a:avLst/>
              <a:gdLst>
                <a:gd fmla="*/ 447298 w 455990" name="connsiteX0"/>
                <a:gd fmla="*/ 220611 h 220729" name="connsiteY0"/>
                <a:gd fmla="*/ 439230 w 455990" name="connsiteX1"/>
                <a:gd fmla="*/ 215157 h 220729" name="connsiteY1"/>
                <a:gd fmla="*/ 432867 w 455990" name="connsiteX2"/>
                <a:gd fmla="*/ 199703 h 220729" name="connsiteY2"/>
                <a:gd fmla="*/ 437299 w 455990" name="connsiteX3"/>
                <a:gd fmla="*/ 188454 h 220729" name="connsiteY3"/>
                <a:gd fmla="*/ 448548 w 455990" name="connsiteX4"/>
                <a:gd fmla="*/ 192886 h 220729" name="connsiteY4"/>
                <a:gd fmla="*/ 455252 w 455990" name="connsiteX5"/>
                <a:gd fmla="*/ 209021 h 220729" name="connsiteY5"/>
                <a:gd fmla="*/ 450786 w 455990" name="connsiteX6"/>
                <a:gd fmla="*/ 220213 h 220729" name="connsiteY6"/>
                <a:gd fmla="*/ 450366 w 455990" name="connsiteX7"/>
                <a:gd fmla="*/ 220383 h 220729" name="connsiteY7"/>
                <a:gd fmla="*/ 447298 w 455990" name="connsiteX8"/>
                <a:gd fmla="*/ 220611 h 220729" name="connsiteY8"/>
                <a:gd fmla="*/ 425822 w 455990" name="connsiteX9"/>
                <a:gd fmla="*/ 174138 h 220729" name="connsiteY9"/>
                <a:gd fmla="*/ 418210 w 455990" name="connsiteX10"/>
                <a:gd fmla="*/ 169706 h 220729" name="connsiteY10"/>
                <a:gd fmla="*/ 409915 w 455990" name="connsiteX11"/>
                <a:gd fmla="*/ 155162 h 220729" name="connsiteY11"/>
                <a:gd fmla="*/ 412756 w 455990" name="connsiteX12"/>
                <a:gd fmla="*/ 143800 h 220729" name="connsiteY12"/>
                <a:gd fmla="*/ 424118 w 455990" name="connsiteX13"/>
                <a:gd fmla="*/ 146640 h 220729" name="connsiteY13"/>
                <a:gd fmla="*/ 432981 w 455990" name="connsiteX14"/>
                <a:gd fmla="*/ 161752 h 220729" name="connsiteY14"/>
                <a:gd fmla="*/ 429572 w 455990" name="connsiteX15"/>
                <a:gd fmla="*/ 173115 h 220729" name="connsiteY15"/>
                <a:gd fmla="*/ 425822 w 455990" name="connsiteX16"/>
                <a:gd fmla="*/ 174138 h 220729" name="connsiteY16"/>
                <a:gd fmla="*/ 397984 w 455990" name="connsiteX17"/>
                <a:gd fmla="*/ 131073 h 220729" name="connsiteY17"/>
                <a:gd fmla="*/ 391167 w 455990" name="connsiteX18"/>
                <a:gd fmla="*/ 127665 h 220729" name="connsiteY18"/>
                <a:gd fmla="*/ 380713 w 455990" name="connsiteX19"/>
                <a:gd fmla="*/ 114825 h 220729" name="connsiteY19"/>
                <a:gd fmla="*/ 381508 w 455990" name="connsiteX20"/>
                <a:gd fmla="*/ 102667 h 220729" name="connsiteY20"/>
                <a:gd fmla="*/ 393666 w 455990" name="connsiteX21"/>
                <a:gd fmla="*/ 103462 h 220729" name="connsiteY21"/>
                <a:gd fmla="*/ 405029 w 455990" name="connsiteX22"/>
                <a:gd fmla="*/ 117097 h 220729" name="connsiteY22"/>
                <a:gd fmla="*/ 403325 w 455990" name="connsiteX23"/>
                <a:gd fmla="*/ 129142 h 220729" name="connsiteY23"/>
                <a:gd fmla="*/ 397984 w 455990" name="connsiteX24"/>
                <a:gd fmla="*/ 131073 h 220729" name="connsiteY24"/>
                <a:gd fmla="*/ 363896 w 455990" name="connsiteX25"/>
                <a:gd fmla="*/ 93236 h 220729" name="connsiteY25"/>
                <a:gd fmla="*/ 358101 w 455990" name="connsiteX26"/>
                <a:gd fmla="*/ 90963 h 220729" name="connsiteY26"/>
                <a:gd fmla="*/ 345602 w 455990" name="connsiteX27"/>
                <a:gd fmla="*/ 79601 h 220729" name="connsiteY27"/>
                <a:gd fmla="*/ 344296 w 455990" name="connsiteX28"/>
                <a:gd fmla="*/ 67625 h 220729" name="connsiteY28"/>
                <a:gd fmla="*/ 344353 w 455990" name="connsiteX29"/>
                <a:gd fmla="*/ 67556 h 220729" name="connsiteY29"/>
                <a:gd fmla="*/ 356397 w 455990" name="connsiteX30"/>
                <a:gd fmla="*/ 66307 h 220729" name="connsiteY30"/>
                <a:gd fmla="*/ 369691 w 455990" name="connsiteX31"/>
                <a:gd fmla="*/ 77669 h 220729" name="connsiteY31"/>
                <a:gd fmla="*/ 370271 w 455990" name="connsiteX32"/>
                <a:gd fmla="*/ 89702 h 220729" name="connsiteY32"/>
                <a:gd fmla="*/ 370259 w 455990" name="connsiteX33"/>
                <a:gd fmla="*/ 89713 h 220729" name="connsiteY33"/>
                <a:gd fmla="*/ 363442 w 455990" name="connsiteX34"/>
                <a:gd fmla="*/ 93236 h 220729" name="connsiteY34"/>
                <a:gd fmla="*/ 323105 w 455990" name="connsiteX35"/>
                <a:gd fmla="*/ 62102 h 220729" name="connsiteY35"/>
                <a:gd fmla="*/ 318560 w 455990" name="connsiteX36"/>
                <a:gd fmla="*/ 60853 h 220729" name="connsiteY36"/>
                <a:gd fmla="*/ 304243 w 455990" name="connsiteX37"/>
                <a:gd fmla="*/ 52444 h 220729" name="connsiteY37"/>
                <a:gd fmla="*/ 300834 w 455990" name="connsiteX38"/>
                <a:gd fmla="*/ 40854 h 220729" name="connsiteY38"/>
                <a:gd fmla="*/ 312424 w 455990" name="connsiteX39"/>
                <a:gd fmla="*/ 37446 h 220729" name="connsiteY39"/>
                <a:gd fmla="*/ 327650 w 455990" name="connsiteX40"/>
                <a:gd fmla="*/ 46308 h 220729" name="connsiteY40"/>
                <a:gd fmla="*/ 330479 w 455990" name="connsiteX41"/>
                <a:gd fmla="*/ 58023 h 220729" name="connsiteY41"/>
                <a:gd fmla="*/ 323105 w 455990" name="connsiteX42"/>
                <a:gd fmla="*/ 62102 h 220729" name="connsiteY42"/>
                <a:gd fmla="*/ 277654 w 455990" name="connsiteX43"/>
                <a:gd fmla="*/ 39377 h 220729" name="connsiteY43"/>
                <a:gd fmla="*/ 274473 w 455990" name="connsiteX44"/>
                <a:gd fmla="*/ 38809 h 220729" name="connsiteY44"/>
                <a:gd fmla="*/ 258906 w 455990" name="connsiteX45"/>
                <a:gd fmla="*/ 33014 h 220729" name="connsiteY45"/>
                <a:gd fmla="*/ 253429 w 455990" name="connsiteX46"/>
                <a:gd fmla="*/ 22276 h 220729" name="connsiteY46"/>
                <a:gd fmla="*/ 253452 w 455990" name="connsiteX47"/>
                <a:gd fmla="*/ 22220 h 220729" name="connsiteY47"/>
                <a:gd fmla="*/ 264508 w 455990" name="connsiteX48"/>
                <a:gd fmla="*/ 16652 h 220729" name="connsiteY48"/>
                <a:gd fmla="*/ 264815 w 455990" name="connsiteX49"/>
                <a:gd fmla="*/ 16766 h 220729" name="connsiteY49"/>
                <a:gd fmla="*/ 281290 w 455990" name="connsiteX50"/>
                <a:gd fmla="*/ 22901 h 220729" name="connsiteY50"/>
                <a:gd fmla="*/ 286188 w 455990" name="connsiteX51"/>
                <a:gd fmla="*/ 33912 h 220729" name="connsiteY51"/>
                <a:gd fmla="*/ 278109 w 455990" name="connsiteX52"/>
                <a:gd fmla="*/ 39377 h 220729" name="connsiteY52"/>
                <a:gd fmla="*/ 8702 w 455990" name="connsiteX53"/>
                <a:gd fmla="*/ 36196 h 220729" name="connsiteY53"/>
                <a:gd fmla="*/ 634 w 455990" name="connsiteX54"/>
                <a:gd fmla="*/ 30401 h 220729" name="connsiteY54"/>
                <a:gd fmla="*/ 5066 w 455990" name="connsiteX55"/>
                <a:gd fmla="*/ 19368 h 220729" name="connsiteY55"/>
                <a:gd fmla="*/ 5975 w 455990" name="connsiteX56"/>
                <a:gd fmla="*/ 19038 h 220729" name="connsiteY56"/>
                <a:gd fmla="*/ 22905 w 455990" name="connsiteX57"/>
                <a:gd fmla="*/ 14039 h 220729" name="connsiteY57"/>
                <a:gd fmla="*/ 33358 w 455990" name="connsiteX58"/>
                <a:gd fmla="*/ 20061 h 220729" name="connsiteY58"/>
                <a:gd fmla="*/ 27336 w 455990" name="connsiteX59"/>
                <a:gd fmla="*/ 30514 h 220729" name="connsiteY59"/>
                <a:gd fmla="*/ 11429 w 455990" name="connsiteX60"/>
                <a:gd fmla="*/ 35173 h 220729" name="connsiteY60"/>
                <a:gd fmla="*/ 8020 w 455990" name="connsiteX61"/>
                <a:gd fmla="*/ 35855 h 220729" name="connsiteY61"/>
                <a:gd fmla="*/ 228568 w 455990" name="connsiteX62"/>
                <a:gd fmla="*/ 24833 h 220729" name="connsiteY62"/>
                <a:gd fmla="*/ 226750 w 455990" name="connsiteX63"/>
                <a:gd fmla="*/ 24833 h 220729" name="connsiteY63"/>
                <a:gd fmla="*/ 210388 w 455990" name="connsiteX64"/>
                <a:gd fmla="*/ 21652 h 220729" name="connsiteY64"/>
                <a:gd fmla="*/ 203400 w 455990" name="connsiteX65"/>
                <a:gd fmla="*/ 11823 h 220729" name="connsiteY65"/>
                <a:gd fmla="*/ 213228 w 455990" name="connsiteX66"/>
                <a:gd fmla="*/ 4835 h 220729" name="connsiteY66"/>
                <a:gd fmla="*/ 230386 w 455990" name="connsiteX67"/>
                <a:gd fmla="*/ 8130 h 220729" name="connsiteY67"/>
                <a:gd fmla="*/ 237533 w 455990" name="connsiteX68"/>
                <a:gd fmla="*/ 17834 h 220729" name="connsiteY68"/>
                <a:gd fmla="*/ 228568 w 455990" name="connsiteX69"/>
                <a:gd fmla="*/ 25060 h 220729" name="connsiteY69"/>
                <a:gd fmla="*/ 58129 w 455990" name="connsiteX70"/>
                <a:gd fmla="*/ 24833 h 220729" name="connsiteY70"/>
                <a:gd fmla="*/ 49391 w 455990" name="connsiteX71"/>
                <a:gd fmla="*/ 16538 h 220729" name="connsiteY71"/>
                <a:gd fmla="*/ 56538 w 455990" name="connsiteX72"/>
                <a:gd fmla="*/ 7903 h 220729" name="connsiteY72"/>
                <a:gd fmla="*/ 73696 w 455990" name="connsiteX73"/>
                <a:gd fmla="*/ 4949 h 220729" name="connsiteY73"/>
                <a:gd fmla="*/ 83468 w 455990" name="connsiteX74"/>
                <a:gd fmla="*/ 12221 h 220729" name="connsiteY74"/>
                <a:gd fmla="*/ 76309 w 455990" name="connsiteX75"/>
                <a:gd fmla="*/ 21879 h 220729" name="connsiteY75"/>
                <a:gd fmla="*/ 59720 w 455990" name="connsiteX76"/>
                <a:gd fmla="*/ 24719 h 220729" name="connsiteY76"/>
                <a:gd fmla="*/ 108920 w 455990" name="connsiteX77"/>
                <a:gd fmla="*/ 18129 h 220729" name="connsiteY77"/>
                <a:gd fmla="*/ 100977 w 455990" name="connsiteX78"/>
                <a:gd fmla="*/ 8857 h 220729" name="connsiteY78"/>
                <a:gd fmla="*/ 108352 w 455990" name="connsiteX79"/>
                <a:gd fmla="*/ 972 h 220729" name="connsiteY79"/>
                <a:gd fmla="*/ 125736 w 455990" name="connsiteX80"/>
                <a:gd fmla="*/ -51 h 220729" name="connsiteY80"/>
                <a:gd fmla="*/ 133770 w 455990" name="connsiteX81"/>
                <a:gd fmla="*/ 9153 h 220729" name="connsiteY81"/>
                <a:gd fmla="*/ 126418 w 455990" name="connsiteX82"/>
                <a:gd fmla="*/ 17106 h 220729" name="connsiteY82"/>
                <a:gd fmla="*/ 109715 w 455990" name="connsiteX83"/>
                <a:gd fmla="*/ 18129 h 220729" name="connsiteY83"/>
                <a:gd fmla="*/ 177095 w 455990" name="connsiteX84"/>
                <a:gd fmla="*/ 18129 h 220729" name="connsiteY84"/>
                <a:gd fmla="*/ 176414 w 455990" name="connsiteX85"/>
                <a:gd fmla="*/ 18129 h 220729" name="connsiteY85"/>
                <a:gd fmla="*/ 159597 w 455990" name="connsiteX86"/>
                <a:gd fmla="*/ 17220 h 220729" name="connsiteY86"/>
                <a:gd fmla="*/ 151416 w 455990" name="connsiteX87"/>
                <a:gd fmla="*/ 8357 h 220729" name="connsiteY87"/>
                <a:gd fmla="*/ 160279 w 455990" name="connsiteX88"/>
                <a:gd fmla="*/ 176 h 220729" name="connsiteY88"/>
                <a:gd fmla="*/ 177663 w 455990" name="connsiteX89"/>
                <a:gd fmla="*/ 1085 h 220729" name="connsiteY89"/>
                <a:gd fmla="*/ 185253 w 455990" name="connsiteX90"/>
                <a:gd fmla="*/ 10653 h 220729" name="connsiteY90"/>
                <a:gd fmla="*/ 177663 w 455990" name="connsiteX91"/>
                <a:gd fmla="*/ 18243 h 220729"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20729" w="455990">
                  <a:moveTo>
                    <a:pt x="447298" y="220611"/>
                  </a:moveTo>
                  <a:cubicBezTo>
                    <a:pt x="443741" y="220622"/>
                    <a:pt x="440537" y="218463"/>
                    <a:pt x="439230" y="215157"/>
                  </a:cubicBezTo>
                  <a:cubicBezTo>
                    <a:pt x="437185" y="209930"/>
                    <a:pt x="435140" y="204703"/>
                    <a:pt x="432867" y="199703"/>
                  </a:cubicBezTo>
                  <a:cubicBezTo>
                    <a:pt x="430981" y="195374"/>
                    <a:pt x="432970" y="190341"/>
                    <a:pt x="437299" y="188454"/>
                  </a:cubicBezTo>
                  <a:cubicBezTo>
                    <a:pt x="441628" y="186568"/>
                    <a:pt x="446662" y="188557"/>
                    <a:pt x="448548" y="192886"/>
                  </a:cubicBezTo>
                  <a:cubicBezTo>
                    <a:pt x="450820" y="198113"/>
                    <a:pt x="453093" y="203453"/>
                    <a:pt x="455252" y="209021"/>
                  </a:cubicBezTo>
                  <a:cubicBezTo>
                    <a:pt x="457115" y="213350"/>
                    <a:pt x="455115" y="218361"/>
                    <a:pt x="450786" y="220213"/>
                  </a:cubicBezTo>
                  <a:cubicBezTo>
                    <a:pt x="450650" y="220270"/>
                    <a:pt x="450514" y="220327"/>
                    <a:pt x="450366" y="220383"/>
                  </a:cubicBezTo>
                  <a:cubicBezTo>
                    <a:pt x="449366" y="220679"/>
                    <a:pt x="448321" y="220747"/>
                    <a:pt x="447298" y="220611"/>
                  </a:cubicBezTo>
                  <a:close/>
                  <a:moveTo>
                    <a:pt x="425822" y="174138"/>
                  </a:moveTo>
                  <a:cubicBezTo>
                    <a:pt x="422664" y="174160"/>
                    <a:pt x="419744" y="172467"/>
                    <a:pt x="418210" y="169706"/>
                  </a:cubicBezTo>
                  <a:cubicBezTo>
                    <a:pt x="415596" y="164707"/>
                    <a:pt x="412756" y="159821"/>
                    <a:pt x="409915" y="155162"/>
                  </a:cubicBezTo>
                  <a:cubicBezTo>
                    <a:pt x="407699" y="151219"/>
                    <a:pt x="408949" y="146231"/>
                    <a:pt x="412756" y="143800"/>
                  </a:cubicBezTo>
                  <a:cubicBezTo>
                    <a:pt x="416687" y="141516"/>
                    <a:pt x="421721" y="142777"/>
                    <a:pt x="424118" y="146640"/>
                  </a:cubicBezTo>
                  <a:cubicBezTo>
                    <a:pt x="427186" y="151526"/>
                    <a:pt x="430026" y="156526"/>
                    <a:pt x="432981" y="161752"/>
                  </a:cubicBezTo>
                  <a:cubicBezTo>
                    <a:pt x="435106" y="165843"/>
                    <a:pt x="433595" y="170865"/>
                    <a:pt x="429572" y="173115"/>
                  </a:cubicBezTo>
                  <a:cubicBezTo>
                    <a:pt x="428424" y="173763"/>
                    <a:pt x="427141" y="174115"/>
                    <a:pt x="425822" y="174138"/>
                  </a:cubicBezTo>
                  <a:close/>
                  <a:moveTo>
                    <a:pt x="397984" y="131073"/>
                  </a:moveTo>
                  <a:cubicBezTo>
                    <a:pt x="395303" y="131096"/>
                    <a:pt x="392769" y="129823"/>
                    <a:pt x="391167" y="127665"/>
                  </a:cubicBezTo>
                  <a:cubicBezTo>
                    <a:pt x="387758" y="123233"/>
                    <a:pt x="384236" y="118915"/>
                    <a:pt x="380713" y="114825"/>
                  </a:cubicBezTo>
                  <a:cubicBezTo>
                    <a:pt x="377577" y="111246"/>
                    <a:pt x="377929" y="105803"/>
                    <a:pt x="381508" y="102667"/>
                  </a:cubicBezTo>
                  <a:cubicBezTo>
                    <a:pt x="385088" y="99531"/>
                    <a:pt x="390530" y="99883"/>
                    <a:pt x="393666" y="103462"/>
                  </a:cubicBezTo>
                  <a:cubicBezTo>
                    <a:pt x="397416" y="107780"/>
                    <a:pt x="401166" y="112325"/>
                    <a:pt x="405029" y="117097"/>
                  </a:cubicBezTo>
                  <a:cubicBezTo>
                    <a:pt x="407870" y="120904"/>
                    <a:pt x="407108" y="126278"/>
                    <a:pt x="403325" y="129142"/>
                  </a:cubicBezTo>
                  <a:cubicBezTo>
                    <a:pt x="401825" y="130380"/>
                    <a:pt x="399939" y="131073"/>
                    <a:pt x="397984" y="131073"/>
                  </a:cubicBezTo>
                  <a:close/>
                  <a:moveTo>
                    <a:pt x="363896" y="93236"/>
                  </a:moveTo>
                  <a:cubicBezTo>
                    <a:pt x="361749" y="93202"/>
                    <a:pt x="359692" y="92395"/>
                    <a:pt x="358101" y="90963"/>
                  </a:cubicBezTo>
                  <a:cubicBezTo>
                    <a:pt x="354011" y="87100"/>
                    <a:pt x="349807" y="83578"/>
                    <a:pt x="345602" y="79601"/>
                  </a:cubicBezTo>
                  <a:cubicBezTo>
                    <a:pt x="341932" y="76647"/>
                    <a:pt x="341353" y="71283"/>
                    <a:pt x="344296" y="67625"/>
                  </a:cubicBezTo>
                  <a:cubicBezTo>
                    <a:pt x="344319" y="67602"/>
                    <a:pt x="344330" y="67579"/>
                    <a:pt x="344353" y="67556"/>
                  </a:cubicBezTo>
                  <a:cubicBezTo>
                    <a:pt x="347353" y="63920"/>
                    <a:pt x="352716" y="63364"/>
                    <a:pt x="356397" y="66307"/>
                  </a:cubicBezTo>
                  <a:cubicBezTo>
                    <a:pt x="360829" y="70056"/>
                    <a:pt x="365260" y="73806"/>
                    <a:pt x="369691" y="77669"/>
                  </a:cubicBezTo>
                  <a:cubicBezTo>
                    <a:pt x="373179" y="80839"/>
                    <a:pt x="373429" y="86225"/>
                    <a:pt x="370271" y="89702"/>
                  </a:cubicBezTo>
                  <a:cubicBezTo>
                    <a:pt x="370259" y="89713"/>
                    <a:pt x="370259" y="89713"/>
                    <a:pt x="370259" y="89713"/>
                  </a:cubicBezTo>
                  <a:cubicBezTo>
                    <a:pt x="368635" y="91861"/>
                    <a:pt x="366135" y="93156"/>
                    <a:pt x="363442" y="93236"/>
                  </a:cubicBezTo>
                  <a:close/>
                  <a:moveTo>
                    <a:pt x="323105" y="62102"/>
                  </a:moveTo>
                  <a:cubicBezTo>
                    <a:pt x="321503" y="62114"/>
                    <a:pt x="319935" y="61682"/>
                    <a:pt x="318560" y="60853"/>
                  </a:cubicBezTo>
                  <a:cubicBezTo>
                    <a:pt x="313901" y="57898"/>
                    <a:pt x="309129" y="55058"/>
                    <a:pt x="304243" y="52444"/>
                  </a:cubicBezTo>
                  <a:cubicBezTo>
                    <a:pt x="300096" y="50183"/>
                    <a:pt x="298573" y="45002"/>
                    <a:pt x="300834" y="40854"/>
                  </a:cubicBezTo>
                  <a:cubicBezTo>
                    <a:pt x="303095" y="36707"/>
                    <a:pt x="308288" y="35184"/>
                    <a:pt x="312424" y="37446"/>
                  </a:cubicBezTo>
                  <a:cubicBezTo>
                    <a:pt x="317537" y="40172"/>
                    <a:pt x="322650" y="43127"/>
                    <a:pt x="327650" y="46308"/>
                  </a:cubicBezTo>
                  <a:cubicBezTo>
                    <a:pt x="331661" y="48763"/>
                    <a:pt x="332933" y="54001"/>
                    <a:pt x="330479" y="58023"/>
                  </a:cubicBezTo>
                  <a:cubicBezTo>
                    <a:pt x="328911" y="60591"/>
                    <a:pt x="326116" y="62137"/>
                    <a:pt x="323105" y="62102"/>
                  </a:cubicBezTo>
                  <a:close/>
                  <a:moveTo>
                    <a:pt x="277654" y="39377"/>
                  </a:moveTo>
                  <a:cubicBezTo>
                    <a:pt x="276575" y="39354"/>
                    <a:pt x="275495" y="39161"/>
                    <a:pt x="274473" y="38809"/>
                  </a:cubicBezTo>
                  <a:cubicBezTo>
                    <a:pt x="269360" y="36650"/>
                    <a:pt x="264133" y="34832"/>
                    <a:pt x="258906" y="33014"/>
                  </a:cubicBezTo>
                  <a:cubicBezTo>
                    <a:pt x="254429" y="31560"/>
                    <a:pt x="251975" y="26753"/>
                    <a:pt x="253429" y="22276"/>
                  </a:cubicBezTo>
                  <a:cubicBezTo>
                    <a:pt x="253440" y="22254"/>
                    <a:pt x="253440" y="22242"/>
                    <a:pt x="253452" y="22220"/>
                  </a:cubicBezTo>
                  <a:cubicBezTo>
                    <a:pt x="254963" y="17629"/>
                    <a:pt x="259917" y="15141"/>
                    <a:pt x="264508" y="16652"/>
                  </a:cubicBezTo>
                  <a:cubicBezTo>
                    <a:pt x="264610" y="16686"/>
                    <a:pt x="264712" y="16732"/>
                    <a:pt x="264815" y="16766"/>
                  </a:cubicBezTo>
                  <a:cubicBezTo>
                    <a:pt x="270269" y="18697"/>
                    <a:pt x="276177" y="20629"/>
                    <a:pt x="281290" y="22901"/>
                  </a:cubicBezTo>
                  <a:cubicBezTo>
                    <a:pt x="285688" y="24595"/>
                    <a:pt x="287881" y="29515"/>
                    <a:pt x="286188" y="33912"/>
                  </a:cubicBezTo>
                  <a:cubicBezTo>
                    <a:pt x="284904" y="37252"/>
                    <a:pt x="281677" y="39434"/>
                    <a:pt x="278109" y="39377"/>
                  </a:cubicBezTo>
                  <a:close/>
                  <a:moveTo>
                    <a:pt x="8702" y="36196"/>
                  </a:moveTo>
                  <a:cubicBezTo>
                    <a:pt x="5043" y="36196"/>
                    <a:pt x="1804" y="33866"/>
                    <a:pt x="634" y="30401"/>
                  </a:cubicBezTo>
                  <a:cubicBezTo>
                    <a:pt x="-1184" y="26128"/>
                    <a:pt x="793" y="21186"/>
                    <a:pt x="5066" y="19368"/>
                  </a:cubicBezTo>
                  <a:cubicBezTo>
                    <a:pt x="5361" y="19243"/>
                    <a:pt x="5668" y="19129"/>
                    <a:pt x="5975" y="19038"/>
                  </a:cubicBezTo>
                  <a:cubicBezTo>
                    <a:pt x="5975" y="19038"/>
                    <a:pt x="11997" y="16879"/>
                    <a:pt x="22905" y="14039"/>
                  </a:cubicBezTo>
                  <a:cubicBezTo>
                    <a:pt x="27450" y="12811"/>
                    <a:pt x="32131" y="15516"/>
                    <a:pt x="33358" y="20061"/>
                  </a:cubicBezTo>
                  <a:cubicBezTo>
                    <a:pt x="34586" y="24606"/>
                    <a:pt x="31881" y="29287"/>
                    <a:pt x="27336" y="30514"/>
                  </a:cubicBezTo>
                  <a:cubicBezTo>
                    <a:pt x="17337" y="33241"/>
                    <a:pt x="11656" y="35173"/>
                    <a:pt x="11429" y="35173"/>
                  </a:cubicBezTo>
                  <a:cubicBezTo>
                    <a:pt x="10360" y="35662"/>
                    <a:pt x="9190" y="35889"/>
                    <a:pt x="8020" y="35855"/>
                  </a:cubicBezTo>
                  <a:close/>
                  <a:moveTo>
                    <a:pt x="228568" y="24833"/>
                  </a:moveTo>
                  <a:lnTo>
                    <a:pt x="226750" y="24833"/>
                  </a:lnTo>
                  <a:cubicBezTo>
                    <a:pt x="221296" y="23697"/>
                    <a:pt x="215387" y="22561"/>
                    <a:pt x="210388" y="21652"/>
                  </a:cubicBezTo>
                  <a:cubicBezTo>
                    <a:pt x="205740" y="20868"/>
                    <a:pt x="202616" y="16470"/>
                    <a:pt x="203400" y="11823"/>
                  </a:cubicBezTo>
                  <a:cubicBezTo>
                    <a:pt x="204184" y="7176"/>
                    <a:pt x="208581" y="4051"/>
                    <a:pt x="213228" y="4835"/>
                  </a:cubicBezTo>
                  <a:cubicBezTo>
                    <a:pt x="218910" y="5744"/>
                    <a:pt x="224591" y="6880"/>
                    <a:pt x="230386" y="8130"/>
                  </a:cubicBezTo>
                  <a:cubicBezTo>
                    <a:pt x="235045" y="8835"/>
                    <a:pt x="238238" y="13186"/>
                    <a:pt x="237533" y="17834"/>
                  </a:cubicBezTo>
                  <a:cubicBezTo>
                    <a:pt x="236874" y="22208"/>
                    <a:pt x="232977" y="25344"/>
                    <a:pt x="228568" y="25060"/>
                  </a:cubicBezTo>
                  <a:close/>
                  <a:moveTo>
                    <a:pt x="58129" y="24833"/>
                  </a:moveTo>
                  <a:cubicBezTo>
                    <a:pt x="53425" y="24958"/>
                    <a:pt x="49516" y="21242"/>
                    <a:pt x="49391" y="16538"/>
                  </a:cubicBezTo>
                  <a:cubicBezTo>
                    <a:pt x="49278" y="12277"/>
                    <a:pt x="52334" y="8584"/>
                    <a:pt x="56538" y="7903"/>
                  </a:cubicBezTo>
                  <a:cubicBezTo>
                    <a:pt x="61879" y="6880"/>
                    <a:pt x="67901" y="5858"/>
                    <a:pt x="73696" y="4949"/>
                  </a:cubicBezTo>
                  <a:cubicBezTo>
                    <a:pt x="78377" y="4335"/>
                    <a:pt x="82706" y="7551"/>
                    <a:pt x="83468" y="12221"/>
                  </a:cubicBezTo>
                  <a:cubicBezTo>
                    <a:pt x="84149" y="16857"/>
                    <a:pt x="80945" y="21174"/>
                    <a:pt x="76309" y="21879"/>
                  </a:cubicBezTo>
                  <a:cubicBezTo>
                    <a:pt x="70401" y="22788"/>
                    <a:pt x="64947" y="23697"/>
                    <a:pt x="59720" y="24719"/>
                  </a:cubicBezTo>
                  <a:close/>
                  <a:moveTo>
                    <a:pt x="108920" y="18129"/>
                  </a:moveTo>
                  <a:cubicBezTo>
                    <a:pt x="104170" y="17765"/>
                    <a:pt x="100602" y="13607"/>
                    <a:pt x="100977" y="8857"/>
                  </a:cubicBezTo>
                  <a:cubicBezTo>
                    <a:pt x="101284" y="4824"/>
                    <a:pt x="104352" y="1551"/>
                    <a:pt x="108352" y="972"/>
                  </a:cubicBezTo>
                  <a:cubicBezTo>
                    <a:pt x="113953" y="517"/>
                    <a:pt x="119748" y="176"/>
                    <a:pt x="125736" y="-51"/>
                  </a:cubicBezTo>
                  <a:cubicBezTo>
                    <a:pt x="130497" y="279"/>
                    <a:pt x="134088" y="4392"/>
                    <a:pt x="133770" y="9153"/>
                  </a:cubicBezTo>
                  <a:cubicBezTo>
                    <a:pt x="133485" y="13198"/>
                    <a:pt x="130429" y="16516"/>
                    <a:pt x="126418" y="17106"/>
                  </a:cubicBezTo>
                  <a:cubicBezTo>
                    <a:pt x="120737" y="17106"/>
                    <a:pt x="115056" y="17106"/>
                    <a:pt x="109715" y="18129"/>
                  </a:cubicBezTo>
                  <a:close/>
                  <a:moveTo>
                    <a:pt x="177095" y="18129"/>
                  </a:moveTo>
                  <a:lnTo>
                    <a:pt x="176414" y="18129"/>
                  </a:lnTo>
                  <a:lnTo>
                    <a:pt x="159597" y="17220"/>
                  </a:lnTo>
                  <a:cubicBezTo>
                    <a:pt x="154893" y="17027"/>
                    <a:pt x="151223" y="13061"/>
                    <a:pt x="151416" y="8357"/>
                  </a:cubicBezTo>
                  <a:cubicBezTo>
                    <a:pt x="151609" y="3653"/>
                    <a:pt x="155574" y="-17"/>
                    <a:pt x="160279" y="176"/>
                  </a:cubicBezTo>
                  <a:cubicBezTo>
                    <a:pt x="165960" y="176"/>
                    <a:pt x="171641" y="176"/>
                    <a:pt x="177663" y="1085"/>
                  </a:cubicBezTo>
                  <a:cubicBezTo>
                    <a:pt x="182402" y="1631"/>
                    <a:pt x="185799" y="5914"/>
                    <a:pt x="185253" y="10653"/>
                  </a:cubicBezTo>
                  <a:cubicBezTo>
                    <a:pt x="184799" y="14641"/>
                    <a:pt x="181652" y="17788"/>
                    <a:pt x="177663" y="18243"/>
                  </a:cubicBezTo>
                  <a:close/>
                </a:path>
              </a:pathLst>
            </a:custGeom>
            <a:solidFill>
              <a:srgbClr val="271C57"/>
            </a:solidFill>
            <a:ln cap="flat" w="11362">
              <a:noFill/>
              <a:prstDash val="solid"/>
              <a:miter/>
            </a:ln>
          </p:spPr>
          <p:txBody>
            <a:bodyPr anchor="ctr" rtlCol="0"/>
            <a:lstStyle/>
            <a:p>
              <a:endParaRPr dirty="0" lang="en-US"/>
            </a:p>
          </p:txBody>
        </p:sp>
        <p:sp>
          <p:nvSpPr>
            <p:cNvPr id="1094" name="Freeform: Shape 1093">
              <a:extLst>
                <a:ext uri="{FF2B5EF4-FFF2-40B4-BE49-F238E27FC236}">
                  <a16:creationId xmlns:a16="http://schemas.microsoft.com/office/drawing/2014/main" id="{A4AA8048-9437-449D-9B07-CEC23A2183C5}"/>
                </a:ext>
              </a:extLst>
            </p:cNvPr>
            <p:cNvSpPr/>
            <p:nvPr/>
          </p:nvSpPr>
          <p:spPr>
            <a:xfrm>
              <a:off x="7878127" y="2672373"/>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425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425"/>
                  </a:moveTo>
                  <a:cubicBezTo>
                    <a:pt x="32615" y="25458"/>
                    <a:pt x="25241" y="32730"/>
                    <a:pt x="16208" y="32673"/>
                  </a:cubicBezTo>
                  <a:cubicBezTo>
                    <a:pt x="7174" y="32605"/>
                    <a:pt x="-98" y="25231"/>
                    <a:pt x="-41" y="16198"/>
                  </a:cubicBezTo>
                  <a:cubicBezTo>
                    <a:pt x="27" y="7210"/>
                    <a:pt x="7333" y="-51"/>
                    <a:pt x="16321" y="-51"/>
                  </a:cubicBezTo>
                  <a:cubicBezTo>
                    <a:pt x="25377" y="17"/>
                    <a:pt x="32683" y="7369"/>
                    <a:pt x="32683" y="16425"/>
                  </a:cubicBezTo>
                  <a:close/>
                </a:path>
              </a:pathLst>
            </a:custGeom>
            <a:solidFill>
              <a:srgbClr val="271C57"/>
            </a:solidFill>
            <a:ln cap="flat" w="11362">
              <a:noFill/>
              <a:prstDash val="solid"/>
              <a:miter/>
            </a:ln>
          </p:spPr>
          <p:txBody>
            <a:bodyPr anchor="ctr" rtlCol="0"/>
            <a:lstStyle/>
            <a:p>
              <a:endParaRPr dirty="0" lang="en-US"/>
            </a:p>
          </p:txBody>
        </p:sp>
        <p:sp>
          <p:nvSpPr>
            <p:cNvPr id="1095" name="Freeform: Shape 1094">
              <a:extLst>
                <a:ext uri="{FF2B5EF4-FFF2-40B4-BE49-F238E27FC236}">
                  <a16:creationId xmlns:a16="http://schemas.microsoft.com/office/drawing/2014/main" id="{03744F72-F3E6-4AC5-A237-3E70BB60DDFC}"/>
                </a:ext>
              </a:extLst>
            </p:cNvPr>
            <p:cNvSpPr/>
            <p:nvPr/>
          </p:nvSpPr>
          <p:spPr>
            <a:xfrm>
              <a:off x="8812813" y="2735663"/>
              <a:ext cx="32724" cy="32724"/>
            </a:xfrm>
            <a:custGeom>
              <a:avLst/>
              <a:gdLst>
                <a:gd fmla="*/ 32683 w 32724" name="connsiteX0"/>
                <a:gd fmla="*/ 16425 h 32724" name="connsiteY0"/>
                <a:gd fmla="*/ 16208 w 32724" name="connsiteX1"/>
                <a:gd fmla="*/ 32673 h 32724" name="connsiteY1"/>
                <a:gd fmla="*/ -41 w 32724" name="connsiteX2"/>
                <a:gd fmla="*/ 16197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27" y="25458"/>
                    <a:pt x="25241" y="32730"/>
                    <a:pt x="16208" y="32673"/>
                  </a:cubicBezTo>
                  <a:cubicBezTo>
                    <a:pt x="7174" y="32605"/>
                    <a:pt x="-98" y="25231"/>
                    <a:pt x="-41" y="16197"/>
                  </a:cubicBezTo>
                  <a:cubicBezTo>
                    <a:pt x="27" y="7210"/>
                    <a:pt x="7333" y="-51"/>
                    <a:pt x="16321" y="-51"/>
                  </a:cubicBezTo>
                  <a:cubicBezTo>
                    <a:pt x="25354"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1096" name="Freeform: Shape 1095">
              <a:extLst>
                <a:ext uri="{FF2B5EF4-FFF2-40B4-BE49-F238E27FC236}">
                  <a16:creationId xmlns:a16="http://schemas.microsoft.com/office/drawing/2014/main" id="{E36D296C-8A2C-475E-83DF-BFEBB7F5405B}"/>
                </a:ext>
              </a:extLst>
            </p:cNvPr>
            <p:cNvSpPr/>
            <p:nvPr/>
          </p:nvSpPr>
          <p:spPr>
            <a:xfrm>
              <a:off x="7740412" y="2384899"/>
              <a:ext cx="32952" cy="32952"/>
            </a:xfrm>
            <a:custGeom>
              <a:avLst/>
              <a:gdLst>
                <a:gd fmla="*/ 32911 w 32952" name="connsiteX0"/>
                <a:gd fmla="*/ 16311 h 32952" name="connsiteY0"/>
                <a:gd fmla="*/ 16549 w 32952" name="connsiteX1"/>
                <a:gd fmla="*/ 32901 h 32952" name="connsiteY1"/>
                <a:gd fmla="*/ -41 w 32952" name="connsiteX2"/>
                <a:gd fmla="*/ 16539 h 32952" name="connsiteY2"/>
                <a:gd fmla="*/ 16321 w 32952" name="connsiteX3"/>
                <a:gd fmla="*/ -51 h 32952" name="connsiteY3"/>
                <a:gd fmla="*/ 16435 w 32952" name="connsiteX4"/>
                <a:gd fmla="*/ -51 h 32952" name="connsiteY4"/>
                <a:gd fmla="*/ 32911 w 32952" name="connsiteX5"/>
                <a:gd fmla="*/ 16198 h 32952" name="connsiteY5"/>
                <a:gd fmla="*/ 32911 w 32952" name="connsiteX6"/>
                <a:gd fmla="*/ 16311 h 329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2952" w="32952">
                  <a:moveTo>
                    <a:pt x="32911" y="16311"/>
                  </a:moveTo>
                  <a:cubicBezTo>
                    <a:pt x="32979" y="25413"/>
                    <a:pt x="25650" y="32833"/>
                    <a:pt x="16549" y="32901"/>
                  </a:cubicBezTo>
                  <a:cubicBezTo>
                    <a:pt x="7447" y="32958"/>
                    <a:pt x="27" y="25640"/>
                    <a:pt x="-41" y="16539"/>
                  </a:cubicBezTo>
                  <a:cubicBezTo>
                    <a:pt x="-97" y="7437"/>
                    <a:pt x="7220" y="18"/>
                    <a:pt x="16321" y="-51"/>
                  </a:cubicBezTo>
                  <a:cubicBezTo>
                    <a:pt x="16356" y="-51"/>
                    <a:pt x="16401" y="-51"/>
                    <a:pt x="16435" y="-51"/>
                  </a:cubicBezTo>
                  <a:cubicBezTo>
                    <a:pt x="25468" y="-119"/>
                    <a:pt x="32843" y="7165"/>
                    <a:pt x="32911" y="16198"/>
                  </a:cubicBezTo>
                  <a:cubicBezTo>
                    <a:pt x="32911" y="16232"/>
                    <a:pt x="32911" y="16277"/>
                    <a:pt x="32911" y="16311"/>
                  </a:cubicBezTo>
                  <a:close/>
                </a:path>
              </a:pathLst>
            </a:custGeom>
            <a:solidFill>
              <a:srgbClr val="271C57"/>
            </a:solidFill>
            <a:ln cap="flat" w="11362">
              <a:noFill/>
              <a:prstDash val="solid"/>
              <a:miter/>
            </a:ln>
          </p:spPr>
          <p:txBody>
            <a:bodyPr anchor="ctr" rtlCol="0"/>
            <a:lstStyle/>
            <a:p>
              <a:endParaRPr dirty="0" lang="en-US"/>
            </a:p>
          </p:txBody>
        </p:sp>
        <p:sp>
          <p:nvSpPr>
            <p:cNvPr id="1097" name="Freeform: Shape 1096">
              <a:extLst>
                <a:ext uri="{FF2B5EF4-FFF2-40B4-BE49-F238E27FC236}">
                  <a16:creationId xmlns:a16="http://schemas.microsoft.com/office/drawing/2014/main" id="{DFF1B6F3-6235-40B8-B546-36A01207EEBE}"/>
                </a:ext>
              </a:extLst>
            </p:cNvPr>
            <p:cNvSpPr/>
            <p:nvPr/>
          </p:nvSpPr>
          <p:spPr>
            <a:xfrm>
              <a:off x="8735207" y="2283772"/>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7" y="25231"/>
                    <a:pt x="-41" y="16198"/>
                  </a:cubicBezTo>
                  <a:cubicBezTo>
                    <a:pt x="28"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1098" name="Freeform: Shape 1097">
              <a:extLst>
                <a:ext uri="{FF2B5EF4-FFF2-40B4-BE49-F238E27FC236}">
                  <a16:creationId xmlns:a16="http://schemas.microsoft.com/office/drawing/2014/main" id="{68777C88-22AC-4F79-B889-F7D59FF6728B}"/>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sp>
          <p:nvSpPr>
            <p:cNvPr id="1099" name="Freeform: Shape 1098">
              <a:extLst>
                <a:ext uri="{FF2B5EF4-FFF2-40B4-BE49-F238E27FC236}">
                  <a16:creationId xmlns:a16="http://schemas.microsoft.com/office/drawing/2014/main" id="{CE9A126F-C152-456F-AD14-D3FCE5057C98}"/>
                </a:ext>
              </a:extLst>
            </p:cNvPr>
            <p:cNvSpPr/>
            <p:nvPr/>
          </p:nvSpPr>
          <p:spPr>
            <a:xfrm>
              <a:off x="8459891" y="2004820"/>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8" y="25231"/>
                    <a:pt x="-41" y="16198"/>
                  </a:cubicBezTo>
                  <a:cubicBezTo>
                    <a:pt x="27"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1100" name="Freeform: Shape 1099">
              <a:extLst>
                <a:ext uri="{FF2B5EF4-FFF2-40B4-BE49-F238E27FC236}">
                  <a16:creationId xmlns:a16="http://schemas.microsoft.com/office/drawing/2014/main" id="{9BD9DC7C-8284-4E0F-A1BE-89C4CC4C53FA}"/>
                </a:ext>
              </a:extLst>
            </p:cNvPr>
            <p:cNvSpPr/>
            <p:nvPr/>
          </p:nvSpPr>
          <p:spPr>
            <a:xfrm>
              <a:off x="7756888" y="2106857"/>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sp>
          <p:nvSpPr>
            <p:cNvPr id="1101" name="Freeform: Shape 1100">
              <a:extLst>
                <a:ext uri="{FF2B5EF4-FFF2-40B4-BE49-F238E27FC236}">
                  <a16:creationId xmlns:a16="http://schemas.microsoft.com/office/drawing/2014/main" id="{399D9233-721E-4859-99E0-759C29ABF428}"/>
                </a:ext>
              </a:extLst>
            </p:cNvPr>
            <p:cNvSpPr/>
            <p:nvPr/>
          </p:nvSpPr>
          <p:spPr>
            <a:xfrm>
              <a:off x="8317177" y="2384899"/>
              <a:ext cx="32724" cy="32724"/>
            </a:xfrm>
            <a:custGeom>
              <a:avLst/>
              <a:gdLst>
                <a:gd fmla="*/ 32683 w 32724" name="connsiteX0"/>
                <a:gd fmla="*/ 16311 h 32724" name="connsiteY0"/>
                <a:gd fmla="*/ 16321 w 32724" name="connsiteX1"/>
                <a:gd fmla="*/ 32674 h 32724" name="connsiteY1"/>
                <a:gd fmla="*/ -41 w 32724" name="connsiteX2"/>
                <a:gd fmla="*/ 16311 h 32724" name="connsiteY2"/>
                <a:gd fmla="*/ 16321 w 32724" name="connsiteX3"/>
                <a:gd fmla="*/ -51 h 32724" name="connsiteY3"/>
                <a:gd fmla="*/ 32683 w 32724" name="connsiteX4"/>
                <a:gd fmla="*/ 16084 h 32724" name="connsiteY4"/>
                <a:gd fmla="*/ 32683 w 32724" name="connsiteX5"/>
                <a:gd fmla="*/ 16311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311"/>
                  </a:moveTo>
                  <a:cubicBezTo>
                    <a:pt x="32683" y="25345"/>
                    <a:pt x="25354" y="32674"/>
                    <a:pt x="16321" y="32674"/>
                  </a:cubicBezTo>
                  <a:cubicBezTo>
                    <a:pt x="7288" y="32674"/>
                    <a:pt x="-41" y="25345"/>
                    <a:pt x="-41" y="16311"/>
                  </a:cubicBezTo>
                  <a:cubicBezTo>
                    <a:pt x="-41" y="7278"/>
                    <a:pt x="7288" y="-51"/>
                    <a:pt x="16321" y="-51"/>
                  </a:cubicBezTo>
                  <a:cubicBezTo>
                    <a:pt x="25297" y="-119"/>
                    <a:pt x="32615" y="7108"/>
                    <a:pt x="32683" y="16084"/>
                  </a:cubicBezTo>
                  <a:cubicBezTo>
                    <a:pt x="32683" y="16164"/>
                    <a:pt x="32683" y="16232"/>
                    <a:pt x="32683" y="16311"/>
                  </a:cubicBezTo>
                  <a:close/>
                </a:path>
              </a:pathLst>
            </a:custGeom>
            <a:solidFill>
              <a:srgbClr val="271C57"/>
            </a:solidFill>
            <a:ln cap="flat" w="11362">
              <a:noFill/>
              <a:prstDash val="solid"/>
              <a:miter/>
            </a:ln>
          </p:spPr>
          <p:txBody>
            <a:bodyPr anchor="ctr" rtlCol="0"/>
            <a:lstStyle/>
            <a:p>
              <a:endParaRPr dirty="0" lang="en-US"/>
            </a:p>
          </p:txBody>
        </p:sp>
        <p:sp>
          <p:nvSpPr>
            <p:cNvPr id="1102" name="Freeform: Shape 1101">
              <a:extLst>
                <a:ext uri="{FF2B5EF4-FFF2-40B4-BE49-F238E27FC236}">
                  <a16:creationId xmlns:a16="http://schemas.microsoft.com/office/drawing/2014/main" id="{E6BF982B-53F3-42E6-B96E-1C843B2C2A21}"/>
                </a:ext>
              </a:extLst>
            </p:cNvPr>
            <p:cNvSpPr/>
            <p:nvPr/>
          </p:nvSpPr>
          <p:spPr>
            <a:xfrm>
              <a:off x="8308655" y="2436031"/>
              <a:ext cx="83288" cy="17043"/>
            </a:xfrm>
            <a:custGeom>
              <a:avLst/>
              <a:gdLst>
                <a:gd fmla="*/ 74725 w 83288" name="connsiteX0"/>
                <a:gd fmla="*/ 16993 h 17043" name="connsiteY0"/>
                <a:gd fmla="*/ 8481 w 83288" name="connsiteX1"/>
                <a:gd fmla="*/ 16993 h 17043" name="connsiteY1"/>
                <a:gd fmla="*/ -41 w 83288" name="connsiteX2"/>
                <a:gd fmla="*/ 8471 h 17043" name="connsiteY2"/>
                <a:gd fmla="*/ 8481 w 83288" name="connsiteX3"/>
                <a:gd fmla="*/ -51 h 17043" name="connsiteY3"/>
                <a:gd fmla="*/ 74725 w 83288" name="connsiteX4"/>
                <a:gd fmla="*/ -51 h 17043" name="connsiteY4"/>
                <a:gd fmla="*/ 83247 w 83288" name="connsiteX5"/>
                <a:gd fmla="*/ 8471 h 17043" name="connsiteY5"/>
                <a:gd fmla="*/ 74725 w 83288"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83288">
                  <a:moveTo>
                    <a:pt x="74725" y="16993"/>
                  </a:moveTo>
                  <a:lnTo>
                    <a:pt x="8481" y="16993"/>
                  </a:lnTo>
                  <a:cubicBezTo>
                    <a:pt x="3777" y="16993"/>
                    <a:pt x="-41" y="13175"/>
                    <a:pt x="-41" y="8471"/>
                  </a:cubicBezTo>
                  <a:cubicBezTo>
                    <a:pt x="-41" y="3767"/>
                    <a:pt x="3777" y="-51"/>
                    <a:pt x="8481" y="-51"/>
                  </a:cubicBezTo>
                  <a:lnTo>
                    <a:pt x="74725" y="-51"/>
                  </a:lnTo>
                  <a:cubicBezTo>
                    <a:pt x="79429" y="-51"/>
                    <a:pt x="83247" y="3767"/>
                    <a:pt x="83247" y="8471"/>
                  </a:cubicBezTo>
                  <a:cubicBezTo>
                    <a:pt x="83247" y="13175"/>
                    <a:pt x="79429" y="16993"/>
                    <a:pt x="74725" y="16993"/>
                  </a:cubicBezTo>
                  <a:close/>
                </a:path>
              </a:pathLst>
            </a:custGeom>
            <a:solidFill>
              <a:srgbClr val="271C57"/>
            </a:solidFill>
            <a:ln cap="flat" w="11362">
              <a:noFill/>
              <a:prstDash val="solid"/>
              <a:miter/>
            </a:ln>
          </p:spPr>
          <p:txBody>
            <a:bodyPr anchor="ctr" rtlCol="0"/>
            <a:lstStyle/>
            <a:p>
              <a:endParaRPr dirty="0" lang="en-US"/>
            </a:p>
          </p:txBody>
        </p:sp>
        <p:sp>
          <p:nvSpPr>
            <p:cNvPr id="1103" name="Freeform: Shape 1102">
              <a:extLst>
                <a:ext uri="{FF2B5EF4-FFF2-40B4-BE49-F238E27FC236}">
                  <a16:creationId xmlns:a16="http://schemas.microsoft.com/office/drawing/2014/main" id="{A8D368A3-6040-467F-A2FF-00296FD70358}"/>
                </a:ext>
              </a:extLst>
            </p:cNvPr>
            <p:cNvSpPr/>
            <p:nvPr/>
          </p:nvSpPr>
          <p:spPr>
            <a:xfrm>
              <a:off x="7507479" y="222548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dirty="0" lang="en-US"/>
            </a:p>
          </p:txBody>
        </p:sp>
        <p:sp>
          <p:nvSpPr>
            <p:cNvPr id="1104" name="Freeform: Shape 1103">
              <a:extLst>
                <a:ext uri="{FF2B5EF4-FFF2-40B4-BE49-F238E27FC236}">
                  <a16:creationId xmlns:a16="http://schemas.microsoft.com/office/drawing/2014/main" id="{FCDF65B1-FC2D-407E-BE4F-CE677EC229E4}"/>
                </a:ext>
              </a:extLst>
            </p:cNvPr>
            <p:cNvSpPr/>
            <p:nvPr/>
          </p:nvSpPr>
          <p:spPr>
            <a:xfrm>
              <a:off x="7499831" y="2276556"/>
              <a:ext cx="83516" cy="17274"/>
            </a:xfrm>
            <a:custGeom>
              <a:avLst/>
              <a:gdLst>
                <a:gd fmla="*/ 73851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1 w 83516" name="connsiteX4"/>
                <a:gd fmla="*/ 6 h 17274" name="connsiteY4"/>
                <a:gd fmla="*/ 83418 w 83516" name="connsiteX5"/>
                <a:gd fmla="*/ 7597 h 17274" name="connsiteY5"/>
                <a:gd fmla="*/ 75828 w 83516" name="connsiteX6"/>
                <a:gd fmla="*/ 17164 h 17274" name="connsiteY6"/>
                <a:gd fmla="*/ 73851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1" y="17164"/>
                  </a:moveTo>
                  <a:lnTo>
                    <a:pt x="7606" y="17164"/>
                  </a:lnTo>
                  <a:cubicBezTo>
                    <a:pt x="2868" y="16619"/>
                    <a:pt x="-529" y="12335"/>
                    <a:pt x="16" y="7597"/>
                  </a:cubicBezTo>
                  <a:cubicBezTo>
                    <a:pt x="471" y="3608"/>
                    <a:pt x="3618" y="461"/>
                    <a:pt x="7606" y="6"/>
                  </a:cubicBezTo>
                  <a:lnTo>
                    <a:pt x="73851" y="6"/>
                  </a:lnTo>
                  <a:cubicBezTo>
                    <a:pt x="78589" y="-539"/>
                    <a:pt x="82872" y="2859"/>
                    <a:pt x="83418" y="7597"/>
                  </a:cubicBezTo>
                  <a:cubicBezTo>
                    <a:pt x="83963" y="12335"/>
                    <a:pt x="80566" y="16619"/>
                    <a:pt x="75828" y="17164"/>
                  </a:cubicBezTo>
                  <a:cubicBezTo>
                    <a:pt x="75169" y="17244"/>
                    <a:pt x="74509" y="17244"/>
                    <a:pt x="73851" y="17164"/>
                  </a:cubicBezTo>
                  <a:close/>
                </a:path>
              </a:pathLst>
            </a:custGeom>
            <a:solidFill>
              <a:srgbClr val="271C57"/>
            </a:solidFill>
            <a:ln cap="flat" w="11362">
              <a:noFill/>
              <a:prstDash val="solid"/>
              <a:miter/>
            </a:ln>
          </p:spPr>
          <p:txBody>
            <a:bodyPr anchor="ctr" rtlCol="0"/>
            <a:lstStyle/>
            <a:p>
              <a:endParaRPr dirty="0" lang="en-US"/>
            </a:p>
          </p:txBody>
        </p:sp>
        <p:sp>
          <p:nvSpPr>
            <p:cNvPr id="1105" name="Freeform: Shape 1104">
              <a:extLst>
                <a:ext uri="{FF2B5EF4-FFF2-40B4-BE49-F238E27FC236}">
                  <a16:creationId xmlns:a16="http://schemas.microsoft.com/office/drawing/2014/main" id="{6AFB1C94-BDAD-4AC2-B04B-0F477E6B53EF}"/>
                </a:ext>
              </a:extLst>
            </p:cNvPr>
            <p:cNvSpPr/>
            <p:nvPr/>
          </p:nvSpPr>
          <p:spPr>
            <a:xfrm>
              <a:off x="8029363" y="195755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dirty="0" lang="en-US"/>
            </a:p>
          </p:txBody>
        </p:sp>
        <p:sp>
          <p:nvSpPr>
            <p:cNvPr id="1106" name="Freeform: Shape 1105">
              <a:extLst>
                <a:ext uri="{FF2B5EF4-FFF2-40B4-BE49-F238E27FC236}">
                  <a16:creationId xmlns:a16="http://schemas.microsoft.com/office/drawing/2014/main" id="{765D22A1-779B-4DB7-9304-6515FF1B6160}"/>
                </a:ext>
              </a:extLst>
            </p:cNvPr>
            <p:cNvSpPr/>
            <p:nvPr/>
          </p:nvSpPr>
          <p:spPr>
            <a:xfrm>
              <a:off x="8021715" y="2008626"/>
              <a:ext cx="83516" cy="17274"/>
            </a:xfrm>
            <a:custGeom>
              <a:avLst/>
              <a:gdLst>
                <a:gd fmla="*/ 73850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0 w 83516" name="connsiteX4"/>
                <a:gd fmla="*/ 6 h 17274" name="connsiteY4"/>
                <a:gd fmla="*/ 83418 w 83516" name="connsiteX5"/>
                <a:gd fmla="*/ 7597 h 17274" name="connsiteY5"/>
                <a:gd fmla="*/ 75827 w 83516" name="connsiteX6"/>
                <a:gd fmla="*/ 17164 h 17274" name="connsiteY6"/>
                <a:gd fmla="*/ 73850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0" y="17164"/>
                  </a:moveTo>
                  <a:lnTo>
                    <a:pt x="7606" y="17164"/>
                  </a:lnTo>
                  <a:cubicBezTo>
                    <a:pt x="2868" y="16618"/>
                    <a:pt x="-529" y="12335"/>
                    <a:pt x="16" y="7597"/>
                  </a:cubicBezTo>
                  <a:cubicBezTo>
                    <a:pt x="470" y="3608"/>
                    <a:pt x="3618" y="461"/>
                    <a:pt x="7606" y="6"/>
                  </a:cubicBezTo>
                  <a:lnTo>
                    <a:pt x="73850" y="6"/>
                  </a:lnTo>
                  <a:cubicBezTo>
                    <a:pt x="78588" y="-539"/>
                    <a:pt x="82872" y="2858"/>
                    <a:pt x="83418" y="7597"/>
                  </a:cubicBezTo>
                  <a:cubicBezTo>
                    <a:pt x="83963" y="12335"/>
                    <a:pt x="80566" y="16618"/>
                    <a:pt x="75827" y="17164"/>
                  </a:cubicBezTo>
                  <a:cubicBezTo>
                    <a:pt x="75168" y="17244"/>
                    <a:pt x="74509" y="17244"/>
                    <a:pt x="73850" y="17164"/>
                  </a:cubicBezTo>
                  <a:close/>
                </a:path>
              </a:pathLst>
            </a:custGeom>
            <a:solidFill>
              <a:srgbClr val="271C57"/>
            </a:solidFill>
            <a:ln cap="flat" w="11362">
              <a:noFill/>
              <a:prstDash val="solid"/>
              <a:miter/>
            </a:ln>
          </p:spPr>
          <p:txBody>
            <a:bodyPr anchor="ctr" rtlCol="0"/>
            <a:lstStyle/>
            <a:p>
              <a:endParaRPr dirty="0" lang="en-US"/>
            </a:p>
          </p:txBody>
        </p:sp>
      </p:grpSp>
      <p:grpSp>
        <p:nvGrpSpPr>
          <p:cNvPr id="1107" name="Group 1106">
            <a:extLst>
              <a:ext uri="{FF2B5EF4-FFF2-40B4-BE49-F238E27FC236}">
                <a16:creationId xmlns:a16="http://schemas.microsoft.com/office/drawing/2014/main" id="{FDC6408D-4B6B-43A7-966D-22D921C0F6BA}"/>
              </a:ext>
            </a:extLst>
          </p:cNvPr>
          <p:cNvGrpSpPr/>
          <p:nvPr/>
        </p:nvGrpSpPr>
        <p:grpSpPr>
          <a:xfrm>
            <a:off x="4691059" y="1016388"/>
            <a:ext cx="1854402" cy="1043995"/>
            <a:chOff x="5980607" y="1016388"/>
            <a:chExt cx="1854402" cy="1043995"/>
          </a:xfrm>
        </p:grpSpPr>
        <p:sp>
          <p:nvSpPr>
            <p:cNvPr id="1108" name="Freeform: Shape 1107">
              <a:extLst>
                <a:ext uri="{FF2B5EF4-FFF2-40B4-BE49-F238E27FC236}">
                  <a16:creationId xmlns:a16="http://schemas.microsoft.com/office/drawing/2014/main" id="{C7D19DA4-4848-43A0-9F6C-D80BFFC35A2F}"/>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1109" name="Freeform: Shape 1108">
              <a:extLst>
                <a:ext uri="{FF2B5EF4-FFF2-40B4-BE49-F238E27FC236}">
                  <a16:creationId xmlns:a16="http://schemas.microsoft.com/office/drawing/2014/main" id="{539E31A3-9483-41A0-AA3E-7E4DC0288253}"/>
                </a:ext>
              </a:extLst>
            </p:cNvPr>
            <p:cNvSpPr/>
            <p:nvPr/>
          </p:nvSpPr>
          <p:spPr>
            <a:xfrm>
              <a:off x="5995753" y="1032637"/>
              <a:ext cx="1824034" cy="1011157"/>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solidFill>
            <a:ln cap="flat" w="11362">
              <a:noFill/>
              <a:prstDash val="solid"/>
              <a:miter/>
            </a:ln>
          </p:spPr>
          <p:txBody>
            <a:bodyPr anchor="ctr" rtlCol="0"/>
            <a:lstStyle/>
            <a:p>
              <a:endParaRPr dirty="0" lang="en-US"/>
            </a:p>
          </p:txBody>
        </p:sp>
        <p:sp>
          <p:nvSpPr>
            <p:cNvPr id="1110" name="Freeform: Shape 1109">
              <a:extLst>
                <a:ext uri="{FF2B5EF4-FFF2-40B4-BE49-F238E27FC236}">
                  <a16:creationId xmlns:a16="http://schemas.microsoft.com/office/drawing/2014/main" id="{6A63412C-EA62-4A30-9E38-29F8A8BC8863}"/>
                </a:ext>
              </a:extLst>
            </p:cNvPr>
            <p:cNvSpPr/>
            <p:nvPr/>
          </p:nvSpPr>
          <p:spPr>
            <a:xfrm>
              <a:off x="5980607" y="1016388"/>
              <a:ext cx="1854402" cy="1043995"/>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dirty="0" lang="en-US"/>
            </a:p>
          </p:txBody>
        </p:sp>
        <p:sp>
          <p:nvSpPr>
            <p:cNvPr id="1111" name="Freeform: Shape 1110">
              <a:extLst>
                <a:ext uri="{FF2B5EF4-FFF2-40B4-BE49-F238E27FC236}">
                  <a16:creationId xmlns:a16="http://schemas.microsoft.com/office/drawing/2014/main" id="{A0250BBF-F85D-42C7-A315-1E24BE4C5788}"/>
                </a:ext>
              </a:extLst>
            </p:cNvPr>
            <p:cNvSpPr/>
            <p:nvPr/>
          </p:nvSpPr>
          <p:spPr>
            <a:xfrm>
              <a:off x="6405137" y="1157966"/>
              <a:ext cx="108446" cy="101013"/>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dirty="0" lang="en-US"/>
            </a:p>
          </p:txBody>
        </p:sp>
        <p:sp>
          <p:nvSpPr>
            <p:cNvPr id="1112" name="Freeform: Shape 1111">
              <a:extLst>
                <a:ext uri="{FF2B5EF4-FFF2-40B4-BE49-F238E27FC236}">
                  <a16:creationId xmlns:a16="http://schemas.microsoft.com/office/drawing/2014/main" id="{C700C64D-5D41-48CF-95FD-8F94BF990CD2}"/>
                </a:ext>
              </a:extLst>
            </p:cNvPr>
            <p:cNvSpPr/>
            <p:nvPr/>
          </p:nvSpPr>
          <p:spPr>
            <a:xfrm>
              <a:off x="6925157" y="1542985"/>
              <a:ext cx="108378" cy="98800"/>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dirty="0" lang="en-US"/>
            </a:p>
          </p:txBody>
        </p:sp>
        <p:sp>
          <p:nvSpPr>
            <p:cNvPr id="1113" name="Freeform: Shape 1112">
              <a:extLst>
                <a:ext uri="{FF2B5EF4-FFF2-40B4-BE49-F238E27FC236}">
                  <a16:creationId xmlns:a16="http://schemas.microsoft.com/office/drawing/2014/main" id="{D00C9807-D116-4551-943B-4245AA511066}"/>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1114" name="Freeform: Shape 1113">
              <a:extLst>
                <a:ext uri="{FF2B5EF4-FFF2-40B4-BE49-F238E27FC236}">
                  <a16:creationId xmlns:a16="http://schemas.microsoft.com/office/drawing/2014/main" id="{57DAE4D9-73CF-4BCC-ADC3-39E4A2FF0BAD}"/>
                </a:ext>
              </a:extLst>
            </p:cNvPr>
            <p:cNvSpPr/>
            <p:nvPr/>
          </p:nvSpPr>
          <p:spPr>
            <a:xfrm>
              <a:off x="7341710" y="1763364"/>
              <a:ext cx="108444" cy="99764"/>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dirty="0" lang="en-US"/>
            </a:p>
          </p:txBody>
        </p:sp>
        <p:sp>
          <p:nvSpPr>
            <p:cNvPr id="1115" name="Freeform: Shape 1114">
              <a:extLst>
                <a:ext uri="{FF2B5EF4-FFF2-40B4-BE49-F238E27FC236}">
                  <a16:creationId xmlns:a16="http://schemas.microsoft.com/office/drawing/2014/main" id="{45211741-7CF2-4C75-B53C-82F600D9715D}"/>
                </a:ext>
              </a:extLst>
            </p:cNvPr>
            <p:cNvSpPr/>
            <p:nvPr/>
          </p:nvSpPr>
          <p:spPr>
            <a:xfrm>
              <a:off x="6405205" y="1795065"/>
              <a:ext cx="108378" cy="99879"/>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dirty="0" lang="en-US"/>
            </a:p>
          </p:txBody>
        </p:sp>
        <p:sp>
          <p:nvSpPr>
            <p:cNvPr id="1116" name="Freeform: Shape 1115">
              <a:extLst>
                <a:ext uri="{FF2B5EF4-FFF2-40B4-BE49-F238E27FC236}">
                  <a16:creationId xmlns:a16="http://schemas.microsoft.com/office/drawing/2014/main" id="{694C2C76-E262-4B0E-9123-D7BD2B3014D5}"/>
                </a:ext>
              </a:extLst>
            </p:cNvPr>
            <p:cNvSpPr/>
            <p:nvPr/>
          </p:nvSpPr>
          <p:spPr>
            <a:xfrm>
              <a:off x="7440212" y="1538954"/>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1117" name="Freeform: Shape 1116">
              <a:extLst>
                <a:ext uri="{FF2B5EF4-FFF2-40B4-BE49-F238E27FC236}">
                  <a16:creationId xmlns:a16="http://schemas.microsoft.com/office/drawing/2014/main" id="{64D034DD-E493-411B-A361-E3F18E56C68A}"/>
                </a:ext>
              </a:extLst>
            </p:cNvPr>
            <p:cNvSpPr/>
            <p:nvPr/>
          </p:nvSpPr>
          <p:spPr>
            <a:xfrm>
              <a:off x="6807656" y="1823700"/>
              <a:ext cx="61585" cy="61585"/>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1118" name="Freeform: Shape 1117">
              <a:extLst>
                <a:ext uri="{FF2B5EF4-FFF2-40B4-BE49-F238E27FC236}">
                  <a16:creationId xmlns:a16="http://schemas.microsoft.com/office/drawing/2014/main" id="{6A2475D5-161B-4E5F-B999-384D6B071F26}"/>
                </a:ext>
              </a:extLst>
            </p:cNvPr>
            <p:cNvSpPr/>
            <p:nvPr/>
          </p:nvSpPr>
          <p:spPr>
            <a:xfrm>
              <a:off x="6926282" y="1156148"/>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1119" name="Freeform: Shape 1118">
              <a:extLst>
                <a:ext uri="{FF2B5EF4-FFF2-40B4-BE49-F238E27FC236}">
                  <a16:creationId xmlns:a16="http://schemas.microsoft.com/office/drawing/2014/main" id="{1F4F59F8-6793-47FE-B126-0413DBE2EE1E}"/>
                </a:ext>
              </a:extLst>
            </p:cNvPr>
            <p:cNvSpPr/>
            <p:nvPr/>
          </p:nvSpPr>
          <p:spPr>
            <a:xfrm>
              <a:off x="6268842" y="1507366"/>
              <a:ext cx="61585" cy="61585"/>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dirty="0" lang="en-US"/>
            </a:p>
          </p:txBody>
        </p:sp>
        <p:sp>
          <p:nvSpPr>
            <p:cNvPr id="1120" name="Freeform: Shape 1119">
              <a:extLst>
                <a:ext uri="{FF2B5EF4-FFF2-40B4-BE49-F238E27FC236}">
                  <a16:creationId xmlns:a16="http://schemas.microsoft.com/office/drawing/2014/main" id="{7E296C4C-CAFB-4D1D-A40E-6E43A4B8E4FF}"/>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grpSp>
      <p:grpSp>
        <p:nvGrpSpPr>
          <p:cNvPr id="1121" name="Group 1120">
            <a:extLst>
              <a:ext uri="{FF2B5EF4-FFF2-40B4-BE49-F238E27FC236}">
                <a16:creationId xmlns:a16="http://schemas.microsoft.com/office/drawing/2014/main" id="{6B473749-2821-4123-919A-56956830135C}"/>
              </a:ext>
            </a:extLst>
          </p:cNvPr>
          <p:cNvGrpSpPr/>
          <p:nvPr/>
        </p:nvGrpSpPr>
        <p:grpSpPr>
          <a:xfrm>
            <a:off x="5840011" y="494959"/>
            <a:ext cx="1857091" cy="1043313"/>
            <a:chOff x="7129559" y="494959"/>
            <a:chExt cx="1857091" cy="1043313"/>
          </a:xfrm>
        </p:grpSpPr>
        <p:sp>
          <p:nvSpPr>
            <p:cNvPr id="1122" name="Freeform: Shape 1121">
              <a:extLst>
                <a:ext uri="{FF2B5EF4-FFF2-40B4-BE49-F238E27FC236}">
                  <a16:creationId xmlns:a16="http://schemas.microsoft.com/office/drawing/2014/main" id="{7BC20BBD-8E59-4F3F-9B87-BF406C3FA92D}"/>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1123" name="Freeform: Shape 1122">
              <a:extLst>
                <a:ext uri="{FF2B5EF4-FFF2-40B4-BE49-F238E27FC236}">
                  <a16:creationId xmlns:a16="http://schemas.microsoft.com/office/drawing/2014/main" id="{6D3F4888-5562-4F50-95B1-3B2F43C9F38A}"/>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sp>
          <p:nvSpPr>
            <p:cNvPr id="1124" name="Freeform: Shape 1123">
              <a:extLst>
                <a:ext uri="{FF2B5EF4-FFF2-40B4-BE49-F238E27FC236}">
                  <a16:creationId xmlns:a16="http://schemas.microsoft.com/office/drawing/2014/main" id="{89BC10A1-4492-4C5D-B4CF-77E72CAF8FD6}"/>
                </a:ext>
              </a:extLst>
            </p:cNvPr>
            <p:cNvSpPr/>
            <p:nvPr/>
          </p:nvSpPr>
          <p:spPr>
            <a:xfrm>
              <a:off x="7147239" y="511207"/>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7 h 1011157" name="connsiteY5"/>
                <a:gd fmla="*/ 92155 w 1824489" name="connsiteX6"/>
                <a:gd fmla="*/ 1011107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1"/>
                    <a:pt x="1678317" y="49567"/>
                    <a:pt x="1689850" y="117438"/>
                  </a:cubicBezTo>
                  <a:lnTo>
                    <a:pt x="1823133" y="903162"/>
                  </a:lnTo>
                  <a:cubicBezTo>
                    <a:pt x="1831667" y="953521"/>
                    <a:pt x="1797761" y="1001267"/>
                    <a:pt x="1747390" y="1009811"/>
                  </a:cubicBezTo>
                  <a:cubicBezTo>
                    <a:pt x="1742391" y="1010652"/>
                    <a:pt x="1737312" y="1011095"/>
                    <a:pt x="1732232" y="1011107"/>
                  </a:cubicBezTo>
                  <a:lnTo>
                    <a:pt x="92155" y="1011107"/>
                  </a:lnTo>
                  <a:cubicBezTo>
                    <a:pt x="41069" y="1010947"/>
                    <a:pt x="-211" y="969406"/>
                    <a:pt x="-41" y="918320"/>
                  </a:cubicBezTo>
                  <a:cubicBezTo>
                    <a:pt x="-29" y="913240"/>
                    <a:pt x="402" y="908173"/>
                    <a:pt x="1254" y="903162"/>
                  </a:cubicBezTo>
                  <a:lnTo>
                    <a:pt x="134538" y="117438"/>
                  </a:lnTo>
                  <a:cubicBezTo>
                    <a:pt x="146105" y="49591"/>
                    <a:pt x="204906" y="-34"/>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grpSp>
          <p:nvGrpSpPr>
            <p:cNvPr id="1125" name="Graphic 3">
              <a:extLst>
                <a:ext uri="{FF2B5EF4-FFF2-40B4-BE49-F238E27FC236}">
                  <a16:creationId xmlns:a16="http://schemas.microsoft.com/office/drawing/2014/main" id="{59E6D8A4-8861-4BE9-832C-7F4D0403A0A4}"/>
                </a:ext>
              </a:extLst>
            </p:cNvPr>
            <p:cNvGrpSpPr/>
            <p:nvPr/>
          </p:nvGrpSpPr>
          <p:grpSpPr>
            <a:xfrm>
              <a:off x="7129559" y="532569"/>
              <a:ext cx="701526" cy="632896"/>
              <a:chOff x="7129559" y="532569"/>
              <a:chExt cx="701526" cy="632896"/>
            </a:xfrm>
            <a:solidFill>
              <a:srgbClr val="271C57"/>
            </a:solidFill>
          </p:grpSpPr>
          <p:sp>
            <p:nvSpPr>
              <p:cNvPr id="1563" name="Freeform: Shape 1562">
                <a:extLst>
                  <a:ext uri="{FF2B5EF4-FFF2-40B4-BE49-F238E27FC236}">
                    <a16:creationId xmlns:a16="http://schemas.microsoft.com/office/drawing/2014/main" id="{CAFCAA31-6FE5-49EF-B9D7-A0FB28776197}"/>
                  </a:ext>
                </a:extLst>
              </p:cNvPr>
              <p:cNvSpPr/>
              <p:nvPr/>
            </p:nvSpPr>
            <p:spPr>
              <a:xfrm>
                <a:off x="7198836"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564" name="Freeform: Shape 1563">
                <a:extLst>
                  <a:ext uri="{FF2B5EF4-FFF2-40B4-BE49-F238E27FC236}">
                    <a16:creationId xmlns:a16="http://schemas.microsoft.com/office/drawing/2014/main" id="{D86D2DE6-5B08-4B33-B8AB-D3A7C8111C40}"/>
                  </a:ext>
                </a:extLst>
              </p:cNvPr>
              <p:cNvSpPr/>
              <p:nvPr/>
            </p:nvSpPr>
            <p:spPr>
              <a:xfrm>
                <a:off x="719796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65" name="Freeform: Shape 1564">
                <a:extLst>
                  <a:ext uri="{FF2B5EF4-FFF2-40B4-BE49-F238E27FC236}">
                    <a16:creationId xmlns:a16="http://schemas.microsoft.com/office/drawing/2014/main" id="{50CDE727-4A54-4CF8-A8A9-1E34C1B31DAA}"/>
                  </a:ext>
                </a:extLst>
              </p:cNvPr>
              <p:cNvSpPr/>
              <p:nvPr/>
            </p:nvSpPr>
            <p:spPr>
              <a:xfrm>
                <a:off x="713043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566" name="Freeform: Shape 1565">
                <a:extLst>
                  <a:ext uri="{FF2B5EF4-FFF2-40B4-BE49-F238E27FC236}">
                    <a16:creationId xmlns:a16="http://schemas.microsoft.com/office/drawing/2014/main" id="{A7003B5B-4C09-4B27-9F56-C2F547AEEE96}"/>
                  </a:ext>
                </a:extLst>
              </p:cNvPr>
              <p:cNvSpPr/>
              <p:nvPr/>
            </p:nvSpPr>
            <p:spPr>
              <a:xfrm>
                <a:off x="7129559"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67" name="Freeform: Shape 1566">
                <a:extLst>
                  <a:ext uri="{FF2B5EF4-FFF2-40B4-BE49-F238E27FC236}">
                    <a16:creationId xmlns:a16="http://schemas.microsoft.com/office/drawing/2014/main" id="{073F8C94-7C2E-43C5-90E9-2DE614BCA94E}"/>
                  </a:ext>
                </a:extLst>
              </p:cNvPr>
              <p:cNvSpPr/>
              <p:nvPr/>
            </p:nvSpPr>
            <p:spPr>
              <a:xfrm>
                <a:off x="7694053"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68" name="Freeform: Shape 1567">
                <a:extLst>
                  <a:ext uri="{FF2B5EF4-FFF2-40B4-BE49-F238E27FC236}">
                    <a16:creationId xmlns:a16="http://schemas.microsoft.com/office/drawing/2014/main" id="{421F479F-BC42-4E9F-8032-7CF32B9F34B4}"/>
                  </a:ext>
                </a:extLst>
              </p:cNvPr>
              <p:cNvSpPr/>
              <p:nvPr/>
            </p:nvSpPr>
            <p:spPr>
              <a:xfrm>
                <a:off x="769416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69" name="Freeform: Shape 1568">
                <a:extLst>
                  <a:ext uri="{FF2B5EF4-FFF2-40B4-BE49-F238E27FC236}">
                    <a16:creationId xmlns:a16="http://schemas.microsoft.com/office/drawing/2014/main" id="{94E4562C-5631-4298-95EE-241EBC9D56A7}"/>
                  </a:ext>
                </a:extLst>
              </p:cNvPr>
              <p:cNvSpPr/>
              <p:nvPr/>
            </p:nvSpPr>
            <p:spPr>
              <a:xfrm>
                <a:off x="7694053"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70" name="Freeform: Shape 1569">
                <a:extLst>
                  <a:ext uri="{FF2B5EF4-FFF2-40B4-BE49-F238E27FC236}">
                    <a16:creationId xmlns:a16="http://schemas.microsoft.com/office/drawing/2014/main" id="{5A07645E-582D-4BBB-9080-A603F2F611EB}"/>
                  </a:ext>
                </a:extLst>
              </p:cNvPr>
              <p:cNvSpPr/>
              <p:nvPr/>
            </p:nvSpPr>
            <p:spPr>
              <a:xfrm>
                <a:off x="7642352"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571" name="Freeform: Shape 1570">
                <a:extLst>
                  <a:ext uri="{FF2B5EF4-FFF2-40B4-BE49-F238E27FC236}">
                    <a16:creationId xmlns:a16="http://schemas.microsoft.com/office/drawing/2014/main" id="{CFEE2116-DDE0-4E57-A2D0-F1A3EEB4C6C1}"/>
                  </a:ext>
                </a:extLst>
              </p:cNvPr>
              <p:cNvSpPr/>
              <p:nvPr/>
            </p:nvSpPr>
            <p:spPr>
              <a:xfrm>
                <a:off x="767712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72" name="Freeform: Shape 1571">
                <a:extLst>
                  <a:ext uri="{FF2B5EF4-FFF2-40B4-BE49-F238E27FC236}">
                    <a16:creationId xmlns:a16="http://schemas.microsoft.com/office/drawing/2014/main" id="{1FBBB2F0-CEB7-4C6D-9D74-C540DE8E6496}"/>
                  </a:ext>
                </a:extLst>
              </p:cNvPr>
              <p:cNvSpPr/>
              <p:nvPr/>
            </p:nvSpPr>
            <p:spPr>
              <a:xfrm>
                <a:off x="7625536"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573" name="Freeform: Shape 1572">
                <a:extLst>
                  <a:ext uri="{FF2B5EF4-FFF2-40B4-BE49-F238E27FC236}">
                    <a16:creationId xmlns:a16="http://schemas.microsoft.com/office/drawing/2014/main" id="{DDE0F4EA-D337-4E47-BB49-F64394BEA635}"/>
                  </a:ext>
                </a:extLst>
              </p:cNvPr>
              <p:cNvSpPr/>
              <p:nvPr/>
            </p:nvSpPr>
            <p:spPr>
              <a:xfrm>
                <a:off x="7659737"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574" name="Freeform: Shape 1573">
                <a:extLst>
                  <a:ext uri="{FF2B5EF4-FFF2-40B4-BE49-F238E27FC236}">
                    <a16:creationId xmlns:a16="http://schemas.microsoft.com/office/drawing/2014/main" id="{91F061C7-2C23-45D6-88EB-40ED00544DD3}"/>
                  </a:ext>
                </a:extLst>
              </p:cNvPr>
              <p:cNvSpPr/>
              <p:nvPr/>
            </p:nvSpPr>
            <p:spPr>
              <a:xfrm>
                <a:off x="7642580"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75" name="Freeform: Shape 1574">
                <a:extLst>
                  <a:ext uri="{FF2B5EF4-FFF2-40B4-BE49-F238E27FC236}">
                    <a16:creationId xmlns:a16="http://schemas.microsoft.com/office/drawing/2014/main" id="{29E3EFB6-DEF9-44F8-8220-C3AD0A9493B0}"/>
                  </a:ext>
                </a:extLst>
              </p:cNvPr>
              <p:cNvSpPr/>
              <p:nvPr/>
            </p:nvSpPr>
            <p:spPr>
              <a:xfrm>
                <a:off x="767712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76" name="Freeform: Shape 1575">
                <a:extLst>
                  <a:ext uri="{FF2B5EF4-FFF2-40B4-BE49-F238E27FC236}">
                    <a16:creationId xmlns:a16="http://schemas.microsoft.com/office/drawing/2014/main" id="{684C5F19-DAC7-4EC4-8BCA-165E12BBDEE5}"/>
                  </a:ext>
                </a:extLst>
              </p:cNvPr>
              <p:cNvSpPr/>
              <p:nvPr/>
            </p:nvSpPr>
            <p:spPr>
              <a:xfrm>
                <a:off x="762576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577" name="Freeform: Shape 1576">
                <a:extLst>
                  <a:ext uri="{FF2B5EF4-FFF2-40B4-BE49-F238E27FC236}">
                    <a16:creationId xmlns:a16="http://schemas.microsoft.com/office/drawing/2014/main" id="{50BC467C-9D72-4D4B-97A5-95BF3A936E32}"/>
                  </a:ext>
                </a:extLst>
              </p:cNvPr>
              <p:cNvSpPr/>
              <p:nvPr/>
            </p:nvSpPr>
            <p:spPr>
              <a:xfrm>
                <a:off x="7659965"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78" name="Freeform: Shape 1577">
                <a:extLst>
                  <a:ext uri="{FF2B5EF4-FFF2-40B4-BE49-F238E27FC236}">
                    <a16:creationId xmlns:a16="http://schemas.microsoft.com/office/drawing/2014/main" id="{61CB0DF0-CC30-48A6-ABCD-1CC848ACC1B4}"/>
                  </a:ext>
                </a:extLst>
              </p:cNvPr>
              <p:cNvSpPr/>
              <p:nvPr/>
            </p:nvSpPr>
            <p:spPr>
              <a:xfrm>
                <a:off x="7642352"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579" name="Freeform: Shape 1578">
                <a:extLst>
                  <a:ext uri="{FF2B5EF4-FFF2-40B4-BE49-F238E27FC236}">
                    <a16:creationId xmlns:a16="http://schemas.microsoft.com/office/drawing/2014/main" id="{2ECD1C9C-0E34-4CA5-A9A5-88A42730ABE5}"/>
                  </a:ext>
                </a:extLst>
              </p:cNvPr>
              <p:cNvSpPr/>
              <p:nvPr/>
            </p:nvSpPr>
            <p:spPr>
              <a:xfrm>
                <a:off x="767712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80" name="Freeform: Shape 1579">
                <a:extLst>
                  <a:ext uri="{FF2B5EF4-FFF2-40B4-BE49-F238E27FC236}">
                    <a16:creationId xmlns:a16="http://schemas.microsoft.com/office/drawing/2014/main" id="{080B564E-6363-4ED4-80E7-24759DBF5FC4}"/>
                  </a:ext>
                </a:extLst>
              </p:cNvPr>
              <p:cNvSpPr/>
              <p:nvPr/>
            </p:nvSpPr>
            <p:spPr>
              <a:xfrm>
                <a:off x="7625536"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581" name="Freeform: Shape 1580">
                <a:extLst>
                  <a:ext uri="{FF2B5EF4-FFF2-40B4-BE49-F238E27FC236}">
                    <a16:creationId xmlns:a16="http://schemas.microsoft.com/office/drawing/2014/main" id="{3A99FEAD-E3F4-493A-8FA3-F25EC8BB8E08}"/>
                  </a:ext>
                </a:extLst>
              </p:cNvPr>
              <p:cNvSpPr/>
              <p:nvPr/>
            </p:nvSpPr>
            <p:spPr>
              <a:xfrm>
                <a:off x="7659737"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582" name="Freeform: Shape 1581">
                <a:extLst>
                  <a:ext uri="{FF2B5EF4-FFF2-40B4-BE49-F238E27FC236}">
                    <a16:creationId xmlns:a16="http://schemas.microsoft.com/office/drawing/2014/main" id="{0309E01F-5988-4524-9336-E96CE94703F1}"/>
                  </a:ext>
                </a:extLst>
              </p:cNvPr>
              <p:cNvSpPr/>
              <p:nvPr/>
            </p:nvSpPr>
            <p:spPr>
              <a:xfrm>
                <a:off x="7574291"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83" name="Freeform: Shape 1582">
                <a:extLst>
                  <a:ext uri="{FF2B5EF4-FFF2-40B4-BE49-F238E27FC236}">
                    <a16:creationId xmlns:a16="http://schemas.microsoft.com/office/drawing/2014/main" id="{E0CDCF3A-2C47-45D8-864D-CA9936A9631C}"/>
                  </a:ext>
                </a:extLst>
              </p:cNvPr>
              <p:cNvSpPr/>
              <p:nvPr/>
            </p:nvSpPr>
            <p:spPr>
              <a:xfrm>
                <a:off x="7608606"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84" name="Freeform: Shape 1583">
                <a:extLst>
                  <a:ext uri="{FF2B5EF4-FFF2-40B4-BE49-F238E27FC236}">
                    <a16:creationId xmlns:a16="http://schemas.microsoft.com/office/drawing/2014/main" id="{C259531A-EC77-49D9-B872-4722463EBBCD}"/>
                  </a:ext>
                </a:extLst>
              </p:cNvPr>
              <p:cNvSpPr/>
              <p:nvPr/>
            </p:nvSpPr>
            <p:spPr>
              <a:xfrm>
                <a:off x="7557133"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585" name="Freeform: Shape 1584">
                <a:extLst>
                  <a:ext uri="{FF2B5EF4-FFF2-40B4-BE49-F238E27FC236}">
                    <a16:creationId xmlns:a16="http://schemas.microsoft.com/office/drawing/2014/main" id="{91F2D9AF-3B7A-4181-8094-2BE5793B6280}"/>
                  </a:ext>
                </a:extLst>
              </p:cNvPr>
              <p:cNvSpPr/>
              <p:nvPr/>
            </p:nvSpPr>
            <p:spPr>
              <a:xfrm>
                <a:off x="759243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586" name="Freeform: Shape 1585">
                <a:extLst>
                  <a:ext uri="{FF2B5EF4-FFF2-40B4-BE49-F238E27FC236}">
                    <a16:creationId xmlns:a16="http://schemas.microsoft.com/office/drawing/2014/main" id="{D159E40D-6098-4C4F-933F-4B0894C9A1B1}"/>
                  </a:ext>
                </a:extLst>
              </p:cNvPr>
              <p:cNvSpPr/>
              <p:nvPr/>
            </p:nvSpPr>
            <p:spPr>
              <a:xfrm>
                <a:off x="7574518"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587" name="Freeform: Shape 1586">
                <a:extLst>
                  <a:ext uri="{FF2B5EF4-FFF2-40B4-BE49-F238E27FC236}">
                    <a16:creationId xmlns:a16="http://schemas.microsoft.com/office/drawing/2014/main" id="{C71A2D78-0E32-4256-8F62-8FBF741233CC}"/>
                  </a:ext>
                </a:extLst>
              </p:cNvPr>
              <p:cNvSpPr/>
              <p:nvPr/>
            </p:nvSpPr>
            <p:spPr>
              <a:xfrm>
                <a:off x="7608606"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88" name="Freeform: Shape 1587">
                <a:extLst>
                  <a:ext uri="{FF2B5EF4-FFF2-40B4-BE49-F238E27FC236}">
                    <a16:creationId xmlns:a16="http://schemas.microsoft.com/office/drawing/2014/main" id="{42CEE7BB-4D73-4A90-84E4-3BB2ADA0DD8E}"/>
                  </a:ext>
                </a:extLst>
              </p:cNvPr>
              <p:cNvSpPr/>
              <p:nvPr/>
            </p:nvSpPr>
            <p:spPr>
              <a:xfrm>
                <a:off x="7557361"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89" name="Freeform: Shape 1588">
                <a:extLst>
                  <a:ext uri="{FF2B5EF4-FFF2-40B4-BE49-F238E27FC236}">
                    <a16:creationId xmlns:a16="http://schemas.microsoft.com/office/drawing/2014/main" id="{49FBCF44-D6E4-426F-8813-4C8B6D9780B7}"/>
                  </a:ext>
                </a:extLst>
              </p:cNvPr>
              <p:cNvSpPr/>
              <p:nvPr/>
            </p:nvSpPr>
            <p:spPr>
              <a:xfrm>
                <a:off x="759156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90" name="Freeform: Shape 1589">
                <a:extLst>
                  <a:ext uri="{FF2B5EF4-FFF2-40B4-BE49-F238E27FC236}">
                    <a16:creationId xmlns:a16="http://schemas.microsoft.com/office/drawing/2014/main" id="{5C9ECA1B-0D3E-4BF8-A8A1-FA8E5F65219A}"/>
                  </a:ext>
                </a:extLst>
              </p:cNvPr>
              <p:cNvSpPr/>
              <p:nvPr/>
            </p:nvSpPr>
            <p:spPr>
              <a:xfrm>
                <a:off x="7574291"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91" name="Freeform: Shape 1590">
                <a:extLst>
                  <a:ext uri="{FF2B5EF4-FFF2-40B4-BE49-F238E27FC236}">
                    <a16:creationId xmlns:a16="http://schemas.microsoft.com/office/drawing/2014/main" id="{60339B1E-3A75-44BB-93C0-FC8966BAED9E}"/>
                  </a:ext>
                </a:extLst>
              </p:cNvPr>
              <p:cNvSpPr/>
              <p:nvPr/>
            </p:nvSpPr>
            <p:spPr>
              <a:xfrm>
                <a:off x="7608606"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92" name="Freeform: Shape 1591">
                <a:extLst>
                  <a:ext uri="{FF2B5EF4-FFF2-40B4-BE49-F238E27FC236}">
                    <a16:creationId xmlns:a16="http://schemas.microsoft.com/office/drawing/2014/main" id="{8B6D8E38-493C-4E85-9036-75697AE6378F}"/>
                  </a:ext>
                </a:extLst>
              </p:cNvPr>
              <p:cNvSpPr/>
              <p:nvPr/>
            </p:nvSpPr>
            <p:spPr>
              <a:xfrm>
                <a:off x="759243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1593" name="Freeform: Shape 1592">
                <a:extLst>
                  <a:ext uri="{FF2B5EF4-FFF2-40B4-BE49-F238E27FC236}">
                    <a16:creationId xmlns:a16="http://schemas.microsoft.com/office/drawing/2014/main" id="{55499649-ECB2-413C-B069-7BDC579D07D5}"/>
                  </a:ext>
                </a:extLst>
              </p:cNvPr>
              <p:cNvSpPr/>
              <p:nvPr/>
            </p:nvSpPr>
            <p:spPr>
              <a:xfrm>
                <a:off x="7507103"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1594" name="Freeform: Shape 1593">
                <a:extLst>
                  <a:ext uri="{FF2B5EF4-FFF2-40B4-BE49-F238E27FC236}">
                    <a16:creationId xmlns:a16="http://schemas.microsoft.com/office/drawing/2014/main" id="{6129A676-BBE6-42F8-969A-E510E51FB672}"/>
                  </a:ext>
                </a:extLst>
              </p:cNvPr>
              <p:cNvSpPr/>
              <p:nvPr/>
            </p:nvSpPr>
            <p:spPr>
              <a:xfrm>
                <a:off x="7540203"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95" name="Freeform: Shape 1594">
                <a:extLst>
                  <a:ext uri="{FF2B5EF4-FFF2-40B4-BE49-F238E27FC236}">
                    <a16:creationId xmlns:a16="http://schemas.microsoft.com/office/drawing/2014/main" id="{C8B172D2-C92E-45EC-BFA1-1E35F8D5BEC9}"/>
                  </a:ext>
                </a:extLst>
              </p:cNvPr>
              <p:cNvSpPr/>
              <p:nvPr/>
            </p:nvSpPr>
            <p:spPr>
              <a:xfrm>
                <a:off x="748873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96" name="Freeform: Shape 1595">
                <a:extLst>
                  <a:ext uri="{FF2B5EF4-FFF2-40B4-BE49-F238E27FC236}">
                    <a16:creationId xmlns:a16="http://schemas.microsoft.com/office/drawing/2014/main" id="{A6C02414-4055-4E14-8C82-4AD7F08EE0EE}"/>
                  </a:ext>
                </a:extLst>
              </p:cNvPr>
              <p:cNvSpPr/>
              <p:nvPr/>
            </p:nvSpPr>
            <p:spPr>
              <a:xfrm>
                <a:off x="7522932"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97" name="Freeform: Shape 1596">
                <a:extLst>
                  <a:ext uri="{FF2B5EF4-FFF2-40B4-BE49-F238E27FC236}">
                    <a16:creationId xmlns:a16="http://schemas.microsoft.com/office/drawing/2014/main" id="{0B42C598-2DFE-454C-B227-7D26F70FBCE6}"/>
                  </a:ext>
                </a:extLst>
              </p:cNvPr>
              <p:cNvSpPr/>
              <p:nvPr/>
            </p:nvSpPr>
            <p:spPr>
              <a:xfrm>
                <a:off x="7472141"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98" name="Freeform: Shape 1597">
                <a:extLst>
                  <a:ext uri="{FF2B5EF4-FFF2-40B4-BE49-F238E27FC236}">
                    <a16:creationId xmlns:a16="http://schemas.microsoft.com/office/drawing/2014/main" id="{29912514-9366-4359-8316-C4DB603BE0FA}"/>
                  </a:ext>
                </a:extLst>
              </p:cNvPr>
              <p:cNvSpPr/>
              <p:nvPr/>
            </p:nvSpPr>
            <p:spPr>
              <a:xfrm>
                <a:off x="7506229"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599" name="Freeform: Shape 1598">
                <a:extLst>
                  <a:ext uri="{FF2B5EF4-FFF2-40B4-BE49-F238E27FC236}">
                    <a16:creationId xmlns:a16="http://schemas.microsoft.com/office/drawing/2014/main" id="{929DA350-400C-4C13-8DEF-FC750F1A7E45}"/>
                  </a:ext>
                </a:extLst>
              </p:cNvPr>
              <p:cNvSpPr/>
              <p:nvPr/>
            </p:nvSpPr>
            <p:spPr>
              <a:xfrm>
                <a:off x="7540203"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00" name="Freeform: Shape 1599">
                <a:extLst>
                  <a:ext uri="{FF2B5EF4-FFF2-40B4-BE49-F238E27FC236}">
                    <a16:creationId xmlns:a16="http://schemas.microsoft.com/office/drawing/2014/main" id="{AC4EB9E9-5EE8-4A6D-A8A9-86AB8F3BA3A5}"/>
                  </a:ext>
                </a:extLst>
              </p:cNvPr>
              <p:cNvSpPr/>
              <p:nvPr/>
            </p:nvSpPr>
            <p:spPr>
              <a:xfrm>
                <a:off x="748884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01" name="Freeform: Shape 1600">
                <a:extLst>
                  <a:ext uri="{FF2B5EF4-FFF2-40B4-BE49-F238E27FC236}">
                    <a16:creationId xmlns:a16="http://schemas.microsoft.com/office/drawing/2014/main" id="{B48D3070-C67A-4D22-8A99-2044E04CAD75}"/>
                  </a:ext>
                </a:extLst>
              </p:cNvPr>
              <p:cNvSpPr/>
              <p:nvPr/>
            </p:nvSpPr>
            <p:spPr>
              <a:xfrm>
                <a:off x="752304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02" name="Freeform: Shape 1601">
                <a:extLst>
                  <a:ext uri="{FF2B5EF4-FFF2-40B4-BE49-F238E27FC236}">
                    <a16:creationId xmlns:a16="http://schemas.microsoft.com/office/drawing/2014/main" id="{6394E746-B083-4FAA-B4F6-F77B2BBC02A1}"/>
                  </a:ext>
                </a:extLst>
              </p:cNvPr>
              <p:cNvSpPr/>
              <p:nvPr/>
            </p:nvSpPr>
            <p:spPr>
              <a:xfrm>
                <a:off x="7506001" y="669488"/>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99" y="13291"/>
                      <a:pt x="13526" y="17156"/>
                      <a:pt x="8822" y="17219"/>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03" name="Freeform: Shape 1602">
                <a:extLst>
                  <a:ext uri="{FF2B5EF4-FFF2-40B4-BE49-F238E27FC236}">
                    <a16:creationId xmlns:a16="http://schemas.microsoft.com/office/drawing/2014/main" id="{E6E4EB26-E3ED-4D1F-839D-0D65FA017F03}"/>
                  </a:ext>
                </a:extLst>
              </p:cNvPr>
              <p:cNvSpPr/>
              <p:nvPr/>
            </p:nvSpPr>
            <p:spPr>
              <a:xfrm>
                <a:off x="7540203"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04" name="Freeform: Shape 1603">
                <a:extLst>
                  <a:ext uri="{FF2B5EF4-FFF2-40B4-BE49-F238E27FC236}">
                    <a16:creationId xmlns:a16="http://schemas.microsoft.com/office/drawing/2014/main" id="{5D352836-5106-4375-A335-334B9B9A68E3}"/>
                  </a:ext>
                </a:extLst>
              </p:cNvPr>
              <p:cNvSpPr/>
              <p:nvPr/>
            </p:nvSpPr>
            <p:spPr>
              <a:xfrm>
                <a:off x="743794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05" name="Freeform: Shape 1604">
                <a:extLst>
                  <a:ext uri="{FF2B5EF4-FFF2-40B4-BE49-F238E27FC236}">
                    <a16:creationId xmlns:a16="http://schemas.microsoft.com/office/drawing/2014/main" id="{0E42E917-CFEC-4747-9CCD-197076A7531D}"/>
                  </a:ext>
                </a:extLst>
              </p:cNvPr>
              <p:cNvSpPr/>
              <p:nvPr/>
            </p:nvSpPr>
            <p:spPr>
              <a:xfrm>
                <a:off x="7471913"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06" name="Freeform: Shape 1605">
                <a:extLst>
                  <a:ext uri="{FF2B5EF4-FFF2-40B4-BE49-F238E27FC236}">
                    <a16:creationId xmlns:a16="http://schemas.microsoft.com/office/drawing/2014/main" id="{80031D65-1970-4038-ACD5-05412D2F5F2E}"/>
                  </a:ext>
                </a:extLst>
              </p:cNvPr>
              <p:cNvSpPr/>
              <p:nvPr/>
            </p:nvSpPr>
            <p:spPr>
              <a:xfrm>
                <a:off x="742131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607" name="Freeform: Shape 1606">
                <a:extLst>
                  <a:ext uri="{FF2B5EF4-FFF2-40B4-BE49-F238E27FC236}">
                    <a16:creationId xmlns:a16="http://schemas.microsoft.com/office/drawing/2014/main" id="{9BDFE3E8-7ACD-4047-9EB2-207773211FA9}"/>
                  </a:ext>
                </a:extLst>
              </p:cNvPr>
              <p:cNvSpPr/>
              <p:nvPr/>
            </p:nvSpPr>
            <p:spPr>
              <a:xfrm>
                <a:off x="7454415"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3"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08" name="Freeform: Shape 1607">
                <a:extLst>
                  <a:ext uri="{FF2B5EF4-FFF2-40B4-BE49-F238E27FC236}">
                    <a16:creationId xmlns:a16="http://schemas.microsoft.com/office/drawing/2014/main" id="{BD1E445A-0837-4A3B-A524-1F711BCCE3FF}"/>
                  </a:ext>
                </a:extLst>
              </p:cNvPr>
              <p:cNvSpPr/>
              <p:nvPr/>
            </p:nvSpPr>
            <p:spPr>
              <a:xfrm>
                <a:off x="7438166"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09" name="Freeform: Shape 1608">
                <a:extLst>
                  <a:ext uri="{FF2B5EF4-FFF2-40B4-BE49-F238E27FC236}">
                    <a16:creationId xmlns:a16="http://schemas.microsoft.com/office/drawing/2014/main" id="{F7E88A11-2D44-4983-82D7-DEE52D2FB61C}"/>
                  </a:ext>
                </a:extLst>
              </p:cNvPr>
              <p:cNvSpPr/>
              <p:nvPr/>
            </p:nvSpPr>
            <p:spPr>
              <a:xfrm>
                <a:off x="742044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10" name="Freeform: Shape 1609">
                <a:extLst>
                  <a:ext uri="{FF2B5EF4-FFF2-40B4-BE49-F238E27FC236}">
                    <a16:creationId xmlns:a16="http://schemas.microsoft.com/office/drawing/2014/main" id="{0338FED5-DD57-4A2E-AE81-7919875F5E9C}"/>
                  </a:ext>
                </a:extLst>
              </p:cNvPr>
              <p:cNvSpPr/>
              <p:nvPr/>
            </p:nvSpPr>
            <p:spPr>
              <a:xfrm>
                <a:off x="745464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611" name="Freeform: Shape 1610">
                <a:extLst>
                  <a:ext uri="{FF2B5EF4-FFF2-40B4-BE49-F238E27FC236}">
                    <a16:creationId xmlns:a16="http://schemas.microsoft.com/office/drawing/2014/main" id="{7E18B05A-170E-4079-85E1-1650C2FDF513}"/>
                  </a:ext>
                </a:extLst>
              </p:cNvPr>
              <p:cNvSpPr/>
              <p:nvPr/>
            </p:nvSpPr>
            <p:spPr>
              <a:xfrm>
                <a:off x="743794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12" name="Freeform: Shape 1611">
                <a:extLst>
                  <a:ext uri="{FF2B5EF4-FFF2-40B4-BE49-F238E27FC236}">
                    <a16:creationId xmlns:a16="http://schemas.microsoft.com/office/drawing/2014/main" id="{3D1DAAF6-7022-4EF2-86B3-AAE7EEEDE810}"/>
                  </a:ext>
                </a:extLst>
              </p:cNvPr>
              <p:cNvSpPr/>
              <p:nvPr/>
            </p:nvSpPr>
            <p:spPr>
              <a:xfrm>
                <a:off x="7471913"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13" name="Freeform: Shape 1612">
                <a:extLst>
                  <a:ext uri="{FF2B5EF4-FFF2-40B4-BE49-F238E27FC236}">
                    <a16:creationId xmlns:a16="http://schemas.microsoft.com/office/drawing/2014/main" id="{E3FA027D-5CF5-4963-93F1-4E54699AF7A6}"/>
                  </a:ext>
                </a:extLst>
              </p:cNvPr>
              <p:cNvSpPr/>
              <p:nvPr/>
            </p:nvSpPr>
            <p:spPr>
              <a:xfrm>
                <a:off x="742131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1614" name="Freeform: Shape 1613">
                <a:extLst>
                  <a:ext uri="{FF2B5EF4-FFF2-40B4-BE49-F238E27FC236}">
                    <a16:creationId xmlns:a16="http://schemas.microsoft.com/office/drawing/2014/main" id="{AFF86C52-561E-4F11-A7D5-8242852313B0}"/>
                  </a:ext>
                </a:extLst>
              </p:cNvPr>
              <p:cNvSpPr/>
              <p:nvPr/>
            </p:nvSpPr>
            <p:spPr>
              <a:xfrm>
                <a:off x="7335755"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1615" name="Freeform: Shape 1614">
                <a:extLst>
                  <a:ext uri="{FF2B5EF4-FFF2-40B4-BE49-F238E27FC236}">
                    <a16:creationId xmlns:a16="http://schemas.microsoft.com/office/drawing/2014/main" id="{BF050167-6BA8-4AA8-B0D4-1C4100D1C833}"/>
                  </a:ext>
                </a:extLst>
              </p:cNvPr>
              <p:cNvSpPr/>
              <p:nvPr/>
            </p:nvSpPr>
            <p:spPr>
              <a:xfrm>
                <a:off x="736908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16" name="Freeform: Shape 1615">
                <a:extLst>
                  <a:ext uri="{FF2B5EF4-FFF2-40B4-BE49-F238E27FC236}">
                    <a16:creationId xmlns:a16="http://schemas.microsoft.com/office/drawing/2014/main" id="{81183F20-B754-43D2-A9B8-E3332541802B}"/>
                  </a:ext>
                </a:extLst>
              </p:cNvPr>
              <p:cNvSpPr/>
              <p:nvPr/>
            </p:nvSpPr>
            <p:spPr>
              <a:xfrm>
                <a:off x="740317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17" name="Freeform: Shape 1616">
                <a:extLst>
                  <a:ext uri="{FF2B5EF4-FFF2-40B4-BE49-F238E27FC236}">
                    <a16:creationId xmlns:a16="http://schemas.microsoft.com/office/drawing/2014/main" id="{EB051D90-AE1C-4BC8-AA06-E0CDEEB60916}"/>
                  </a:ext>
                </a:extLst>
              </p:cNvPr>
              <p:cNvSpPr/>
              <p:nvPr/>
            </p:nvSpPr>
            <p:spPr>
              <a:xfrm>
                <a:off x="7351811"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18" name="Freeform: Shape 1617">
                <a:extLst>
                  <a:ext uri="{FF2B5EF4-FFF2-40B4-BE49-F238E27FC236}">
                    <a16:creationId xmlns:a16="http://schemas.microsoft.com/office/drawing/2014/main" id="{C27E5F5D-787F-4360-BDDE-51555DDD40F5}"/>
                  </a:ext>
                </a:extLst>
              </p:cNvPr>
              <p:cNvSpPr/>
              <p:nvPr/>
            </p:nvSpPr>
            <p:spPr>
              <a:xfrm>
                <a:off x="7386012"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19" name="Freeform: Shape 1618">
                <a:extLst>
                  <a:ext uri="{FF2B5EF4-FFF2-40B4-BE49-F238E27FC236}">
                    <a16:creationId xmlns:a16="http://schemas.microsoft.com/office/drawing/2014/main" id="{40DAB657-FB89-4B1A-A0AA-6E2DAE1B1A02}"/>
                  </a:ext>
                </a:extLst>
              </p:cNvPr>
              <p:cNvSpPr/>
              <p:nvPr/>
            </p:nvSpPr>
            <p:spPr>
              <a:xfrm>
                <a:off x="736908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20" name="Freeform: Shape 1619">
                <a:extLst>
                  <a:ext uri="{FF2B5EF4-FFF2-40B4-BE49-F238E27FC236}">
                    <a16:creationId xmlns:a16="http://schemas.microsoft.com/office/drawing/2014/main" id="{DC0E8B75-8ECE-4BA9-8E6C-9A2ED15E779D}"/>
                  </a:ext>
                </a:extLst>
              </p:cNvPr>
              <p:cNvSpPr/>
              <p:nvPr/>
            </p:nvSpPr>
            <p:spPr>
              <a:xfrm>
                <a:off x="7403397"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21" name="Freeform: Shape 1620">
                <a:extLst>
                  <a:ext uri="{FF2B5EF4-FFF2-40B4-BE49-F238E27FC236}">
                    <a16:creationId xmlns:a16="http://schemas.microsoft.com/office/drawing/2014/main" id="{584DF0F6-4B85-4AB1-92B4-234977CEF8D9}"/>
                  </a:ext>
                </a:extLst>
              </p:cNvPr>
              <p:cNvSpPr/>
              <p:nvPr/>
            </p:nvSpPr>
            <p:spPr>
              <a:xfrm>
                <a:off x="7352038"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22" name="Freeform: Shape 1621">
                <a:extLst>
                  <a:ext uri="{FF2B5EF4-FFF2-40B4-BE49-F238E27FC236}">
                    <a16:creationId xmlns:a16="http://schemas.microsoft.com/office/drawing/2014/main" id="{F232509C-A2CA-4DBF-BCB8-4B2944F9B95C}"/>
                  </a:ext>
                </a:extLst>
              </p:cNvPr>
              <p:cNvSpPr/>
              <p:nvPr/>
            </p:nvSpPr>
            <p:spPr>
              <a:xfrm>
                <a:off x="7386240"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23" name="Freeform: Shape 1622">
                <a:extLst>
                  <a:ext uri="{FF2B5EF4-FFF2-40B4-BE49-F238E27FC236}">
                    <a16:creationId xmlns:a16="http://schemas.microsoft.com/office/drawing/2014/main" id="{B6013B9D-B01A-432D-A4A1-E7FDBC1DABF0}"/>
                  </a:ext>
                </a:extLst>
              </p:cNvPr>
              <p:cNvSpPr/>
              <p:nvPr/>
            </p:nvSpPr>
            <p:spPr>
              <a:xfrm>
                <a:off x="736908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24" name="Freeform: Shape 1623">
                <a:extLst>
                  <a:ext uri="{FF2B5EF4-FFF2-40B4-BE49-F238E27FC236}">
                    <a16:creationId xmlns:a16="http://schemas.microsoft.com/office/drawing/2014/main" id="{A8975FC7-64B8-4124-9126-A47F577D792D}"/>
                  </a:ext>
                </a:extLst>
              </p:cNvPr>
              <p:cNvSpPr/>
              <p:nvPr/>
            </p:nvSpPr>
            <p:spPr>
              <a:xfrm>
                <a:off x="740317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25" name="Freeform: Shape 1624">
                <a:extLst>
                  <a:ext uri="{FF2B5EF4-FFF2-40B4-BE49-F238E27FC236}">
                    <a16:creationId xmlns:a16="http://schemas.microsoft.com/office/drawing/2014/main" id="{B7CA12C0-662B-40B6-8D57-2BA15489D428}"/>
                  </a:ext>
                </a:extLst>
              </p:cNvPr>
              <p:cNvSpPr/>
              <p:nvPr/>
            </p:nvSpPr>
            <p:spPr>
              <a:xfrm>
                <a:off x="7351811"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26" name="Freeform: Shape 1625">
                <a:extLst>
                  <a:ext uri="{FF2B5EF4-FFF2-40B4-BE49-F238E27FC236}">
                    <a16:creationId xmlns:a16="http://schemas.microsoft.com/office/drawing/2014/main" id="{FF91C0C4-79E8-4B9E-BF94-76C8C36367B1}"/>
                  </a:ext>
                </a:extLst>
              </p:cNvPr>
              <p:cNvSpPr/>
              <p:nvPr/>
            </p:nvSpPr>
            <p:spPr>
              <a:xfrm>
                <a:off x="7386012"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27" name="Freeform: Shape 1626">
                <a:extLst>
                  <a:ext uri="{FF2B5EF4-FFF2-40B4-BE49-F238E27FC236}">
                    <a16:creationId xmlns:a16="http://schemas.microsoft.com/office/drawing/2014/main" id="{56EAE458-4EC1-4689-BD18-47EB1DFCD531}"/>
                  </a:ext>
                </a:extLst>
              </p:cNvPr>
              <p:cNvSpPr/>
              <p:nvPr/>
            </p:nvSpPr>
            <p:spPr>
              <a:xfrm>
                <a:off x="731761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28" name="Freeform: Shape 1627">
                <a:extLst>
                  <a:ext uri="{FF2B5EF4-FFF2-40B4-BE49-F238E27FC236}">
                    <a16:creationId xmlns:a16="http://schemas.microsoft.com/office/drawing/2014/main" id="{9300E055-FB36-4DF8-97AF-8FD9F0E0CF7F}"/>
                  </a:ext>
                </a:extLst>
              </p:cNvPr>
              <p:cNvSpPr/>
              <p:nvPr/>
            </p:nvSpPr>
            <p:spPr>
              <a:xfrm>
                <a:off x="7300680"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29" name="Freeform: Shape 1628">
                <a:extLst>
                  <a:ext uri="{FF2B5EF4-FFF2-40B4-BE49-F238E27FC236}">
                    <a16:creationId xmlns:a16="http://schemas.microsoft.com/office/drawing/2014/main" id="{BA3EF2D1-5FFC-4D22-8112-1EF175F37B10}"/>
                  </a:ext>
                </a:extLst>
              </p:cNvPr>
              <p:cNvSpPr/>
              <p:nvPr/>
            </p:nvSpPr>
            <p:spPr>
              <a:xfrm>
                <a:off x="7334881"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630" name="Freeform: Shape 1629">
                <a:extLst>
                  <a:ext uri="{FF2B5EF4-FFF2-40B4-BE49-F238E27FC236}">
                    <a16:creationId xmlns:a16="http://schemas.microsoft.com/office/drawing/2014/main" id="{048F5390-DBC6-4CCD-A862-A8D701890524}"/>
                  </a:ext>
                </a:extLst>
              </p:cNvPr>
              <p:cNvSpPr/>
              <p:nvPr/>
            </p:nvSpPr>
            <p:spPr>
              <a:xfrm>
                <a:off x="731772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31" name="Freeform: Shape 1630">
                <a:extLst>
                  <a:ext uri="{FF2B5EF4-FFF2-40B4-BE49-F238E27FC236}">
                    <a16:creationId xmlns:a16="http://schemas.microsoft.com/office/drawing/2014/main" id="{B0A849C3-51F7-4047-9AD2-6D053B7814F5}"/>
                  </a:ext>
                </a:extLst>
              </p:cNvPr>
              <p:cNvSpPr/>
              <p:nvPr/>
            </p:nvSpPr>
            <p:spPr>
              <a:xfrm>
                <a:off x="7300680"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32" name="Freeform: Shape 1631">
                <a:extLst>
                  <a:ext uri="{FF2B5EF4-FFF2-40B4-BE49-F238E27FC236}">
                    <a16:creationId xmlns:a16="http://schemas.microsoft.com/office/drawing/2014/main" id="{0EB97BA4-0977-4A91-957D-23BFB32A2D90}"/>
                  </a:ext>
                </a:extLst>
              </p:cNvPr>
              <p:cNvSpPr/>
              <p:nvPr/>
            </p:nvSpPr>
            <p:spPr>
              <a:xfrm>
                <a:off x="7334653" y="669488"/>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633" name="Freeform: Shape 1632">
                <a:extLst>
                  <a:ext uri="{FF2B5EF4-FFF2-40B4-BE49-F238E27FC236}">
                    <a16:creationId xmlns:a16="http://schemas.microsoft.com/office/drawing/2014/main" id="{D2C9E600-9989-4D11-981E-147BE3D704DA}"/>
                  </a:ext>
                </a:extLst>
              </p:cNvPr>
              <p:cNvSpPr/>
              <p:nvPr/>
            </p:nvSpPr>
            <p:spPr>
              <a:xfrm>
                <a:off x="7283294"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34" name="Freeform: Shape 1633">
                <a:extLst>
                  <a:ext uri="{FF2B5EF4-FFF2-40B4-BE49-F238E27FC236}">
                    <a16:creationId xmlns:a16="http://schemas.microsoft.com/office/drawing/2014/main" id="{EDA0FE4E-8817-4897-970A-DFFA960B3A8C}"/>
                  </a:ext>
                </a:extLst>
              </p:cNvPr>
              <p:cNvSpPr/>
              <p:nvPr/>
            </p:nvSpPr>
            <p:spPr>
              <a:xfrm>
                <a:off x="7317610"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35" name="Freeform: Shape 1634">
                <a:extLst>
                  <a:ext uri="{FF2B5EF4-FFF2-40B4-BE49-F238E27FC236}">
                    <a16:creationId xmlns:a16="http://schemas.microsoft.com/office/drawing/2014/main" id="{9EEADAF7-587E-4877-8DDD-7219BD5ADA2D}"/>
                  </a:ext>
                </a:extLst>
              </p:cNvPr>
              <p:cNvSpPr/>
              <p:nvPr/>
            </p:nvSpPr>
            <p:spPr>
              <a:xfrm>
                <a:off x="776268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36" name="Freeform: Shape 1635">
                <a:extLst>
                  <a:ext uri="{FF2B5EF4-FFF2-40B4-BE49-F238E27FC236}">
                    <a16:creationId xmlns:a16="http://schemas.microsoft.com/office/drawing/2014/main" id="{5782E705-8974-49DB-B729-1797223182D0}"/>
                  </a:ext>
                </a:extLst>
              </p:cNvPr>
              <p:cNvSpPr/>
              <p:nvPr/>
            </p:nvSpPr>
            <p:spPr>
              <a:xfrm>
                <a:off x="7779840"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37" name="Freeform: Shape 1636">
                <a:extLst>
                  <a:ext uri="{FF2B5EF4-FFF2-40B4-BE49-F238E27FC236}">
                    <a16:creationId xmlns:a16="http://schemas.microsoft.com/office/drawing/2014/main" id="{D3358D87-2A2B-49A9-BD87-4FB6B8C292AC}"/>
                  </a:ext>
                </a:extLst>
              </p:cNvPr>
              <p:cNvSpPr/>
              <p:nvPr/>
            </p:nvSpPr>
            <p:spPr>
              <a:xfrm>
                <a:off x="7762455" y="840609"/>
                <a:ext cx="17271" cy="17271"/>
              </a:xfrm>
              <a:custGeom>
                <a:avLst/>
                <a:gdLst>
                  <a:gd fmla="*/ 8709 w 17271" name="connsiteX0"/>
                  <a:gd fmla="*/ 17220 h 17271" name="connsiteY0"/>
                  <a:gd fmla="*/ -41 w 17271" name="connsiteX1"/>
                  <a:gd fmla="*/ 8699 h 17271" name="connsiteY1"/>
                  <a:gd fmla="*/ 8481 w 17271" name="connsiteX2"/>
                  <a:gd fmla="*/ -50 h 17271" name="connsiteY2"/>
                  <a:gd fmla="*/ 17231 w 17271" name="connsiteX3"/>
                  <a:gd fmla="*/ 8472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31" y="13310"/>
                      <a:pt x="13435" y="17157"/>
                      <a:pt x="8709" y="17220"/>
                    </a:cubicBezTo>
                    <a:close/>
                  </a:path>
                </a:pathLst>
              </a:custGeom>
              <a:solidFill>
                <a:srgbClr val="271C57"/>
              </a:solidFill>
              <a:ln cap="flat" w="11362">
                <a:noFill/>
                <a:prstDash val="solid"/>
                <a:miter/>
              </a:ln>
            </p:spPr>
            <p:txBody>
              <a:bodyPr anchor="ctr" rtlCol="0"/>
              <a:lstStyle/>
              <a:p>
                <a:endParaRPr dirty="0" lang="en-US"/>
              </a:p>
            </p:txBody>
          </p:sp>
          <p:sp>
            <p:nvSpPr>
              <p:cNvPr id="1638" name="Freeform: Shape 1637">
                <a:extLst>
                  <a:ext uri="{FF2B5EF4-FFF2-40B4-BE49-F238E27FC236}">
                    <a16:creationId xmlns:a16="http://schemas.microsoft.com/office/drawing/2014/main" id="{448D4EDD-7EA3-4540-8021-A56F27EB8D8E}"/>
                  </a:ext>
                </a:extLst>
              </p:cNvPr>
              <p:cNvSpPr/>
              <p:nvPr/>
            </p:nvSpPr>
            <p:spPr>
              <a:xfrm>
                <a:off x="779665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39" name="Freeform: Shape 1638">
                <a:extLst>
                  <a:ext uri="{FF2B5EF4-FFF2-40B4-BE49-F238E27FC236}">
                    <a16:creationId xmlns:a16="http://schemas.microsoft.com/office/drawing/2014/main" id="{75DD6F88-4BD9-4B5F-9E3E-05803DD3AA35}"/>
                  </a:ext>
                </a:extLst>
              </p:cNvPr>
              <p:cNvSpPr/>
              <p:nvPr/>
            </p:nvSpPr>
            <p:spPr>
              <a:xfrm>
                <a:off x="7779613"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40" name="Freeform: Shape 1639">
                <a:extLst>
                  <a:ext uri="{FF2B5EF4-FFF2-40B4-BE49-F238E27FC236}">
                    <a16:creationId xmlns:a16="http://schemas.microsoft.com/office/drawing/2014/main" id="{4F9A4473-A40D-407C-9ADC-6AB7C4B22CF7}"/>
                  </a:ext>
                </a:extLst>
              </p:cNvPr>
              <p:cNvSpPr/>
              <p:nvPr/>
            </p:nvSpPr>
            <p:spPr>
              <a:xfrm>
                <a:off x="7813814"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41" name="Freeform: Shape 1640">
                <a:extLst>
                  <a:ext uri="{FF2B5EF4-FFF2-40B4-BE49-F238E27FC236}">
                    <a16:creationId xmlns:a16="http://schemas.microsoft.com/office/drawing/2014/main" id="{A14BA76E-D342-4479-958E-F25D03F4E594}"/>
                  </a:ext>
                </a:extLst>
              </p:cNvPr>
              <p:cNvSpPr/>
              <p:nvPr/>
            </p:nvSpPr>
            <p:spPr>
              <a:xfrm>
                <a:off x="7762455"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1642" name="Freeform: Shape 1641">
                <a:extLst>
                  <a:ext uri="{FF2B5EF4-FFF2-40B4-BE49-F238E27FC236}">
                    <a16:creationId xmlns:a16="http://schemas.microsoft.com/office/drawing/2014/main" id="{6F128549-8E23-433E-8277-04D331BF8462}"/>
                  </a:ext>
                </a:extLst>
              </p:cNvPr>
              <p:cNvSpPr/>
              <p:nvPr/>
            </p:nvSpPr>
            <p:spPr>
              <a:xfrm>
                <a:off x="7796884"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43" name="Freeform: Shape 1642">
                <a:extLst>
                  <a:ext uri="{FF2B5EF4-FFF2-40B4-BE49-F238E27FC236}">
                    <a16:creationId xmlns:a16="http://schemas.microsoft.com/office/drawing/2014/main" id="{E9F34757-A503-4A60-98FD-91E6E655E8C5}"/>
                  </a:ext>
                </a:extLst>
              </p:cNvPr>
              <p:cNvSpPr/>
              <p:nvPr/>
            </p:nvSpPr>
            <p:spPr>
              <a:xfrm>
                <a:off x="7711096"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44" name="Freeform: Shape 1643">
                <a:extLst>
                  <a:ext uri="{FF2B5EF4-FFF2-40B4-BE49-F238E27FC236}">
                    <a16:creationId xmlns:a16="http://schemas.microsoft.com/office/drawing/2014/main" id="{E17CFF4E-97A9-40EA-BA97-119C0FEB35D5}"/>
                  </a:ext>
                </a:extLst>
              </p:cNvPr>
              <p:cNvSpPr/>
              <p:nvPr/>
            </p:nvSpPr>
            <p:spPr>
              <a:xfrm>
                <a:off x="7745297"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45" name="Freeform: Shape 1644">
                <a:extLst>
                  <a:ext uri="{FF2B5EF4-FFF2-40B4-BE49-F238E27FC236}">
                    <a16:creationId xmlns:a16="http://schemas.microsoft.com/office/drawing/2014/main" id="{611C4568-A233-47B3-BDB1-BA37028E6D9E}"/>
                  </a:ext>
                </a:extLst>
              </p:cNvPr>
              <p:cNvSpPr/>
              <p:nvPr/>
            </p:nvSpPr>
            <p:spPr>
              <a:xfrm>
                <a:off x="7694279"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30"/>
                      <a:pt x="-97" y="13063"/>
                      <a:pt x="-41" y="8358"/>
                    </a:cubicBezTo>
                    <a:cubicBezTo>
                      <a:pt x="28" y="3652"/>
                      <a:pt x="3891" y="-113"/>
                      <a:pt x="8595" y="-50"/>
                    </a:cubicBezTo>
                    <a:cubicBezTo>
                      <a:pt x="13254" y="12"/>
                      <a:pt x="17003" y="3808"/>
                      <a:pt x="17003" y="8471"/>
                    </a:cubicBezTo>
                    <a:cubicBezTo>
                      <a:pt x="16947"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46" name="Freeform: Shape 1645">
                <a:extLst>
                  <a:ext uri="{FF2B5EF4-FFF2-40B4-BE49-F238E27FC236}">
                    <a16:creationId xmlns:a16="http://schemas.microsoft.com/office/drawing/2014/main" id="{A67CE8F7-C7CA-4C2E-A07E-E4A8A8A63746}"/>
                  </a:ext>
                </a:extLst>
              </p:cNvPr>
              <p:cNvSpPr/>
              <p:nvPr/>
            </p:nvSpPr>
            <p:spPr>
              <a:xfrm>
                <a:off x="7728481"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47" name="Freeform: Shape 1646">
                <a:extLst>
                  <a:ext uri="{FF2B5EF4-FFF2-40B4-BE49-F238E27FC236}">
                    <a16:creationId xmlns:a16="http://schemas.microsoft.com/office/drawing/2014/main" id="{968E20A7-3D43-4035-9FB4-0B9F4FB3C8BF}"/>
                  </a:ext>
                </a:extLst>
              </p:cNvPr>
              <p:cNvSpPr/>
              <p:nvPr/>
            </p:nvSpPr>
            <p:spPr>
              <a:xfrm>
                <a:off x="7711324"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648" name="Freeform: Shape 1647">
                <a:extLst>
                  <a:ext uri="{FF2B5EF4-FFF2-40B4-BE49-F238E27FC236}">
                    <a16:creationId xmlns:a16="http://schemas.microsoft.com/office/drawing/2014/main" id="{BCA3D9D9-226F-4A33-82A3-BE2CFF8714FE}"/>
                  </a:ext>
                </a:extLst>
              </p:cNvPr>
              <p:cNvSpPr/>
              <p:nvPr/>
            </p:nvSpPr>
            <p:spPr>
              <a:xfrm>
                <a:off x="7745525"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49" name="Freeform: Shape 1648">
                <a:extLst>
                  <a:ext uri="{FF2B5EF4-FFF2-40B4-BE49-F238E27FC236}">
                    <a16:creationId xmlns:a16="http://schemas.microsoft.com/office/drawing/2014/main" id="{F7798766-F61B-49F7-8245-AEA289F93A1C}"/>
                  </a:ext>
                </a:extLst>
              </p:cNvPr>
              <p:cNvSpPr/>
              <p:nvPr/>
            </p:nvSpPr>
            <p:spPr>
              <a:xfrm>
                <a:off x="7694053"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50" name="Freeform: Shape 1649">
                <a:extLst>
                  <a:ext uri="{FF2B5EF4-FFF2-40B4-BE49-F238E27FC236}">
                    <a16:creationId xmlns:a16="http://schemas.microsoft.com/office/drawing/2014/main" id="{EC7668D0-BAF5-4DE1-A4A9-48529ECE6AF3}"/>
                  </a:ext>
                </a:extLst>
              </p:cNvPr>
              <p:cNvSpPr/>
              <p:nvPr/>
            </p:nvSpPr>
            <p:spPr>
              <a:xfrm>
                <a:off x="7728254"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51" name="Freeform: Shape 1650">
                <a:extLst>
                  <a:ext uri="{FF2B5EF4-FFF2-40B4-BE49-F238E27FC236}">
                    <a16:creationId xmlns:a16="http://schemas.microsoft.com/office/drawing/2014/main" id="{CB251EEF-9D62-4FF3-9CF6-2A9718E58C05}"/>
                  </a:ext>
                </a:extLst>
              </p:cNvPr>
              <p:cNvSpPr/>
              <p:nvPr/>
            </p:nvSpPr>
            <p:spPr>
              <a:xfrm>
                <a:off x="7711096" y="874811"/>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52" name="Freeform: Shape 1651">
                <a:extLst>
                  <a:ext uri="{FF2B5EF4-FFF2-40B4-BE49-F238E27FC236}">
                    <a16:creationId xmlns:a16="http://schemas.microsoft.com/office/drawing/2014/main" id="{805BE57D-8961-4AAC-8740-133038DD13BB}"/>
                  </a:ext>
                </a:extLst>
              </p:cNvPr>
              <p:cNvSpPr/>
              <p:nvPr/>
            </p:nvSpPr>
            <p:spPr>
              <a:xfrm>
                <a:off x="7746399"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653" name="Freeform: Shape 1652">
                <a:extLst>
                  <a:ext uri="{FF2B5EF4-FFF2-40B4-BE49-F238E27FC236}">
                    <a16:creationId xmlns:a16="http://schemas.microsoft.com/office/drawing/2014/main" id="{68648967-9729-43D9-981C-A500DE256D60}"/>
                  </a:ext>
                </a:extLst>
              </p:cNvPr>
              <p:cNvSpPr/>
              <p:nvPr/>
            </p:nvSpPr>
            <p:spPr>
              <a:xfrm>
                <a:off x="7694053"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54" name="Freeform: Shape 1653">
                <a:extLst>
                  <a:ext uri="{FF2B5EF4-FFF2-40B4-BE49-F238E27FC236}">
                    <a16:creationId xmlns:a16="http://schemas.microsoft.com/office/drawing/2014/main" id="{2EC75203-97CB-4C48-BCF8-E505680C5B6D}"/>
                  </a:ext>
                </a:extLst>
              </p:cNvPr>
              <p:cNvSpPr/>
              <p:nvPr/>
            </p:nvSpPr>
            <p:spPr>
              <a:xfrm>
                <a:off x="7728368"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55" name="Freeform: Shape 1654">
                <a:extLst>
                  <a:ext uri="{FF2B5EF4-FFF2-40B4-BE49-F238E27FC236}">
                    <a16:creationId xmlns:a16="http://schemas.microsoft.com/office/drawing/2014/main" id="{ED3FC381-4700-44AC-94A8-FFF6415C5737}"/>
                  </a:ext>
                </a:extLst>
              </p:cNvPr>
              <p:cNvSpPr/>
              <p:nvPr/>
            </p:nvSpPr>
            <p:spPr>
              <a:xfrm>
                <a:off x="7711324"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56" name="Freeform: Shape 1655">
                <a:extLst>
                  <a:ext uri="{FF2B5EF4-FFF2-40B4-BE49-F238E27FC236}">
                    <a16:creationId xmlns:a16="http://schemas.microsoft.com/office/drawing/2014/main" id="{1B6A7E9C-0F3F-4A70-96AF-116D26E09E69}"/>
                  </a:ext>
                </a:extLst>
              </p:cNvPr>
              <p:cNvSpPr/>
              <p:nvPr/>
            </p:nvSpPr>
            <p:spPr>
              <a:xfrm>
                <a:off x="7745525"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57" name="Freeform: Shape 1656">
                <a:extLst>
                  <a:ext uri="{FF2B5EF4-FFF2-40B4-BE49-F238E27FC236}">
                    <a16:creationId xmlns:a16="http://schemas.microsoft.com/office/drawing/2014/main" id="{FFD39B60-1D95-4BCB-95F3-52F13CE717FA}"/>
                  </a:ext>
                </a:extLst>
              </p:cNvPr>
              <p:cNvSpPr/>
              <p:nvPr/>
            </p:nvSpPr>
            <p:spPr>
              <a:xfrm>
                <a:off x="76423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58" name="Freeform: Shape 1657">
                <a:extLst>
                  <a:ext uri="{FF2B5EF4-FFF2-40B4-BE49-F238E27FC236}">
                    <a16:creationId xmlns:a16="http://schemas.microsoft.com/office/drawing/2014/main" id="{056C3224-1009-43FB-AD8C-882FE55A153C}"/>
                  </a:ext>
                </a:extLst>
              </p:cNvPr>
              <p:cNvSpPr/>
              <p:nvPr/>
            </p:nvSpPr>
            <p:spPr>
              <a:xfrm>
                <a:off x="7676440"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59" name="Freeform: Shape 1658">
                <a:extLst>
                  <a:ext uri="{FF2B5EF4-FFF2-40B4-BE49-F238E27FC236}">
                    <a16:creationId xmlns:a16="http://schemas.microsoft.com/office/drawing/2014/main" id="{A547BBBE-CC7A-4990-9B7D-2F589A467D31}"/>
                  </a:ext>
                </a:extLst>
              </p:cNvPr>
              <p:cNvSpPr/>
              <p:nvPr/>
            </p:nvSpPr>
            <p:spPr>
              <a:xfrm>
                <a:off x="762576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60" name="Freeform: Shape 1659">
                <a:extLst>
                  <a:ext uri="{FF2B5EF4-FFF2-40B4-BE49-F238E27FC236}">
                    <a16:creationId xmlns:a16="http://schemas.microsoft.com/office/drawing/2014/main" id="{D6CA39EF-5EC8-441A-B4B6-E70A63006D83}"/>
                  </a:ext>
                </a:extLst>
              </p:cNvPr>
              <p:cNvSpPr/>
              <p:nvPr/>
            </p:nvSpPr>
            <p:spPr>
              <a:xfrm>
                <a:off x="7659965"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61" name="Freeform: Shape 1660">
                <a:extLst>
                  <a:ext uri="{FF2B5EF4-FFF2-40B4-BE49-F238E27FC236}">
                    <a16:creationId xmlns:a16="http://schemas.microsoft.com/office/drawing/2014/main" id="{73C62128-719C-4B7F-8254-89566FD231D3}"/>
                  </a:ext>
                </a:extLst>
              </p:cNvPr>
              <p:cNvSpPr/>
              <p:nvPr/>
            </p:nvSpPr>
            <p:spPr>
              <a:xfrm>
                <a:off x="76425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62" name="Freeform: Shape 1661">
                <a:extLst>
                  <a:ext uri="{FF2B5EF4-FFF2-40B4-BE49-F238E27FC236}">
                    <a16:creationId xmlns:a16="http://schemas.microsoft.com/office/drawing/2014/main" id="{66232720-5E42-412B-AC54-CEEC86EE8373}"/>
                  </a:ext>
                </a:extLst>
              </p:cNvPr>
              <p:cNvSpPr/>
              <p:nvPr/>
            </p:nvSpPr>
            <p:spPr>
              <a:xfrm>
                <a:off x="767666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63" name="Freeform: Shape 1662">
                <a:extLst>
                  <a:ext uri="{FF2B5EF4-FFF2-40B4-BE49-F238E27FC236}">
                    <a16:creationId xmlns:a16="http://schemas.microsoft.com/office/drawing/2014/main" id="{0FE9EBCC-45A1-4C02-8EDB-36BB12A3223B}"/>
                  </a:ext>
                </a:extLst>
              </p:cNvPr>
              <p:cNvSpPr/>
              <p:nvPr/>
            </p:nvSpPr>
            <p:spPr>
              <a:xfrm>
                <a:off x="762553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4" name="Freeform: Shape 1663">
                <a:extLst>
                  <a:ext uri="{FF2B5EF4-FFF2-40B4-BE49-F238E27FC236}">
                    <a16:creationId xmlns:a16="http://schemas.microsoft.com/office/drawing/2014/main" id="{D1CBB99B-0061-4A78-AAC2-1A18CB2C681E}"/>
                  </a:ext>
                </a:extLst>
              </p:cNvPr>
              <p:cNvSpPr/>
              <p:nvPr/>
            </p:nvSpPr>
            <p:spPr>
              <a:xfrm>
                <a:off x="7660839"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1665" name="Freeform: Shape 1664">
                <a:extLst>
                  <a:ext uri="{FF2B5EF4-FFF2-40B4-BE49-F238E27FC236}">
                    <a16:creationId xmlns:a16="http://schemas.microsoft.com/office/drawing/2014/main" id="{9435C83F-71D2-4A32-A472-2C58FE1A0CB3}"/>
                  </a:ext>
                </a:extLst>
              </p:cNvPr>
              <p:cNvSpPr/>
              <p:nvPr/>
            </p:nvSpPr>
            <p:spPr>
              <a:xfrm>
                <a:off x="76423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6" name="Freeform: Shape 1665">
                <a:extLst>
                  <a:ext uri="{FF2B5EF4-FFF2-40B4-BE49-F238E27FC236}">
                    <a16:creationId xmlns:a16="http://schemas.microsoft.com/office/drawing/2014/main" id="{00EFF890-35AB-4731-981F-1A929D5A656C}"/>
                  </a:ext>
                </a:extLst>
              </p:cNvPr>
              <p:cNvSpPr/>
              <p:nvPr/>
            </p:nvSpPr>
            <p:spPr>
              <a:xfrm>
                <a:off x="767644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7" name="Freeform: Shape 1666">
                <a:extLst>
                  <a:ext uri="{FF2B5EF4-FFF2-40B4-BE49-F238E27FC236}">
                    <a16:creationId xmlns:a16="http://schemas.microsoft.com/office/drawing/2014/main" id="{615A5193-86EB-4C00-A9DE-96614519DF72}"/>
                  </a:ext>
                </a:extLst>
              </p:cNvPr>
              <p:cNvSpPr/>
              <p:nvPr/>
            </p:nvSpPr>
            <p:spPr>
              <a:xfrm>
                <a:off x="7625536"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8" name="Freeform: Shape 1667">
                <a:extLst>
                  <a:ext uri="{FF2B5EF4-FFF2-40B4-BE49-F238E27FC236}">
                    <a16:creationId xmlns:a16="http://schemas.microsoft.com/office/drawing/2014/main" id="{0E2AFC69-E13A-4C4E-9DF1-5A1900C585C4}"/>
                  </a:ext>
                </a:extLst>
              </p:cNvPr>
              <p:cNvSpPr/>
              <p:nvPr/>
            </p:nvSpPr>
            <p:spPr>
              <a:xfrm>
                <a:off x="7659737"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9" name="Freeform: Shape 1668">
                <a:extLst>
                  <a:ext uri="{FF2B5EF4-FFF2-40B4-BE49-F238E27FC236}">
                    <a16:creationId xmlns:a16="http://schemas.microsoft.com/office/drawing/2014/main" id="{9D16D99F-981B-4673-B7F9-25E306F359F4}"/>
                  </a:ext>
                </a:extLst>
              </p:cNvPr>
              <p:cNvSpPr/>
              <p:nvPr/>
            </p:nvSpPr>
            <p:spPr>
              <a:xfrm>
                <a:off x="76425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70" name="Freeform: Shape 1669">
                <a:extLst>
                  <a:ext uri="{FF2B5EF4-FFF2-40B4-BE49-F238E27FC236}">
                    <a16:creationId xmlns:a16="http://schemas.microsoft.com/office/drawing/2014/main" id="{27D106F0-4644-4DF7-A55B-BC593EBA415E}"/>
                  </a:ext>
                </a:extLst>
              </p:cNvPr>
              <p:cNvSpPr/>
              <p:nvPr/>
            </p:nvSpPr>
            <p:spPr>
              <a:xfrm>
                <a:off x="767666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71" name="Freeform: Shape 1670">
                <a:extLst>
                  <a:ext uri="{FF2B5EF4-FFF2-40B4-BE49-F238E27FC236}">
                    <a16:creationId xmlns:a16="http://schemas.microsoft.com/office/drawing/2014/main" id="{136F81ED-116B-47D6-BC89-8F8CB893C6BF}"/>
                  </a:ext>
                </a:extLst>
              </p:cNvPr>
              <p:cNvSpPr/>
              <p:nvPr/>
            </p:nvSpPr>
            <p:spPr>
              <a:xfrm>
                <a:off x="7608379"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72" name="Freeform: Shape 1671">
                <a:extLst>
                  <a:ext uri="{FF2B5EF4-FFF2-40B4-BE49-F238E27FC236}">
                    <a16:creationId xmlns:a16="http://schemas.microsoft.com/office/drawing/2014/main" id="{F14AB11B-0675-444A-8710-58249FCEFC10}"/>
                  </a:ext>
                </a:extLst>
              </p:cNvPr>
              <p:cNvSpPr/>
              <p:nvPr/>
            </p:nvSpPr>
            <p:spPr>
              <a:xfrm>
                <a:off x="759156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73" name="Freeform: Shape 1672">
                <a:extLst>
                  <a:ext uri="{FF2B5EF4-FFF2-40B4-BE49-F238E27FC236}">
                    <a16:creationId xmlns:a16="http://schemas.microsoft.com/office/drawing/2014/main" id="{7866CB39-E45D-49FE-978E-695D34689DB6}"/>
                  </a:ext>
                </a:extLst>
              </p:cNvPr>
              <p:cNvSpPr/>
              <p:nvPr/>
            </p:nvSpPr>
            <p:spPr>
              <a:xfrm>
                <a:off x="7574518"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74" name="Freeform: Shape 1673">
                <a:extLst>
                  <a:ext uri="{FF2B5EF4-FFF2-40B4-BE49-F238E27FC236}">
                    <a16:creationId xmlns:a16="http://schemas.microsoft.com/office/drawing/2014/main" id="{BA94DA49-0BC2-45F0-A72D-6DE4A381658D}"/>
                  </a:ext>
                </a:extLst>
              </p:cNvPr>
              <p:cNvSpPr/>
              <p:nvPr/>
            </p:nvSpPr>
            <p:spPr>
              <a:xfrm>
                <a:off x="7608605"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75" name="Freeform: Shape 1674">
                <a:extLst>
                  <a:ext uri="{FF2B5EF4-FFF2-40B4-BE49-F238E27FC236}">
                    <a16:creationId xmlns:a16="http://schemas.microsoft.com/office/drawing/2014/main" id="{9E3DF1DC-8A39-4781-8ED6-023EA5C32DDC}"/>
                  </a:ext>
                </a:extLst>
              </p:cNvPr>
              <p:cNvSpPr/>
              <p:nvPr/>
            </p:nvSpPr>
            <p:spPr>
              <a:xfrm>
                <a:off x="7557133"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76" name="Freeform: Shape 1675">
                <a:extLst>
                  <a:ext uri="{FF2B5EF4-FFF2-40B4-BE49-F238E27FC236}">
                    <a16:creationId xmlns:a16="http://schemas.microsoft.com/office/drawing/2014/main" id="{0483AF66-ADB7-4B91-91C6-EFB4CCCE7549}"/>
                  </a:ext>
                </a:extLst>
              </p:cNvPr>
              <p:cNvSpPr/>
              <p:nvPr/>
            </p:nvSpPr>
            <p:spPr>
              <a:xfrm>
                <a:off x="7591334"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677" name="Freeform: Shape 1676">
                <a:extLst>
                  <a:ext uri="{FF2B5EF4-FFF2-40B4-BE49-F238E27FC236}">
                    <a16:creationId xmlns:a16="http://schemas.microsoft.com/office/drawing/2014/main" id="{91D39764-19FC-4AA9-9933-5EF81A03B177}"/>
                  </a:ext>
                </a:extLst>
              </p:cNvPr>
              <p:cNvSpPr/>
              <p:nvPr/>
            </p:nvSpPr>
            <p:spPr>
              <a:xfrm>
                <a:off x="760837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78" name="Freeform: Shape 1677">
                <a:extLst>
                  <a:ext uri="{FF2B5EF4-FFF2-40B4-BE49-F238E27FC236}">
                    <a16:creationId xmlns:a16="http://schemas.microsoft.com/office/drawing/2014/main" id="{4DCF3152-EA10-4013-B665-0E7D54611A2E}"/>
                  </a:ext>
                </a:extLst>
              </p:cNvPr>
              <p:cNvSpPr/>
              <p:nvPr/>
            </p:nvSpPr>
            <p:spPr>
              <a:xfrm>
                <a:off x="7574518"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79" name="Freeform: Shape 1678">
                <a:extLst>
                  <a:ext uri="{FF2B5EF4-FFF2-40B4-BE49-F238E27FC236}">
                    <a16:creationId xmlns:a16="http://schemas.microsoft.com/office/drawing/2014/main" id="{7172735F-93A8-44F1-92D2-D443598E0451}"/>
                  </a:ext>
                </a:extLst>
              </p:cNvPr>
              <p:cNvSpPr/>
              <p:nvPr/>
            </p:nvSpPr>
            <p:spPr>
              <a:xfrm>
                <a:off x="7608605"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80" name="Freeform: Shape 1679">
                <a:extLst>
                  <a:ext uri="{FF2B5EF4-FFF2-40B4-BE49-F238E27FC236}">
                    <a16:creationId xmlns:a16="http://schemas.microsoft.com/office/drawing/2014/main" id="{ED4A3B09-7CC3-439D-884A-C17FC9CC37DA}"/>
                  </a:ext>
                </a:extLst>
              </p:cNvPr>
              <p:cNvSpPr/>
              <p:nvPr/>
            </p:nvSpPr>
            <p:spPr>
              <a:xfrm>
                <a:off x="750622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1" name="Freeform: Shape 1680">
                <a:extLst>
                  <a:ext uri="{FF2B5EF4-FFF2-40B4-BE49-F238E27FC236}">
                    <a16:creationId xmlns:a16="http://schemas.microsoft.com/office/drawing/2014/main" id="{70C9D467-CFBF-40F4-8280-3CFEEC907BB5}"/>
                  </a:ext>
                </a:extLst>
              </p:cNvPr>
              <p:cNvSpPr/>
              <p:nvPr/>
            </p:nvSpPr>
            <p:spPr>
              <a:xfrm>
                <a:off x="7540317"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2" name="Freeform: Shape 1681">
                <a:extLst>
                  <a:ext uri="{FF2B5EF4-FFF2-40B4-BE49-F238E27FC236}">
                    <a16:creationId xmlns:a16="http://schemas.microsoft.com/office/drawing/2014/main" id="{EF299EDB-E3F9-445B-B62E-573AB156AC35}"/>
                  </a:ext>
                </a:extLst>
              </p:cNvPr>
              <p:cNvSpPr/>
              <p:nvPr/>
            </p:nvSpPr>
            <p:spPr>
              <a:xfrm>
                <a:off x="7420213"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683" name="Freeform: Shape 1682">
                <a:extLst>
                  <a:ext uri="{FF2B5EF4-FFF2-40B4-BE49-F238E27FC236}">
                    <a16:creationId xmlns:a16="http://schemas.microsoft.com/office/drawing/2014/main" id="{BC41104B-503D-4E2A-BE5D-AA96392ED216}"/>
                  </a:ext>
                </a:extLst>
              </p:cNvPr>
              <p:cNvSpPr/>
              <p:nvPr/>
            </p:nvSpPr>
            <p:spPr>
              <a:xfrm>
                <a:off x="7438166"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84" name="Freeform: Shape 1683">
                <a:extLst>
                  <a:ext uri="{FF2B5EF4-FFF2-40B4-BE49-F238E27FC236}">
                    <a16:creationId xmlns:a16="http://schemas.microsoft.com/office/drawing/2014/main" id="{63123E67-C2F9-4B15-9197-2A523D8805E5}"/>
                  </a:ext>
                </a:extLst>
              </p:cNvPr>
              <p:cNvSpPr/>
              <p:nvPr/>
            </p:nvSpPr>
            <p:spPr>
              <a:xfrm>
                <a:off x="747214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5" name="Freeform: Shape 1684">
                <a:extLst>
                  <a:ext uri="{FF2B5EF4-FFF2-40B4-BE49-F238E27FC236}">
                    <a16:creationId xmlns:a16="http://schemas.microsoft.com/office/drawing/2014/main" id="{897DA7E8-BC8B-4C6D-B3FB-DD3A1E81AEDA}"/>
                  </a:ext>
                </a:extLst>
              </p:cNvPr>
              <p:cNvSpPr/>
              <p:nvPr/>
            </p:nvSpPr>
            <p:spPr>
              <a:xfrm>
                <a:off x="7368855"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86" name="Freeform: Shape 1685">
                <a:extLst>
                  <a:ext uri="{FF2B5EF4-FFF2-40B4-BE49-F238E27FC236}">
                    <a16:creationId xmlns:a16="http://schemas.microsoft.com/office/drawing/2014/main" id="{407EBD17-AE48-4960-AA19-F28636789148}"/>
                  </a:ext>
                </a:extLst>
              </p:cNvPr>
              <p:cNvSpPr/>
              <p:nvPr/>
            </p:nvSpPr>
            <p:spPr>
              <a:xfrm>
                <a:off x="7403170"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87" name="Freeform: Shape 1686">
                <a:extLst>
                  <a:ext uri="{FF2B5EF4-FFF2-40B4-BE49-F238E27FC236}">
                    <a16:creationId xmlns:a16="http://schemas.microsoft.com/office/drawing/2014/main" id="{9743FA2E-C8FD-4F93-864F-5B4C6842586B}"/>
                  </a:ext>
                </a:extLst>
              </p:cNvPr>
              <p:cNvSpPr/>
              <p:nvPr/>
            </p:nvSpPr>
            <p:spPr>
              <a:xfrm>
                <a:off x="7352038"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8" name="Freeform: Shape 1687">
                <a:extLst>
                  <a:ext uri="{FF2B5EF4-FFF2-40B4-BE49-F238E27FC236}">
                    <a16:creationId xmlns:a16="http://schemas.microsoft.com/office/drawing/2014/main" id="{1F04CD6D-EFCF-446F-B02E-067769446551}"/>
                  </a:ext>
                </a:extLst>
              </p:cNvPr>
              <p:cNvSpPr/>
              <p:nvPr/>
            </p:nvSpPr>
            <p:spPr>
              <a:xfrm>
                <a:off x="7386240"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9" name="Freeform: Shape 1688">
                <a:extLst>
                  <a:ext uri="{FF2B5EF4-FFF2-40B4-BE49-F238E27FC236}">
                    <a16:creationId xmlns:a16="http://schemas.microsoft.com/office/drawing/2014/main" id="{38445CF4-C081-473C-A007-28D809BED61F}"/>
                  </a:ext>
                </a:extLst>
              </p:cNvPr>
              <p:cNvSpPr/>
              <p:nvPr/>
            </p:nvSpPr>
            <p:spPr>
              <a:xfrm>
                <a:off x="7369082"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90" name="Freeform: Shape 1689">
                <a:extLst>
                  <a:ext uri="{FF2B5EF4-FFF2-40B4-BE49-F238E27FC236}">
                    <a16:creationId xmlns:a16="http://schemas.microsoft.com/office/drawing/2014/main" id="{CDFC82E2-BBAC-4CDD-8E0D-C1470B0C36F2}"/>
                  </a:ext>
                </a:extLst>
              </p:cNvPr>
              <p:cNvSpPr/>
              <p:nvPr/>
            </p:nvSpPr>
            <p:spPr>
              <a:xfrm>
                <a:off x="7403397"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91" name="Freeform: Shape 1690">
                <a:extLst>
                  <a:ext uri="{FF2B5EF4-FFF2-40B4-BE49-F238E27FC236}">
                    <a16:creationId xmlns:a16="http://schemas.microsoft.com/office/drawing/2014/main" id="{517B3F70-B4F7-4AA3-BCF0-23B80467B6C3}"/>
                  </a:ext>
                </a:extLst>
              </p:cNvPr>
              <p:cNvSpPr/>
              <p:nvPr/>
            </p:nvSpPr>
            <p:spPr>
              <a:xfrm>
                <a:off x="7351811"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2" name="Freeform: Shape 1691">
                <a:extLst>
                  <a:ext uri="{FF2B5EF4-FFF2-40B4-BE49-F238E27FC236}">
                    <a16:creationId xmlns:a16="http://schemas.microsoft.com/office/drawing/2014/main" id="{C6BB9218-0B4A-4E30-92C8-CAC30EE9F586}"/>
                  </a:ext>
                </a:extLst>
              </p:cNvPr>
              <p:cNvSpPr/>
              <p:nvPr/>
            </p:nvSpPr>
            <p:spPr>
              <a:xfrm>
                <a:off x="7386012"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3" name="Freeform: Shape 1692">
                <a:extLst>
                  <a:ext uri="{FF2B5EF4-FFF2-40B4-BE49-F238E27FC236}">
                    <a16:creationId xmlns:a16="http://schemas.microsoft.com/office/drawing/2014/main" id="{4AD2BFF1-6AC6-4B50-A4FC-6457BD7A3813}"/>
                  </a:ext>
                </a:extLst>
              </p:cNvPr>
              <p:cNvSpPr/>
              <p:nvPr/>
            </p:nvSpPr>
            <p:spPr>
              <a:xfrm>
                <a:off x="7369957"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694" name="Freeform: Shape 1693">
                <a:extLst>
                  <a:ext uri="{FF2B5EF4-FFF2-40B4-BE49-F238E27FC236}">
                    <a16:creationId xmlns:a16="http://schemas.microsoft.com/office/drawing/2014/main" id="{00FFDADE-EFBD-4C5E-9E10-A00EB3468DF9}"/>
                  </a:ext>
                </a:extLst>
              </p:cNvPr>
              <p:cNvSpPr/>
              <p:nvPr/>
            </p:nvSpPr>
            <p:spPr>
              <a:xfrm>
                <a:off x="7351811"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5" name="Freeform: Shape 1694">
                <a:extLst>
                  <a:ext uri="{FF2B5EF4-FFF2-40B4-BE49-F238E27FC236}">
                    <a16:creationId xmlns:a16="http://schemas.microsoft.com/office/drawing/2014/main" id="{9059C4D8-4D96-4E6B-98EC-58373B8EEA1E}"/>
                  </a:ext>
                </a:extLst>
              </p:cNvPr>
              <p:cNvSpPr/>
              <p:nvPr/>
            </p:nvSpPr>
            <p:spPr>
              <a:xfrm>
                <a:off x="7386012"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6" name="Freeform: Shape 1695">
                <a:extLst>
                  <a:ext uri="{FF2B5EF4-FFF2-40B4-BE49-F238E27FC236}">
                    <a16:creationId xmlns:a16="http://schemas.microsoft.com/office/drawing/2014/main" id="{C724AAA9-B8C2-4AA3-A6C2-30F97909711B}"/>
                  </a:ext>
                </a:extLst>
              </p:cNvPr>
              <p:cNvSpPr/>
              <p:nvPr/>
            </p:nvSpPr>
            <p:spPr>
              <a:xfrm>
                <a:off x="736908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97" name="Freeform: Shape 1696">
                <a:extLst>
                  <a:ext uri="{FF2B5EF4-FFF2-40B4-BE49-F238E27FC236}">
                    <a16:creationId xmlns:a16="http://schemas.microsoft.com/office/drawing/2014/main" id="{49367DAA-B145-4786-B7CE-5DD265A6CB3F}"/>
                  </a:ext>
                </a:extLst>
              </p:cNvPr>
              <p:cNvSpPr/>
              <p:nvPr/>
            </p:nvSpPr>
            <p:spPr>
              <a:xfrm>
                <a:off x="7403397"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98" name="Freeform: Shape 1697">
                <a:extLst>
                  <a:ext uri="{FF2B5EF4-FFF2-40B4-BE49-F238E27FC236}">
                    <a16:creationId xmlns:a16="http://schemas.microsoft.com/office/drawing/2014/main" id="{7FCF6E85-1C23-4C71-9F20-E221FB0DBB38}"/>
                  </a:ext>
                </a:extLst>
              </p:cNvPr>
              <p:cNvSpPr/>
              <p:nvPr/>
            </p:nvSpPr>
            <p:spPr>
              <a:xfrm>
                <a:off x="73004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9" name="Freeform: Shape 1698">
                <a:extLst>
                  <a:ext uri="{FF2B5EF4-FFF2-40B4-BE49-F238E27FC236}">
                    <a16:creationId xmlns:a16="http://schemas.microsoft.com/office/drawing/2014/main" id="{580C8AAE-7112-43B3-A0C5-B401366BA92E}"/>
                  </a:ext>
                </a:extLst>
              </p:cNvPr>
              <p:cNvSpPr/>
              <p:nvPr/>
            </p:nvSpPr>
            <p:spPr>
              <a:xfrm>
                <a:off x="7335755" y="73800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1700" name="Freeform: Shape 1699">
                <a:extLst>
                  <a:ext uri="{FF2B5EF4-FFF2-40B4-BE49-F238E27FC236}">
                    <a16:creationId xmlns:a16="http://schemas.microsoft.com/office/drawing/2014/main" id="{3A5B5FDB-E1E4-46DB-9A82-6119D1B3693C}"/>
                  </a:ext>
                </a:extLst>
              </p:cNvPr>
              <p:cNvSpPr/>
              <p:nvPr/>
            </p:nvSpPr>
            <p:spPr>
              <a:xfrm>
                <a:off x="728352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01" name="Freeform: Shape 1700">
                <a:extLst>
                  <a:ext uri="{FF2B5EF4-FFF2-40B4-BE49-F238E27FC236}">
                    <a16:creationId xmlns:a16="http://schemas.microsoft.com/office/drawing/2014/main" id="{57B15A15-5484-4108-A369-13F559C96707}"/>
                  </a:ext>
                </a:extLst>
              </p:cNvPr>
              <p:cNvSpPr/>
              <p:nvPr/>
            </p:nvSpPr>
            <p:spPr>
              <a:xfrm>
                <a:off x="7317837"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02" name="Freeform: Shape 1701">
                <a:extLst>
                  <a:ext uri="{FF2B5EF4-FFF2-40B4-BE49-F238E27FC236}">
                    <a16:creationId xmlns:a16="http://schemas.microsoft.com/office/drawing/2014/main" id="{ED9ACB6F-B9DA-4A11-954C-D556DF832B09}"/>
                  </a:ext>
                </a:extLst>
              </p:cNvPr>
              <p:cNvSpPr/>
              <p:nvPr/>
            </p:nvSpPr>
            <p:spPr>
              <a:xfrm>
                <a:off x="726647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03" name="Freeform: Shape 1702">
                <a:extLst>
                  <a:ext uri="{FF2B5EF4-FFF2-40B4-BE49-F238E27FC236}">
                    <a16:creationId xmlns:a16="http://schemas.microsoft.com/office/drawing/2014/main" id="{2EBF8D8C-C3B9-4F83-97F8-3026A0587994}"/>
                  </a:ext>
                </a:extLst>
              </p:cNvPr>
              <p:cNvSpPr/>
              <p:nvPr/>
            </p:nvSpPr>
            <p:spPr>
              <a:xfrm>
                <a:off x="73006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04" name="Freeform: Shape 1703">
                <a:extLst>
                  <a:ext uri="{FF2B5EF4-FFF2-40B4-BE49-F238E27FC236}">
                    <a16:creationId xmlns:a16="http://schemas.microsoft.com/office/drawing/2014/main" id="{84F0ED80-BFEF-4D64-AF51-F08CA57079B0}"/>
                  </a:ext>
                </a:extLst>
              </p:cNvPr>
              <p:cNvSpPr/>
              <p:nvPr/>
            </p:nvSpPr>
            <p:spPr>
              <a:xfrm>
                <a:off x="7334881"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05" name="Freeform: Shape 1704">
                <a:extLst>
                  <a:ext uri="{FF2B5EF4-FFF2-40B4-BE49-F238E27FC236}">
                    <a16:creationId xmlns:a16="http://schemas.microsoft.com/office/drawing/2014/main" id="{4B69E96D-CC28-4CBA-AD96-962B6409BAFA}"/>
                  </a:ext>
                </a:extLst>
              </p:cNvPr>
              <p:cNvSpPr/>
              <p:nvPr/>
            </p:nvSpPr>
            <p:spPr>
              <a:xfrm>
                <a:off x="7284396"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1706" name="Freeform: Shape 1705">
                <a:extLst>
                  <a:ext uri="{FF2B5EF4-FFF2-40B4-BE49-F238E27FC236}">
                    <a16:creationId xmlns:a16="http://schemas.microsoft.com/office/drawing/2014/main" id="{24112D03-62B2-4977-B31B-87294647DCDE}"/>
                  </a:ext>
                </a:extLst>
              </p:cNvPr>
              <p:cNvSpPr/>
              <p:nvPr/>
            </p:nvSpPr>
            <p:spPr>
              <a:xfrm>
                <a:off x="7317610"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07" name="Freeform: Shape 1706">
                <a:extLst>
                  <a:ext uri="{FF2B5EF4-FFF2-40B4-BE49-F238E27FC236}">
                    <a16:creationId xmlns:a16="http://schemas.microsoft.com/office/drawing/2014/main" id="{2D906DE0-53D8-46CE-8E8A-216C466672D9}"/>
                  </a:ext>
                </a:extLst>
              </p:cNvPr>
              <p:cNvSpPr/>
              <p:nvPr/>
            </p:nvSpPr>
            <p:spPr>
              <a:xfrm>
                <a:off x="73004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708" name="Freeform: Shape 1707">
                <a:extLst>
                  <a:ext uri="{FF2B5EF4-FFF2-40B4-BE49-F238E27FC236}">
                    <a16:creationId xmlns:a16="http://schemas.microsoft.com/office/drawing/2014/main" id="{19CCCEAB-DAD9-4010-A609-D7BB1DF5E862}"/>
                  </a:ext>
                </a:extLst>
              </p:cNvPr>
              <p:cNvSpPr/>
              <p:nvPr/>
            </p:nvSpPr>
            <p:spPr>
              <a:xfrm>
                <a:off x="733465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09" name="Freeform: Shape 1708">
                <a:extLst>
                  <a:ext uri="{FF2B5EF4-FFF2-40B4-BE49-F238E27FC236}">
                    <a16:creationId xmlns:a16="http://schemas.microsoft.com/office/drawing/2014/main" id="{78909FB6-811D-48D3-964B-09F0097945D2}"/>
                  </a:ext>
                </a:extLst>
              </p:cNvPr>
              <p:cNvSpPr/>
              <p:nvPr/>
            </p:nvSpPr>
            <p:spPr>
              <a:xfrm>
                <a:off x="728329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710" name="Freeform: Shape 1709">
                <a:extLst>
                  <a:ext uri="{FF2B5EF4-FFF2-40B4-BE49-F238E27FC236}">
                    <a16:creationId xmlns:a16="http://schemas.microsoft.com/office/drawing/2014/main" id="{1DF5CA5D-1392-4A26-B727-A8A9C9D65527}"/>
                  </a:ext>
                </a:extLst>
              </p:cNvPr>
              <p:cNvSpPr/>
              <p:nvPr/>
            </p:nvSpPr>
            <p:spPr>
              <a:xfrm>
                <a:off x="7317610"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11" name="Freeform: Shape 1710">
                <a:extLst>
                  <a:ext uri="{FF2B5EF4-FFF2-40B4-BE49-F238E27FC236}">
                    <a16:creationId xmlns:a16="http://schemas.microsoft.com/office/drawing/2014/main" id="{6DE36712-C493-495A-8D07-99C42CAFD24A}"/>
                  </a:ext>
                </a:extLst>
              </p:cNvPr>
              <p:cNvSpPr/>
              <p:nvPr/>
            </p:nvSpPr>
            <p:spPr>
              <a:xfrm>
                <a:off x="73006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12" name="Freeform: Shape 1711">
                <a:extLst>
                  <a:ext uri="{FF2B5EF4-FFF2-40B4-BE49-F238E27FC236}">
                    <a16:creationId xmlns:a16="http://schemas.microsoft.com/office/drawing/2014/main" id="{187D1365-BDCE-4956-953F-8DEFE47E43AB}"/>
                  </a:ext>
                </a:extLst>
              </p:cNvPr>
              <p:cNvSpPr/>
              <p:nvPr/>
            </p:nvSpPr>
            <p:spPr>
              <a:xfrm>
                <a:off x="733488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13" name="Freeform: Shape 1712">
                <a:extLst>
                  <a:ext uri="{FF2B5EF4-FFF2-40B4-BE49-F238E27FC236}">
                    <a16:creationId xmlns:a16="http://schemas.microsoft.com/office/drawing/2014/main" id="{834795BE-265E-4207-9795-44157B88846F}"/>
                  </a:ext>
                </a:extLst>
              </p:cNvPr>
              <p:cNvSpPr/>
              <p:nvPr/>
            </p:nvSpPr>
            <p:spPr>
              <a:xfrm>
                <a:off x="726625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714" name="Freeform: Shape 1713">
                <a:extLst>
                  <a:ext uri="{FF2B5EF4-FFF2-40B4-BE49-F238E27FC236}">
                    <a16:creationId xmlns:a16="http://schemas.microsoft.com/office/drawing/2014/main" id="{9C48E9ED-A431-4C5D-B2B9-46D4E8F1C321}"/>
                  </a:ext>
                </a:extLst>
              </p:cNvPr>
              <p:cNvSpPr/>
              <p:nvPr/>
            </p:nvSpPr>
            <p:spPr>
              <a:xfrm>
                <a:off x="7249093"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231" y="13404"/>
                      <a:pt x="1341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15" name="Freeform: Shape 1714">
                <a:extLst>
                  <a:ext uri="{FF2B5EF4-FFF2-40B4-BE49-F238E27FC236}">
                    <a16:creationId xmlns:a16="http://schemas.microsoft.com/office/drawing/2014/main" id="{8320BEB4-CB4F-47C3-BA9F-0A4F4960B2A4}"/>
                  </a:ext>
                </a:extLst>
              </p:cNvPr>
              <p:cNvSpPr/>
              <p:nvPr/>
            </p:nvSpPr>
            <p:spPr>
              <a:xfrm>
                <a:off x="726647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16" name="Freeform: Shape 1715">
                <a:extLst>
                  <a:ext uri="{FF2B5EF4-FFF2-40B4-BE49-F238E27FC236}">
                    <a16:creationId xmlns:a16="http://schemas.microsoft.com/office/drawing/2014/main" id="{554D5A98-EC3C-4885-85AC-2B951A3EBFC0}"/>
                  </a:ext>
                </a:extLst>
              </p:cNvPr>
              <p:cNvSpPr/>
              <p:nvPr/>
            </p:nvSpPr>
            <p:spPr>
              <a:xfrm>
                <a:off x="7711096" y="1011162"/>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717" name="Freeform: Shape 1716">
                <a:extLst>
                  <a:ext uri="{FF2B5EF4-FFF2-40B4-BE49-F238E27FC236}">
                    <a16:creationId xmlns:a16="http://schemas.microsoft.com/office/drawing/2014/main" id="{0287B176-1F86-49BF-AAB5-3936D1664F6E}"/>
                  </a:ext>
                </a:extLst>
              </p:cNvPr>
              <p:cNvSpPr/>
              <p:nvPr/>
            </p:nvSpPr>
            <p:spPr>
              <a:xfrm>
                <a:off x="7694279"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18" name="Freeform: Shape 1717">
                <a:extLst>
                  <a:ext uri="{FF2B5EF4-FFF2-40B4-BE49-F238E27FC236}">
                    <a16:creationId xmlns:a16="http://schemas.microsoft.com/office/drawing/2014/main" id="{4682C506-CDC7-4D8F-B093-3A305C66FDB2}"/>
                  </a:ext>
                </a:extLst>
              </p:cNvPr>
              <p:cNvSpPr/>
              <p:nvPr/>
            </p:nvSpPr>
            <p:spPr>
              <a:xfrm>
                <a:off x="7694279" y="1044681"/>
                <a:ext cx="17044" cy="17043"/>
              </a:xfrm>
              <a:custGeom>
                <a:avLst/>
                <a:gdLst>
                  <a:gd fmla="*/ 8368 w 17044" name="connsiteX0"/>
                  <a:gd fmla="*/ 16993 h 17043" name="connsiteY0"/>
                  <a:gd fmla="*/ -41 w 17044" name="connsiteX1"/>
                  <a:gd fmla="*/ 8357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24"/>
                      <a:pt x="-97" y="13061"/>
                      <a:pt x="-41" y="8357"/>
                    </a:cubicBezTo>
                    <a:cubicBezTo>
                      <a:pt x="28" y="3652"/>
                      <a:pt x="3891" y="-113"/>
                      <a:pt x="8595" y="-50"/>
                    </a:cubicBezTo>
                    <a:cubicBezTo>
                      <a:pt x="13254" y="12"/>
                      <a:pt x="17003" y="3808"/>
                      <a:pt x="17003" y="8471"/>
                    </a:cubicBezTo>
                    <a:cubicBezTo>
                      <a:pt x="16947" y="13197"/>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19" name="Freeform: Shape 1718">
                <a:extLst>
                  <a:ext uri="{FF2B5EF4-FFF2-40B4-BE49-F238E27FC236}">
                    <a16:creationId xmlns:a16="http://schemas.microsoft.com/office/drawing/2014/main" id="{BB2480E0-DE73-4BF7-9B9F-4BC48F2A8F2B}"/>
                  </a:ext>
                </a:extLst>
              </p:cNvPr>
              <p:cNvSpPr/>
              <p:nvPr/>
            </p:nvSpPr>
            <p:spPr>
              <a:xfrm>
                <a:off x="7728368"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720" name="Freeform: Shape 1719">
                <a:extLst>
                  <a:ext uri="{FF2B5EF4-FFF2-40B4-BE49-F238E27FC236}">
                    <a16:creationId xmlns:a16="http://schemas.microsoft.com/office/drawing/2014/main" id="{B8971674-BCC6-4DE2-8784-F2D42F614A1C}"/>
                  </a:ext>
                </a:extLst>
              </p:cNvPr>
              <p:cNvSpPr/>
              <p:nvPr/>
            </p:nvSpPr>
            <p:spPr>
              <a:xfrm>
                <a:off x="762576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1" name="Freeform: Shape 1720">
                <a:extLst>
                  <a:ext uri="{FF2B5EF4-FFF2-40B4-BE49-F238E27FC236}">
                    <a16:creationId xmlns:a16="http://schemas.microsoft.com/office/drawing/2014/main" id="{03CB9A0A-9431-4419-BDA4-5D902D31EDF8}"/>
                  </a:ext>
                </a:extLst>
              </p:cNvPr>
              <p:cNvSpPr/>
              <p:nvPr/>
            </p:nvSpPr>
            <p:spPr>
              <a:xfrm>
                <a:off x="7659965"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2" name="Freeform: Shape 1721">
                <a:extLst>
                  <a:ext uri="{FF2B5EF4-FFF2-40B4-BE49-F238E27FC236}">
                    <a16:creationId xmlns:a16="http://schemas.microsoft.com/office/drawing/2014/main" id="{81A0B83B-F0FA-4274-966F-333F529921EA}"/>
                  </a:ext>
                </a:extLst>
              </p:cNvPr>
              <p:cNvSpPr/>
              <p:nvPr/>
            </p:nvSpPr>
            <p:spPr>
              <a:xfrm>
                <a:off x="76425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3" name="Freeform: Shape 1722">
                <a:extLst>
                  <a:ext uri="{FF2B5EF4-FFF2-40B4-BE49-F238E27FC236}">
                    <a16:creationId xmlns:a16="http://schemas.microsoft.com/office/drawing/2014/main" id="{5303093B-03EF-41F4-BE2F-E9E979AE72CB}"/>
                  </a:ext>
                </a:extLst>
              </p:cNvPr>
              <p:cNvSpPr/>
              <p:nvPr/>
            </p:nvSpPr>
            <p:spPr>
              <a:xfrm>
                <a:off x="767666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4" name="Freeform: Shape 1723">
                <a:extLst>
                  <a:ext uri="{FF2B5EF4-FFF2-40B4-BE49-F238E27FC236}">
                    <a16:creationId xmlns:a16="http://schemas.microsoft.com/office/drawing/2014/main" id="{202023F5-5747-42D8-8D76-3A0685A5329F}"/>
                  </a:ext>
                </a:extLst>
              </p:cNvPr>
              <p:cNvSpPr/>
              <p:nvPr/>
            </p:nvSpPr>
            <p:spPr>
              <a:xfrm>
                <a:off x="7625536"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4"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725" name="Freeform: Shape 1724">
                <a:extLst>
                  <a:ext uri="{FF2B5EF4-FFF2-40B4-BE49-F238E27FC236}">
                    <a16:creationId xmlns:a16="http://schemas.microsoft.com/office/drawing/2014/main" id="{5395ED92-33F1-41AE-8CCC-8A7960EE3CE4}"/>
                  </a:ext>
                </a:extLst>
              </p:cNvPr>
              <p:cNvSpPr/>
              <p:nvPr/>
            </p:nvSpPr>
            <p:spPr>
              <a:xfrm>
                <a:off x="7660839"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26" name="Freeform: Shape 1725">
                <a:extLst>
                  <a:ext uri="{FF2B5EF4-FFF2-40B4-BE49-F238E27FC236}">
                    <a16:creationId xmlns:a16="http://schemas.microsoft.com/office/drawing/2014/main" id="{03A89669-249C-478A-92BE-D88E2911978F}"/>
                  </a:ext>
                </a:extLst>
              </p:cNvPr>
              <p:cNvSpPr/>
              <p:nvPr/>
            </p:nvSpPr>
            <p:spPr>
              <a:xfrm>
                <a:off x="76423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27" name="Freeform: Shape 1726">
                <a:extLst>
                  <a:ext uri="{FF2B5EF4-FFF2-40B4-BE49-F238E27FC236}">
                    <a16:creationId xmlns:a16="http://schemas.microsoft.com/office/drawing/2014/main" id="{CCA25DF7-10F6-4450-9464-9CF633416D68}"/>
                  </a:ext>
                </a:extLst>
              </p:cNvPr>
              <p:cNvSpPr/>
              <p:nvPr/>
            </p:nvSpPr>
            <p:spPr>
              <a:xfrm>
                <a:off x="7625536"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728" name="Freeform: Shape 1727">
                <a:extLst>
                  <a:ext uri="{FF2B5EF4-FFF2-40B4-BE49-F238E27FC236}">
                    <a16:creationId xmlns:a16="http://schemas.microsoft.com/office/drawing/2014/main" id="{5D32734B-78BD-4B43-A679-8FF0CC071112}"/>
                  </a:ext>
                </a:extLst>
              </p:cNvPr>
              <p:cNvSpPr/>
              <p:nvPr/>
            </p:nvSpPr>
            <p:spPr>
              <a:xfrm>
                <a:off x="7557361"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9" name="Freeform: Shape 1728">
                <a:extLst>
                  <a:ext uri="{FF2B5EF4-FFF2-40B4-BE49-F238E27FC236}">
                    <a16:creationId xmlns:a16="http://schemas.microsoft.com/office/drawing/2014/main" id="{14F03C0A-EC56-4574-BBFD-07ECDA5BD868}"/>
                  </a:ext>
                </a:extLst>
              </p:cNvPr>
              <p:cNvSpPr/>
              <p:nvPr/>
            </p:nvSpPr>
            <p:spPr>
              <a:xfrm>
                <a:off x="7591562"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30" name="Freeform: Shape 1729">
                <a:extLst>
                  <a:ext uri="{FF2B5EF4-FFF2-40B4-BE49-F238E27FC236}">
                    <a16:creationId xmlns:a16="http://schemas.microsoft.com/office/drawing/2014/main" id="{5233018E-1AF1-4805-99CC-535474C075CC}"/>
                  </a:ext>
                </a:extLst>
              </p:cNvPr>
              <p:cNvSpPr/>
              <p:nvPr/>
            </p:nvSpPr>
            <p:spPr>
              <a:xfrm>
                <a:off x="7574405"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31" name="Freeform: Shape 1730">
                <a:extLst>
                  <a:ext uri="{FF2B5EF4-FFF2-40B4-BE49-F238E27FC236}">
                    <a16:creationId xmlns:a16="http://schemas.microsoft.com/office/drawing/2014/main" id="{7F26E1EE-1E19-4F32-A91E-BADB4C5FB069}"/>
                  </a:ext>
                </a:extLst>
              </p:cNvPr>
              <p:cNvSpPr/>
              <p:nvPr/>
            </p:nvSpPr>
            <p:spPr>
              <a:xfrm>
                <a:off x="760849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32" name="Freeform: Shape 1731">
                <a:extLst>
                  <a:ext uri="{FF2B5EF4-FFF2-40B4-BE49-F238E27FC236}">
                    <a16:creationId xmlns:a16="http://schemas.microsoft.com/office/drawing/2014/main" id="{A7C61936-9E75-4464-8A3B-7CD2FA5EC643}"/>
                  </a:ext>
                </a:extLst>
              </p:cNvPr>
              <p:cNvSpPr/>
              <p:nvPr/>
            </p:nvSpPr>
            <p:spPr>
              <a:xfrm>
                <a:off x="7557133"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1733" name="Freeform: Shape 1732">
                <a:extLst>
                  <a:ext uri="{FF2B5EF4-FFF2-40B4-BE49-F238E27FC236}">
                    <a16:creationId xmlns:a16="http://schemas.microsoft.com/office/drawing/2014/main" id="{3C31F0DC-E1E7-4D1C-A729-BD503226623E}"/>
                  </a:ext>
                </a:extLst>
              </p:cNvPr>
              <p:cNvSpPr/>
              <p:nvPr/>
            </p:nvSpPr>
            <p:spPr>
              <a:xfrm>
                <a:off x="7591334"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34" name="Freeform: Shape 1733">
                <a:extLst>
                  <a:ext uri="{FF2B5EF4-FFF2-40B4-BE49-F238E27FC236}">
                    <a16:creationId xmlns:a16="http://schemas.microsoft.com/office/drawing/2014/main" id="{AC25694F-8121-45D5-AFE8-943A9E6FE802}"/>
                  </a:ext>
                </a:extLst>
              </p:cNvPr>
              <p:cNvSpPr/>
              <p:nvPr/>
            </p:nvSpPr>
            <p:spPr>
              <a:xfrm>
                <a:off x="7574291"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35" name="Freeform: Shape 1734">
                <a:extLst>
                  <a:ext uri="{FF2B5EF4-FFF2-40B4-BE49-F238E27FC236}">
                    <a16:creationId xmlns:a16="http://schemas.microsoft.com/office/drawing/2014/main" id="{9ADD2D0E-F871-464E-B112-ECB7A65CC5D7}"/>
                  </a:ext>
                </a:extLst>
              </p:cNvPr>
              <p:cNvSpPr/>
              <p:nvPr/>
            </p:nvSpPr>
            <p:spPr>
              <a:xfrm>
                <a:off x="760837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36" name="Freeform: Shape 1735">
                <a:extLst>
                  <a:ext uri="{FF2B5EF4-FFF2-40B4-BE49-F238E27FC236}">
                    <a16:creationId xmlns:a16="http://schemas.microsoft.com/office/drawing/2014/main" id="{24371476-6488-4DED-B288-4BA1632AD0E0}"/>
                  </a:ext>
                </a:extLst>
              </p:cNvPr>
              <p:cNvSpPr/>
              <p:nvPr/>
            </p:nvSpPr>
            <p:spPr>
              <a:xfrm>
                <a:off x="7557133"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37" name="Freeform: Shape 1736">
                <a:extLst>
                  <a:ext uri="{FF2B5EF4-FFF2-40B4-BE49-F238E27FC236}">
                    <a16:creationId xmlns:a16="http://schemas.microsoft.com/office/drawing/2014/main" id="{A4E0B5F9-BC64-458F-B8BA-205290862C02}"/>
                  </a:ext>
                </a:extLst>
              </p:cNvPr>
              <p:cNvSpPr/>
              <p:nvPr/>
            </p:nvSpPr>
            <p:spPr>
              <a:xfrm>
                <a:off x="759243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38" name="Freeform: Shape 1737">
                <a:extLst>
                  <a:ext uri="{FF2B5EF4-FFF2-40B4-BE49-F238E27FC236}">
                    <a16:creationId xmlns:a16="http://schemas.microsoft.com/office/drawing/2014/main" id="{0D1A8290-0296-4946-B93E-4D67FD85B49A}"/>
                  </a:ext>
                </a:extLst>
              </p:cNvPr>
              <p:cNvSpPr/>
              <p:nvPr/>
            </p:nvSpPr>
            <p:spPr>
              <a:xfrm>
                <a:off x="7488844"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739" name="Freeform: Shape 1738">
                <a:extLst>
                  <a:ext uri="{FF2B5EF4-FFF2-40B4-BE49-F238E27FC236}">
                    <a16:creationId xmlns:a16="http://schemas.microsoft.com/office/drawing/2014/main" id="{0CCBCCB5-FB0F-4004-BCB1-78349F9F2CF3}"/>
                  </a:ext>
                </a:extLst>
              </p:cNvPr>
              <p:cNvSpPr/>
              <p:nvPr/>
            </p:nvSpPr>
            <p:spPr>
              <a:xfrm>
                <a:off x="752315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40" name="Freeform: Shape 1739">
                <a:extLst>
                  <a:ext uri="{FF2B5EF4-FFF2-40B4-BE49-F238E27FC236}">
                    <a16:creationId xmlns:a16="http://schemas.microsoft.com/office/drawing/2014/main" id="{ABD068D0-0CAE-4B2D-A540-9D83AA803F8A}"/>
                  </a:ext>
                </a:extLst>
              </p:cNvPr>
              <p:cNvSpPr/>
              <p:nvPr/>
            </p:nvSpPr>
            <p:spPr>
              <a:xfrm>
                <a:off x="750622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41" name="Freeform: Shape 1740">
                <a:extLst>
                  <a:ext uri="{FF2B5EF4-FFF2-40B4-BE49-F238E27FC236}">
                    <a16:creationId xmlns:a16="http://schemas.microsoft.com/office/drawing/2014/main" id="{CD77FF4E-73E3-418E-8F90-5DD2940584CD}"/>
                  </a:ext>
                </a:extLst>
              </p:cNvPr>
              <p:cNvSpPr/>
              <p:nvPr/>
            </p:nvSpPr>
            <p:spPr>
              <a:xfrm>
                <a:off x="7540317"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42" name="Freeform: Shape 1741">
                <a:extLst>
                  <a:ext uri="{FF2B5EF4-FFF2-40B4-BE49-F238E27FC236}">
                    <a16:creationId xmlns:a16="http://schemas.microsoft.com/office/drawing/2014/main" id="{72D040B2-0596-437B-AC0C-13A782101FF2}"/>
                  </a:ext>
                </a:extLst>
              </p:cNvPr>
              <p:cNvSpPr/>
              <p:nvPr/>
            </p:nvSpPr>
            <p:spPr>
              <a:xfrm>
                <a:off x="748873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43" name="Freeform: Shape 1742">
                <a:extLst>
                  <a:ext uri="{FF2B5EF4-FFF2-40B4-BE49-F238E27FC236}">
                    <a16:creationId xmlns:a16="http://schemas.microsoft.com/office/drawing/2014/main" id="{B6D4EA26-6F45-4CD1-AA2A-9F96F5151B58}"/>
                  </a:ext>
                </a:extLst>
              </p:cNvPr>
              <p:cNvSpPr/>
              <p:nvPr/>
            </p:nvSpPr>
            <p:spPr>
              <a:xfrm>
                <a:off x="7522932"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44" name="Freeform: Shape 1743">
                <a:extLst>
                  <a:ext uri="{FF2B5EF4-FFF2-40B4-BE49-F238E27FC236}">
                    <a16:creationId xmlns:a16="http://schemas.microsoft.com/office/drawing/2014/main" id="{E9B8C9DE-2E73-492C-A635-DB6EF15B626A}"/>
                  </a:ext>
                </a:extLst>
              </p:cNvPr>
              <p:cNvSpPr/>
              <p:nvPr/>
            </p:nvSpPr>
            <p:spPr>
              <a:xfrm>
                <a:off x="750710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45" name="Freeform: Shape 1744">
                <a:extLst>
                  <a:ext uri="{FF2B5EF4-FFF2-40B4-BE49-F238E27FC236}">
                    <a16:creationId xmlns:a16="http://schemas.microsoft.com/office/drawing/2014/main" id="{F5B3307F-3F6B-476A-ACB5-BBBADB0FF5F0}"/>
                  </a:ext>
                </a:extLst>
              </p:cNvPr>
              <p:cNvSpPr/>
              <p:nvPr/>
            </p:nvSpPr>
            <p:spPr>
              <a:xfrm>
                <a:off x="7540089"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746" name="Freeform: Shape 1745">
                <a:extLst>
                  <a:ext uri="{FF2B5EF4-FFF2-40B4-BE49-F238E27FC236}">
                    <a16:creationId xmlns:a16="http://schemas.microsoft.com/office/drawing/2014/main" id="{49765370-16BC-4D54-AA29-8F7D67B211B6}"/>
                  </a:ext>
                </a:extLst>
              </p:cNvPr>
              <p:cNvSpPr/>
              <p:nvPr/>
            </p:nvSpPr>
            <p:spPr>
              <a:xfrm>
                <a:off x="748873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47" name="Freeform: Shape 1746">
                <a:extLst>
                  <a:ext uri="{FF2B5EF4-FFF2-40B4-BE49-F238E27FC236}">
                    <a16:creationId xmlns:a16="http://schemas.microsoft.com/office/drawing/2014/main" id="{B0D39B76-2C60-4AC3-807A-57F8951D9FB4}"/>
                  </a:ext>
                </a:extLst>
              </p:cNvPr>
              <p:cNvSpPr/>
              <p:nvPr/>
            </p:nvSpPr>
            <p:spPr>
              <a:xfrm>
                <a:off x="7522932"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48" name="Freeform: Shape 1747">
                <a:extLst>
                  <a:ext uri="{FF2B5EF4-FFF2-40B4-BE49-F238E27FC236}">
                    <a16:creationId xmlns:a16="http://schemas.microsoft.com/office/drawing/2014/main" id="{C6156D77-45A6-4CC7-958D-289DD6170DBE}"/>
                  </a:ext>
                </a:extLst>
              </p:cNvPr>
              <p:cNvSpPr/>
              <p:nvPr/>
            </p:nvSpPr>
            <p:spPr>
              <a:xfrm>
                <a:off x="742044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749" name="Freeform: Shape 1748">
                <a:extLst>
                  <a:ext uri="{FF2B5EF4-FFF2-40B4-BE49-F238E27FC236}">
                    <a16:creationId xmlns:a16="http://schemas.microsoft.com/office/drawing/2014/main" id="{0C6BD66D-229A-4597-819F-F7E5B3D86E4A}"/>
                  </a:ext>
                </a:extLst>
              </p:cNvPr>
              <p:cNvSpPr/>
              <p:nvPr/>
            </p:nvSpPr>
            <p:spPr>
              <a:xfrm>
                <a:off x="745464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50" name="Freeform: Shape 1749">
                <a:extLst>
                  <a:ext uri="{FF2B5EF4-FFF2-40B4-BE49-F238E27FC236}">
                    <a16:creationId xmlns:a16="http://schemas.microsoft.com/office/drawing/2014/main" id="{90F258DB-0176-4557-9E25-30DCAA89CC50}"/>
                  </a:ext>
                </a:extLst>
              </p:cNvPr>
              <p:cNvSpPr/>
              <p:nvPr/>
            </p:nvSpPr>
            <p:spPr>
              <a:xfrm>
                <a:off x="743805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51" name="Freeform: Shape 1750">
                <a:extLst>
                  <a:ext uri="{FF2B5EF4-FFF2-40B4-BE49-F238E27FC236}">
                    <a16:creationId xmlns:a16="http://schemas.microsoft.com/office/drawing/2014/main" id="{CE5BB69C-1B9D-43A2-808A-E5B659237372}"/>
                  </a:ext>
                </a:extLst>
              </p:cNvPr>
              <p:cNvSpPr/>
              <p:nvPr/>
            </p:nvSpPr>
            <p:spPr>
              <a:xfrm>
                <a:off x="747214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52" name="Freeform: Shape 1751">
                <a:extLst>
                  <a:ext uri="{FF2B5EF4-FFF2-40B4-BE49-F238E27FC236}">
                    <a16:creationId xmlns:a16="http://schemas.microsoft.com/office/drawing/2014/main" id="{BD0F2B58-CDA0-4B3E-BF90-849DA82C43BD}"/>
                  </a:ext>
                </a:extLst>
              </p:cNvPr>
              <p:cNvSpPr/>
              <p:nvPr/>
            </p:nvSpPr>
            <p:spPr>
              <a:xfrm>
                <a:off x="742021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53" name="Freeform: Shape 1752">
                <a:extLst>
                  <a:ext uri="{FF2B5EF4-FFF2-40B4-BE49-F238E27FC236}">
                    <a16:creationId xmlns:a16="http://schemas.microsoft.com/office/drawing/2014/main" id="{11DF8CEF-BDE5-491A-9274-D4BCAFCCB57E}"/>
                  </a:ext>
                </a:extLst>
              </p:cNvPr>
              <p:cNvSpPr/>
              <p:nvPr/>
            </p:nvSpPr>
            <p:spPr>
              <a:xfrm>
                <a:off x="7454415"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754" name="Freeform: Shape 1753">
                <a:extLst>
                  <a:ext uri="{FF2B5EF4-FFF2-40B4-BE49-F238E27FC236}">
                    <a16:creationId xmlns:a16="http://schemas.microsoft.com/office/drawing/2014/main" id="{83A670AD-240F-48EA-AE15-2A7EAF8AE60C}"/>
                  </a:ext>
                </a:extLst>
              </p:cNvPr>
              <p:cNvSpPr/>
              <p:nvPr/>
            </p:nvSpPr>
            <p:spPr>
              <a:xfrm>
                <a:off x="74379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55" name="Freeform: Shape 1754">
                <a:extLst>
                  <a:ext uri="{FF2B5EF4-FFF2-40B4-BE49-F238E27FC236}">
                    <a16:creationId xmlns:a16="http://schemas.microsoft.com/office/drawing/2014/main" id="{0231665D-D4A5-4810-83FE-93010AE05920}"/>
                  </a:ext>
                </a:extLst>
              </p:cNvPr>
              <p:cNvSpPr/>
              <p:nvPr/>
            </p:nvSpPr>
            <p:spPr>
              <a:xfrm>
                <a:off x="7471913"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56" name="Freeform: Shape 1755">
                <a:extLst>
                  <a:ext uri="{FF2B5EF4-FFF2-40B4-BE49-F238E27FC236}">
                    <a16:creationId xmlns:a16="http://schemas.microsoft.com/office/drawing/2014/main" id="{B94B8892-BD86-4183-8C87-1A744EFF6F51}"/>
                  </a:ext>
                </a:extLst>
              </p:cNvPr>
              <p:cNvSpPr/>
              <p:nvPr/>
            </p:nvSpPr>
            <p:spPr>
              <a:xfrm>
                <a:off x="742131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57" name="Freeform: Shape 1756">
                <a:extLst>
                  <a:ext uri="{FF2B5EF4-FFF2-40B4-BE49-F238E27FC236}">
                    <a16:creationId xmlns:a16="http://schemas.microsoft.com/office/drawing/2014/main" id="{94CBF258-B6E1-43AF-A76E-33F9FAEC804B}"/>
                  </a:ext>
                </a:extLst>
              </p:cNvPr>
              <p:cNvSpPr/>
              <p:nvPr/>
            </p:nvSpPr>
            <p:spPr>
              <a:xfrm>
                <a:off x="7454415"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758" name="Freeform: Shape 1757">
                <a:extLst>
                  <a:ext uri="{FF2B5EF4-FFF2-40B4-BE49-F238E27FC236}">
                    <a16:creationId xmlns:a16="http://schemas.microsoft.com/office/drawing/2014/main" id="{6A7081A9-1AE6-4972-AA1D-02386704B75D}"/>
                  </a:ext>
                </a:extLst>
              </p:cNvPr>
              <p:cNvSpPr/>
              <p:nvPr/>
            </p:nvSpPr>
            <p:spPr>
              <a:xfrm>
                <a:off x="735203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59" name="Freeform: Shape 1758">
                <a:extLst>
                  <a:ext uri="{FF2B5EF4-FFF2-40B4-BE49-F238E27FC236}">
                    <a16:creationId xmlns:a16="http://schemas.microsoft.com/office/drawing/2014/main" id="{FAE69BAF-9F5B-48E0-A504-57001909DE69}"/>
                  </a:ext>
                </a:extLst>
              </p:cNvPr>
              <p:cNvSpPr/>
              <p:nvPr/>
            </p:nvSpPr>
            <p:spPr>
              <a:xfrm>
                <a:off x="7386240"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60" name="Freeform: Shape 1759">
                <a:extLst>
                  <a:ext uri="{FF2B5EF4-FFF2-40B4-BE49-F238E27FC236}">
                    <a16:creationId xmlns:a16="http://schemas.microsoft.com/office/drawing/2014/main" id="{18C8BD18-6EA1-451E-BAFB-CD0EE45D0BE3}"/>
                  </a:ext>
                </a:extLst>
              </p:cNvPr>
              <p:cNvSpPr/>
              <p:nvPr/>
            </p:nvSpPr>
            <p:spPr>
              <a:xfrm>
                <a:off x="736908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61" name="Freeform: Shape 1760">
                <a:extLst>
                  <a:ext uri="{FF2B5EF4-FFF2-40B4-BE49-F238E27FC236}">
                    <a16:creationId xmlns:a16="http://schemas.microsoft.com/office/drawing/2014/main" id="{F7BC2E09-A1B2-4D53-934B-1D55FE24628B}"/>
                  </a:ext>
                </a:extLst>
              </p:cNvPr>
              <p:cNvSpPr/>
              <p:nvPr/>
            </p:nvSpPr>
            <p:spPr>
              <a:xfrm>
                <a:off x="740328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62" name="Freeform: Shape 1761">
                <a:extLst>
                  <a:ext uri="{FF2B5EF4-FFF2-40B4-BE49-F238E27FC236}">
                    <a16:creationId xmlns:a16="http://schemas.microsoft.com/office/drawing/2014/main" id="{8B1FC52D-4948-4923-84FB-A9DFA44548CE}"/>
                  </a:ext>
                </a:extLst>
              </p:cNvPr>
              <p:cNvSpPr/>
              <p:nvPr/>
            </p:nvSpPr>
            <p:spPr>
              <a:xfrm>
                <a:off x="7351811"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1763" name="Freeform: Shape 1762">
                <a:extLst>
                  <a:ext uri="{FF2B5EF4-FFF2-40B4-BE49-F238E27FC236}">
                    <a16:creationId xmlns:a16="http://schemas.microsoft.com/office/drawing/2014/main" id="{ED4BA0D9-8406-4AED-9889-302510CD1F64}"/>
                  </a:ext>
                </a:extLst>
              </p:cNvPr>
              <p:cNvSpPr/>
              <p:nvPr/>
            </p:nvSpPr>
            <p:spPr>
              <a:xfrm>
                <a:off x="7386012"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1764" name="Freeform: Shape 1763">
                <a:extLst>
                  <a:ext uri="{FF2B5EF4-FFF2-40B4-BE49-F238E27FC236}">
                    <a16:creationId xmlns:a16="http://schemas.microsoft.com/office/drawing/2014/main" id="{ADBF1D48-BF47-4179-B358-5833944C9708}"/>
                  </a:ext>
                </a:extLst>
              </p:cNvPr>
              <p:cNvSpPr/>
              <p:nvPr/>
            </p:nvSpPr>
            <p:spPr>
              <a:xfrm>
                <a:off x="7368855"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65" name="Freeform: Shape 1764">
                <a:extLst>
                  <a:ext uri="{FF2B5EF4-FFF2-40B4-BE49-F238E27FC236}">
                    <a16:creationId xmlns:a16="http://schemas.microsoft.com/office/drawing/2014/main" id="{5DD538EB-972B-4F40-B724-DF03D8522A5F}"/>
                  </a:ext>
                </a:extLst>
              </p:cNvPr>
              <p:cNvSpPr/>
              <p:nvPr/>
            </p:nvSpPr>
            <p:spPr>
              <a:xfrm>
                <a:off x="740317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66" name="Freeform: Shape 1765">
                <a:extLst>
                  <a:ext uri="{FF2B5EF4-FFF2-40B4-BE49-F238E27FC236}">
                    <a16:creationId xmlns:a16="http://schemas.microsoft.com/office/drawing/2014/main" id="{41484DFF-8CC0-4960-89D6-4B81D20380D9}"/>
                  </a:ext>
                </a:extLst>
              </p:cNvPr>
              <p:cNvSpPr/>
              <p:nvPr/>
            </p:nvSpPr>
            <p:spPr>
              <a:xfrm>
                <a:off x="7351811"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67" name="Freeform: Shape 1766">
                <a:extLst>
                  <a:ext uri="{FF2B5EF4-FFF2-40B4-BE49-F238E27FC236}">
                    <a16:creationId xmlns:a16="http://schemas.microsoft.com/office/drawing/2014/main" id="{2332A351-725A-42C5-B8B9-FCF333092D9D}"/>
                  </a:ext>
                </a:extLst>
              </p:cNvPr>
              <p:cNvSpPr/>
              <p:nvPr/>
            </p:nvSpPr>
            <p:spPr>
              <a:xfrm>
                <a:off x="738601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68" name="Freeform: Shape 1767">
                <a:extLst>
                  <a:ext uri="{FF2B5EF4-FFF2-40B4-BE49-F238E27FC236}">
                    <a16:creationId xmlns:a16="http://schemas.microsoft.com/office/drawing/2014/main" id="{20F41297-F23E-4B5F-9EC7-BA8C3FA7F61E}"/>
                  </a:ext>
                </a:extLst>
              </p:cNvPr>
              <p:cNvSpPr/>
              <p:nvPr/>
            </p:nvSpPr>
            <p:spPr>
              <a:xfrm>
                <a:off x="736908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69" name="Freeform: Shape 1768">
                <a:extLst>
                  <a:ext uri="{FF2B5EF4-FFF2-40B4-BE49-F238E27FC236}">
                    <a16:creationId xmlns:a16="http://schemas.microsoft.com/office/drawing/2014/main" id="{AF988190-05A1-494F-9513-2279039023C3}"/>
                  </a:ext>
                </a:extLst>
              </p:cNvPr>
              <p:cNvSpPr/>
              <p:nvPr/>
            </p:nvSpPr>
            <p:spPr>
              <a:xfrm>
                <a:off x="728352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70" name="Freeform: Shape 1769">
                <a:extLst>
                  <a:ext uri="{FF2B5EF4-FFF2-40B4-BE49-F238E27FC236}">
                    <a16:creationId xmlns:a16="http://schemas.microsoft.com/office/drawing/2014/main" id="{0FC66FFD-529E-48A1-A75D-C3CFF8196473}"/>
                  </a:ext>
                </a:extLst>
              </p:cNvPr>
              <p:cNvSpPr/>
              <p:nvPr/>
            </p:nvSpPr>
            <p:spPr>
              <a:xfrm>
                <a:off x="7317837"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71" name="Freeform: Shape 1770">
                <a:extLst>
                  <a:ext uri="{FF2B5EF4-FFF2-40B4-BE49-F238E27FC236}">
                    <a16:creationId xmlns:a16="http://schemas.microsoft.com/office/drawing/2014/main" id="{62F0CD7D-881B-4966-B258-D412CC52919E}"/>
                  </a:ext>
                </a:extLst>
              </p:cNvPr>
              <p:cNvSpPr/>
              <p:nvPr/>
            </p:nvSpPr>
            <p:spPr>
              <a:xfrm>
                <a:off x="73006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72" name="Freeform: Shape 1771">
                <a:extLst>
                  <a:ext uri="{FF2B5EF4-FFF2-40B4-BE49-F238E27FC236}">
                    <a16:creationId xmlns:a16="http://schemas.microsoft.com/office/drawing/2014/main" id="{740FCDDC-7F75-455B-8E62-B7B67972574D}"/>
                  </a:ext>
                </a:extLst>
              </p:cNvPr>
              <p:cNvSpPr/>
              <p:nvPr/>
            </p:nvSpPr>
            <p:spPr>
              <a:xfrm>
                <a:off x="733488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73" name="Freeform: Shape 1772">
                <a:extLst>
                  <a:ext uri="{FF2B5EF4-FFF2-40B4-BE49-F238E27FC236}">
                    <a16:creationId xmlns:a16="http://schemas.microsoft.com/office/drawing/2014/main" id="{30398EED-0DCF-45E8-9D2D-FA09E1FF270B}"/>
                  </a:ext>
                </a:extLst>
              </p:cNvPr>
              <p:cNvSpPr/>
              <p:nvPr/>
            </p:nvSpPr>
            <p:spPr>
              <a:xfrm>
                <a:off x="728439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74" name="Freeform: Shape 1773">
                <a:extLst>
                  <a:ext uri="{FF2B5EF4-FFF2-40B4-BE49-F238E27FC236}">
                    <a16:creationId xmlns:a16="http://schemas.microsoft.com/office/drawing/2014/main" id="{CE80890E-3486-413B-A3C7-6DFA6A4FC520}"/>
                  </a:ext>
                </a:extLst>
              </p:cNvPr>
              <p:cNvSpPr/>
              <p:nvPr/>
            </p:nvSpPr>
            <p:spPr>
              <a:xfrm>
                <a:off x="731761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75" name="Freeform: Shape 1774">
                <a:extLst>
                  <a:ext uri="{FF2B5EF4-FFF2-40B4-BE49-F238E27FC236}">
                    <a16:creationId xmlns:a16="http://schemas.microsoft.com/office/drawing/2014/main" id="{955EC16A-0F32-48C2-8482-2E2D0EF2B086}"/>
                  </a:ext>
                </a:extLst>
              </p:cNvPr>
              <p:cNvSpPr/>
              <p:nvPr/>
            </p:nvSpPr>
            <p:spPr>
              <a:xfrm>
                <a:off x="73004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76" name="Freeform: Shape 1775">
                <a:extLst>
                  <a:ext uri="{FF2B5EF4-FFF2-40B4-BE49-F238E27FC236}">
                    <a16:creationId xmlns:a16="http://schemas.microsoft.com/office/drawing/2014/main" id="{38BC7A24-4297-48A8-840B-47140C4A0B52}"/>
                  </a:ext>
                </a:extLst>
              </p:cNvPr>
              <p:cNvSpPr/>
              <p:nvPr/>
            </p:nvSpPr>
            <p:spPr>
              <a:xfrm>
                <a:off x="733575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77" name="Freeform: Shape 1776">
                <a:extLst>
                  <a:ext uri="{FF2B5EF4-FFF2-40B4-BE49-F238E27FC236}">
                    <a16:creationId xmlns:a16="http://schemas.microsoft.com/office/drawing/2014/main" id="{7BAA941B-51C8-411F-9FF7-7D4120B15A3C}"/>
                  </a:ext>
                </a:extLst>
              </p:cNvPr>
              <p:cNvSpPr/>
              <p:nvPr/>
            </p:nvSpPr>
            <p:spPr>
              <a:xfrm>
                <a:off x="728329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78" name="Freeform: Shape 1777">
                <a:extLst>
                  <a:ext uri="{FF2B5EF4-FFF2-40B4-BE49-F238E27FC236}">
                    <a16:creationId xmlns:a16="http://schemas.microsoft.com/office/drawing/2014/main" id="{E8B79678-1A41-4369-BFAB-5D9C0F64430D}"/>
                  </a:ext>
                </a:extLst>
              </p:cNvPr>
              <p:cNvSpPr/>
              <p:nvPr/>
            </p:nvSpPr>
            <p:spPr>
              <a:xfrm>
                <a:off x="731761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79" name="Freeform: Shape 1778">
                <a:extLst>
                  <a:ext uri="{FF2B5EF4-FFF2-40B4-BE49-F238E27FC236}">
                    <a16:creationId xmlns:a16="http://schemas.microsoft.com/office/drawing/2014/main" id="{5031431C-D3BC-471D-BD03-426F0B2D6A82}"/>
                  </a:ext>
                </a:extLst>
              </p:cNvPr>
              <p:cNvSpPr/>
              <p:nvPr/>
            </p:nvSpPr>
            <p:spPr>
              <a:xfrm>
                <a:off x="7300680"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0" name="Freeform: Shape 1779">
                <a:extLst>
                  <a:ext uri="{FF2B5EF4-FFF2-40B4-BE49-F238E27FC236}">
                    <a16:creationId xmlns:a16="http://schemas.microsoft.com/office/drawing/2014/main" id="{42600135-F8BA-4D34-B750-FDFBB9560791}"/>
                  </a:ext>
                </a:extLst>
              </p:cNvPr>
              <p:cNvSpPr/>
              <p:nvPr/>
            </p:nvSpPr>
            <p:spPr>
              <a:xfrm>
                <a:off x="733488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1" name="Freeform: Shape 1780">
                <a:extLst>
                  <a:ext uri="{FF2B5EF4-FFF2-40B4-BE49-F238E27FC236}">
                    <a16:creationId xmlns:a16="http://schemas.microsoft.com/office/drawing/2014/main" id="{0C3DEC4E-1E02-4D75-AD11-DE402736EA79}"/>
                  </a:ext>
                </a:extLst>
              </p:cNvPr>
              <p:cNvSpPr/>
              <p:nvPr/>
            </p:nvSpPr>
            <p:spPr>
              <a:xfrm>
                <a:off x="7249321"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4"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2" name="Freeform: Shape 1781">
                <a:extLst>
                  <a:ext uri="{FF2B5EF4-FFF2-40B4-BE49-F238E27FC236}">
                    <a16:creationId xmlns:a16="http://schemas.microsoft.com/office/drawing/2014/main" id="{379CA325-5843-412A-BDD2-AF405B2696CB}"/>
                  </a:ext>
                </a:extLst>
              </p:cNvPr>
              <p:cNvSpPr/>
              <p:nvPr/>
            </p:nvSpPr>
            <p:spPr>
              <a:xfrm>
                <a:off x="723216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3" name="Freeform: Shape 1782">
                <a:extLst>
                  <a:ext uri="{FF2B5EF4-FFF2-40B4-BE49-F238E27FC236}">
                    <a16:creationId xmlns:a16="http://schemas.microsoft.com/office/drawing/2014/main" id="{21C1CBB7-3A47-42BF-B533-0A1C2F392F0F}"/>
                  </a:ext>
                </a:extLst>
              </p:cNvPr>
              <p:cNvSpPr/>
              <p:nvPr/>
            </p:nvSpPr>
            <p:spPr>
              <a:xfrm>
                <a:off x="726647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4" name="Freeform: Shape 1783">
                <a:extLst>
                  <a:ext uri="{FF2B5EF4-FFF2-40B4-BE49-F238E27FC236}">
                    <a16:creationId xmlns:a16="http://schemas.microsoft.com/office/drawing/2014/main" id="{6E7822E9-9AC2-4B76-BFA0-53E65FDC1F7D}"/>
                  </a:ext>
                </a:extLst>
              </p:cNvPr>
              <p:cNvSpPr/>
              <p:nvPr/>
            </p:nvSpPr>
            <p:spPr>
              <a:xfrm>
                <a:off x="724909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85" name="Freeform: Shape 1784">
                <a:extLst>
                  <a:ext uri="{FF2B5EF4-FFF2-40B4-BE49-F238E27FC236}">
                    <a16:creationId xmlns:a16="http://schemas.microsoft.com/office/drawing/2014/main" id="{EB8D1805-00FE-4008-A890-35BDD3D9DFF9}"/>
                  </a:ext>
                </a:extLst>
              </p:cNvPr>
              <p:cNvSpPr/>
              <p:nvPr/>
            </p:nvSpPr>
            <p:spPr>
              <a:xfrm>
                <a:off x="723204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86" name="Freeform: Shape 1785">
                <a:extLst>
                  <a:ext uri="{FF2B5EF4-FFF2-40B4-BE49-F238E27FC236}">
                    <a16:creationId xmlns:a16="http://schemas.microsoft.com/office/drawing/2014/main" id="{69BD7365-2D0A-4972-9961-C3B3DE616E95}"/>
                  </a:ext>
                </a:extLst>
              </p:cNvPr>
              <p:cNvSpPr/>
              <p:nvPr/>
            </p:nvSpPr>
            <p:spPr>
              <a:xfrm>
                <a:off x="726625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87" name="Freeform: Shape 1786">
                <a:extLst>
                  <a:ext uri="{FF2B5EF4-FFF2-40B4-BE49-F238E27FC236}">
                    <a16:creationId xmlns:a16="http://schemas.microsoft.com/office/drawing/2014/main" id="{1BB43AEC-229B-41FF-A39A-4AFF7DBB9797}"/>
                  </a:ext>
                </a:extLst>
              </p:cNvPr>
              <p:cNvSpPr/>
              <p:nvPr/>
            </p:nvSpPr>
            <p:spPr>
              <a:xfrm>
                <a:off x="721489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788" name="Freeform: Shape 1787">
                <a:extLst>
                  <a:ext uri="{FF2B5EF4-FFF2-40B4-BE49-F238E27FC236}">
                    <a16:creationId xmlns:a16="http://schemas.microsoft.com/office/drawing/2014/main" id="{308A1B09-8494-4915-AE7F-B97063EA5E14}"/>
                  </a:ext>
                </a:extLst>
              </p:cNvPr>
              <p:cNvSpPr/>
              <p:nvPr/>
            </p:nvSpPr>
            <p:spPr>
              <a:xfrm>
                <a:off x="724909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789" name="Freeform: Shape 1788">
                <a:extLst>
                  <a:ext uri="{FF2B5EF4-FFF2-40B4-BE49-F238E27FC236}">
                    <a16:creationId xmlns:a16="http://schemas.microsoft.com/office/drawing/2014/main" id="{0F0229AD-F627-4E6F-83FF-92AB517FD364}"/>
                  </a:ext>
                </a:extLst>
              </p:cNvPr>
              <p:cNvSpPr/>
              <p:nvPr/>
            </p:nvSpPr>
            <p:spPr>
              <a:xfrm>
                <a:off x="7232276"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790" name="Freeform: Shape 1789">
                <a:extLst>
                  <a:ext uri="{FF2B5EF4-FFF2-40B4-BE49-F238E27FC236}">
                    <a16:creationId xmlns:a16="http://schemas.microsoft.com/office/drawing/2014/main" id="{28A12A77-EFE0-43DE-B547-B199FBC2C7E2}"/>
                  </a:ext>
                </a:extLst>
              </p:cNvPr>
              <p:cNvSpPr/>
              <p:nvPr/>
            </p:nvSpPr>
            <p:spPr>
              <a:xfrm>
                <a:off x="726647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grpSp>
        <p:grpSp>
          <p:nvGrpSpPr>
            <p:cNvPr id="1126" name="Graphic 3">
              <a:extLst>
                <a:ext uri="{FF2B5EF4-FFF2-40B4-BE49-F238E27FC236}">
                  <a16:creationId xmlns:a16="http://schemas.microsoft.com/office/drawing/2014/main" id="{3C02016A-7EF4-4A3B-B4A0-C542F539F9E2}"/>
                </a:ext>
              </a:extLst>
            </p:cNvPr>
            <p:cNvGrpSpPr/>
            <p:nvPr/>
          </p:nvGrpSpPr>
          <p:grpSpPr>
            <a:xfrm>
              <a:off x="8156056" y="874810"/>
              <a:ext cx="770156" cy="633238"/>
              <a:chOff x="8156056" y="874810"/>
              <a:chExt cx="770156" cy="633238"/>
            </a:xfrm>
            <a:solidFill>
              <a:srgbClr val="271C57"/>
            </a:solidFill>
          </p:grpSpPr>
          <p:sp>
            <p:nvSpPr>
              <p:cNvPr id="1313" name="Freeform: Shape 1312">
                <a:extLst>
                  <a:ext uri="{FF2B5EF4-FFF2-40B4-BE49-F238E27FC236}">
                    <a16:creationId xmlns:a16="http://schemas.microsoft.com/office/drawing/2014/main" id="{A7C50848-FE06-4F79-B565-CA7F356A6051}"/>
                  </a:ext>
                </a:extLst>
              </p:cNvPr>
              <p:cNvSpPr/>
              <p:nvPr/>
            </p:nvSpPr>
            <p:spPr>
              <a:xfrm>
                <a:off x="885815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14" name="Freeform: Shape 1313">
                <a:extLst>
                  <a:ext uri="{FF2B5EF4-FFF2-40B4-BE49-F238E27FC236}">
                    <a16:creationId xmlns:a16="http://schemas.microsoft.com/office/drawing/2014/main" id="{CCEC3C04-2B92-4C08-A04E-B846D1D2EBA3}"/>
                  </a:ext>
                </a:extLst>
              </p:cNvPr>
              <p:cNvSpPr/>
              <p:nvPr/>
            </p:nvSpPr>
            <p:spPr>
              <a:xfrm>
                <a:off x="885815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1315" name="Freeform: Shape 1314">
                <a:extLst>
                  <a:ext uri="{FF2B5EF4-FFF2-40B4-BE49-F238E27FC236}">
                    <a16:creationId xmlns:a16="http://schemas.microsoft.com/office/drawing/2014/main" id="{5BC4BAD0-BC8C-4F7D-8FF5-8DF706FF3288}"/>
                  </a:ext>
                </a:extLst>
              </p:cNvPr>
              <p:cNvSpPr/>
              <p:nvPr/>
            </p:nvSpPr>
            <p:spPr>
              <a:xfrm>
                <a:off x="885837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16" name="Freeform: Shape 1315">
                <a:extLst>
                  <a:ext uri="{FF2B5EF4-FFF2-40B4-BE49-F238E27FC236}">
                    <a16:creationId xmlns:a16="http://schemas.microsoft.com/office/drawing/2014/main" id="{F5276FA3-FB4E-46D5-BE00-0B3B96D64123}"/>
                  </a:ext>
                </a:extLst>
              </p:cNvPr>
              <p:cNvSpPr/>
              <p:nvPr/>
            </p:nvSpPr>
            <p:spPr>
              <a:xfrm>
                <a:off x="8858150"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1317" name="Freeform: Shape 1316">
                <a:extLst>
                  <a:ext uri="{FF2B5EF4-FFF2-40B4-BE49-F238E27FC236}">
                    <a16:creationId xmlns:a16="http://schemas.microsoft.com/office/drawing/2014/main" id="{CDB35ACC-AFB9-4E64-A812-FDE878E07950}"/>
                  </a:ext>
                </a:extLst>
              </p:cNvPr>
              <p:cNvSpPr/>
              <p:nvPr/>
            </p:nvSpPr>
            <p:spPr>
              <a:xfrm>
                <a:off x="8893340" y="1114220"/>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71" y="3551"/>
                      <a:pt x="3618" y="403"/>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1318" name="Freeform: Shape 1317">
                <a:extLst>
                  <a:ext uri="{FF2B5EF4-FFF2-40B4-BE49-F238E27FC236}">
                    <a16:creationId xmlns:a16="http://schemas.microsoft.com/office/drawing/2014/main" id="{6E3A52B8-F4F1-44AC-A135-9DA8B909C873}"/>
                  </a:ext>
                </a:extLst>
              </p:cNvPr>
              <p:cNvSpPr/>
              <p:nvPr/>
            </p:nvSpPr>
            <p:spPr>
              <a:xfrm>
                <a:off x="8874967"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319" name="Freeform: Shape 1318">
                <a:extLst>
                  <a:ext uri="{FF2B5EF4-FFF2-40B4-BE49-F238E27FC236}">
                    <a16:creationId xmlns:a16="http://schemas.microsoft.com/office/drawing/2014/main" id="{45CC1702-2BA8-40AD-BDAF-DF89353C5DD0}"/>
                  </a:ext>
                </a:extLst>
              </p:cNvPr>
              <p:cNvSpPr/>
              <p:nvPr/>
            </p:nvSpPr>
            <p:spPr>
              <a:xfrm>
                <a:off x="88747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20" name="Freeform: Shape 1319">
                <a:extLst>
                  <a:ext uri="{FF2B5EF4-FFF2-40B4-BE49-F238E27FC236}">
                    <a16:creationId xmlns:a16="http://schemas.microsoft.com/office/drawing/2014/main" id="{BB024E6E-771D-405B-9803-D80FACC6CB01}"/>
                  </a:ext>
                </a:extLst>
              </p:cNvPr>
              <p:cNvSpPr/>
              <p:nvPr/>
            </p:nvSpPr>
            <p:spPr>
              <a:xfrm>
                <a:off x="887485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21" name="Freeform: Shape 1320">
                <a:extLst>
                  <a:ext uri="{FF2B5EF4-FFF2-40B4-BE49-F238E27FC236}">
                    <a16:creationId xmlns:a16="http://schemas.microsoft.com/office/drawing/2014/main" id="{E3C9E668-B8EE-4007-B189-4BC7219B93E1}"/>
                  </a:ext>
                </a:extLst>
              </p:cNvPr>
              <p:cNvSpPr/>
              <p:nvPr/>
            </p:nvSpPr>
            <p:spPr>
              <a:xfrm>
                <a:off x="8909168"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322" name="Freeform: Shape 1321">
                <a:extLst>
                  <a:ext uri="{FF2B5EF4-FFF2-40B4-BE49-F238E27FC236}">
                    <a16:creationId xmlns:a16="http://schemas.microsoft.com/office/drawing/2014/main" id="{881DC489-6710-439E-833B-286EF7A31F4F}"/>
                  </a:ext>
                </a:extLst>
              </p:cNvPr>
              <p:cNvSpPr/>
              <p:nvPr/>
            </p:nvSpPr>
            <p:spPr>
              <a:xfrm>
                <a:off x="885837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23" name="Freeform: Shape 1322">
                <a:extLst>
                  <a:ext uri="{FF2B5EF4-FFF2-40B4-BE49-F238E27FC236}">
                    <a16:creationId xmlns:a16="http://schemas.microsoft.com/office/drawing/2014/main" id="{9662A047-B39A-4057-B304-43E73B9FE30A}"/>
                  </a:ext>
                </a:extLst>
              </p:cNvPr>
              <p:cNvSpPr/>
              <p:nvPr/>
            </p:nvSpPr>
            <p:spPr>
              <a:xfrm>
                <a:off x="8892466"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24" name="Freeform: Shape 1323">
                <a:extLst>
                  <a:ext uri="{FF2B5EF4-FFF2-40B4-BE49-F238E27FC236}">
                    <a16:creationId xmlns:a16="http://schemas.microsoft.com/office/drawing/2014/main" id="{06C8637E-DB60-4405-A5EF-3A2A8DA59D12}"/>
                  </a:ext>
                </a:extLst>
              </p:cNvPr>
              <p:cNvSpPr/>
              <p:nvPr/>
            </p:nvSpPr>
            <p:spPr>
              <a:xfrm>
                <a:off x="8874740"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25" name="Freeform: Shape 1324">
                <a:extLst>
                  <a:ext uri="{FF2B5EF4-FFF2-40B4-BE49-F238E27FC236}">
                    <a16:creationId xmlns:a16="http://schemas.microsoft.com/office/drawing/2014/main" id="{C31EEF86-AF41-47B0-B7DB-EF4E2CED4771}"/>
                  </a:ext>
                </a:extLst>
              </p:cNvPr>
              <p:cNvSpPr/>
              <p:nvPr/>
            </p:nvSpPr>
            <p:spPr>
              <a:xfrm>
                <a:off x="8909055"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26" name="Freeform: Shape 1325">
                <a:extLst>
                  <a:ext uri="{FF2B5EF4-FFF2-40B4-BE49-F238E27FC236}">
                    <a16:creationId xmlns:a16="http://schemas.microsoft.com/office/drawing/2014/main" id="{BD0006BF-139F-4C06-9B21-A1900128175C}"/>
                  </a:ext>
                </a:extLst>
              </p:cNvPr>
              <p:cNvSpPr/>
              <p:nvPr/>
            </p:nvSpPr>
            <p:spPr>
              <a:xfrm>
                <a:off x="880622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327" name="Freeform: Shape 1326">
                <a:extLst>
                  <a:ext uri="{FF2B5EF4-FFF2-40B4-BE49-F238E27FC236}">
                    <a16:creationId xmlns:a16="http://schemas.microsoft.com/office/drawing/2014/main" id="{B5BBDDA0-FFCB-45BA-B168-3AE377333247}"/>
                  </a:ext>
                </a:extLst>
              </p:cNvPr>
              <p:cNvSpPr/>
              <p:nvPr/>
            </p:nvSpPr>
            <p:spPr>
              <a:xfrm>
                <a:off x="8840424"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328" name="Freeform: Shape 1327">
                <a:extLst>
                  <a:ext uri="{FF2B5EF4-FFF2-40B4-BE49-F238E27FC236}">
                    <a16:creationId xmlns:a16="http://schemas.microsoft.com/office/drawing/2014/main" id="{DB65331F-65EA-48EF-BF5F-D04AAF97EC8D}"/>
                  </a:ext>
                </a:extLst>
              </p:cNvPr>
              <p:cNvSpPr/>
              <p:nvPr/>
            </p:nvSpPr>
            <p:spPr>
              <a:xfrm>
                <a:off x="8789293"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29" name="Freeform: Shape 1328">
                <a:extLst>
                  <a:ext uri="{FF2B5EF4-FFF2-40B4-BE49-F238E27FC236}">
                    <a16:creationId xmlns:a16="http://schemas.microsoft.com/office/drawing/2014/main" id="{C950DE45-002F-4C62-8847-65B04E6FC8E5}"/>
                  </a:ext>
                </a:extLst>
              </p:cNvPr>
              <p:cNvSpPr/>
              <p:nvPr/>
            </p:nvSpPr>
            <p:spPr>
              <a:xfrm>
                <a:off x="8823381"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30" name="Freeform: Shape 1329">
                <a:extLst>
                  <a:ext uri="{FF2B5EF4-FFF2-40B4-BE49-F238E27FC236}">
                    <a16:creationId xmlns:a16="http://schemas.microsoft.com/office/drawing/2014/main" id="{1180094E-276B-4093-B281-A318D4664E44}"/>
                  </a:ext>
                </a:extLst>
              </p:cNvPr>
              <p:cNvSpPr/>
              <p:nvPr/>
            </p:nvSpPr>
            <p:spPr>
              <a:xfrm>
                <a:off x="880645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31" name="Freeform: Shape 1330">
                <a:extLst>
                  <a:ext uri="{FF2B5EF4-FFF2-40B4-BE49-F238E27FC236}">
                    <a16:creationId xmlns:a16="http://schemas.microsoft.com/office/drawing/2014/main" id="{DDEA4F6B-E35D-4DB3-A4C9-8C955FAF111C}"/>
                  </a:ext>
                </a:extLst>
              </p:cNvPr>
              <p:cNvSpPr/>
              <p:nvPr/>
            </p:nvSpPr>
            <p:spPr>
              <a:xfrm>
                <a:off x="884065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32" name="Freeform: Shape 1331">
                <a:extLst>
                  <a:ext uri="{FF2B5EF4-FFF2-40B4-BE49-F238E27FC236}">
                    <a16:creationId xmlns:a16="http://schemas.microsoft.com/office/drawing/2014/main" id="{FBCFEC9F-1BF9-4ECD-A06C-5A209E029BC2}"/>
                  </a:ext>
                </a:extLst>
              </p:cNvPr>
              <p:cNvSpPr/>
              <p:nvPr/>
            </p:nvSpPr>
            <p:spPr>
              <a:xfrm>
                <a:off x="8789293"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33" name="Freeform: Shape 1332">
                <a:extLst>
                  <a:ext uri="{FF2B5EF4-FFF2-40B4-BE49-F238E27FC236}">
                    <a16:creationId xmlns:a16="http://schemas.microsoft.com/office/drawing/2014/main" id="{DE4CA997-636E-45E5-9BA0-6B54F095C869}"/>
                  </a:ext>
                </a:extLst>
              </p:cNvPr>
              <p:cNvSpPr/>
              <p:nvPr/>
            </p:nvSpPr>
            <p:spPr>
              <a:xfrm>
                <a:off x="882360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334" name="Freeform: Shape 1333">
                <a:extLst>
                  <a:ext uri="{FF2B5EF4-FFF2-40B4-BE49-F238E27FC236}">
                    <a16:creationId xmlns:a16="http://schemas.microsoft.com/office/drawing/2014/main" id="{A92E61C0-870E-4ED9-B23A-4CD824BAA43F}"/>
                  </a:ext>
                </a:extLst>
              </p:cNvPr>
              <p:cNvSpPr/>
              <p:nvPr/>
            </p:nvSpPr>
            <p:spPr>
              <a:xfrm>
                <a:off x="880645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35" name="Freeform: Shape 1334">
                <a:extLst>
                  <a:ext uri="{FF2B5EF4-FFF2-40B4-BE49-F238E27FC236}">
                    <a16:creationId xmlns:a16="http://schemas.microsoft.com/office/drawing/2014/main" id="{4B9D1CE2-44AD-4D8E-B6B0-C84280C260DB}"/>
                  </a:ext>
                </a:extLst>
              </p:cNvPr>
              <p:cNvSpPr/>
              <p:nvPr/>
            </p:nvSpPr>
            <p:spPr>
              <a:xfrm>
                <a:off x="8840652"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336" name="Freeform: Shape 1335">
                <a:extLst>
                  <a:ext uri="{FF2B5EF4-FFF2-40B4-BE49-F238E27FC236}">
                    <a16:creationId xmlns:a16="http://schemas.microsoft.com/office/drawing/2014/main" id="{7CA7E80F-039A-4410-B413-4E7AB2ED1ABB}"/>
                  </a:ext>
                </a:extLst>
              </p:cNvPr>
              <p:cNvSpPr/>
              <p:nvPr/>
            </p:nvSpPr>
            <p:spPr>
              <a:xfrm>
                <a:off x="878917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37" name="Freeform: Shape 1336">
                <a:extLst>
                  <a:ext uri="{FF2B5EF4-FFF2-40B4-BE49-F238E27FC236}">
                    <a16:creationId xmlns:a16="http://schemas.microsoft.com/office/drawing/2014/main" id="{22C7541D-BCB4-48FA-B9AA-ED96C158D6AB}"/>
                  </a:ext>
                </a:extLst>
              </p:cNvPr>
              <p:cNvSpPr/>
              <p:nvPr/>
            </p:nvSpPr>
            <p:spPr>
              <a:xfrm>
                <a:off x="8823381"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38" name="Freeform: Shape 1337">
                <a:extLst>
                  <a:ext uri="{FF2B5EF4-FFF2-40B4-BE49-F238E27FC236}">
                    <a16:creationId xmlns:a16="http://schemas.microsoft.com/office/drawing/2014/main" id="{533F0AAA-1FCC-4786-A03A-4276CB424C17}"/>
                  </a:ext>
                </a:extLst>
              </p:cNvPr>
              <p:cNvSpPr/>
              <p:nvPr/>
            </p:nvSpPr>
            <p:spPr>
              <a:xfrm>
                <a:off x="880732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339" name="Freeform: Shape 1338">
                <a:extLst>
                  <a:ext uri="{FF2B5EF4-FFF2-40B4-BE49-F238E27FC236}">
                    <a16:creationId xmlns:a16="http://schemas.microsoft.com/office/drawing/2014/main" id="{1A83FEF4-AE72-47C8-82EE-6D8E6A7A4B7F}"/>
                  </a:ext>
                </a:extLst>
              </p:cNvPr>
              <p:cNvSpPr/>
              <p:nvPr/>
            </p:nvSpPr>
            <p:spPr>
              <a:xfrm>
                <a:off x="884042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340" name="Freeform: Shape 1339">
                <a:extLst>
                  <a:ext uri="{FF2B5EF4-FFF2-40B4-BE49-F238E27FC236}">
                    <a16:creationId xmlns:a16="http://schemas.microsoft.com/office/drawing/2014/main" id="{7629AE04-336B-4DC3-A131-892150C125D2}"/>
                  </a:ext>
                </a:extLst>
              </p:cNvPr>
              <p:cNvSpPr/>
              <p:nvPr/>
            </p:nvSpPr>
            <p:spPr>
              <a:xfrm>
                <a:off x="878917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41" name="Freeform: Shape 1340">
                <a:extLst>
                  <a:ext uri="{FF2B5EF4-FFF2-40B4-BE49-F238E27FC236}">
                    <a16:creationId xmlns:a16="http://schemas.microsoft.com/office/drawing/2014/main" id="{53110824-2563-43B0-B1CD-93DF8B333A9F}"/>
                  </a:ext>
                </a:extLst>
              </p:cNvPr>
              <p:cNvSpPr/>
              <p:nvPr/>
            </p:nvSpPr>
            <p:spPr>
              <a:xfrm>
                <a:off x="8823381"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42" name="Freeform: Shape 1341">
                <a:extLst>
                  <a:ext uri="{FF2B5EF4-FFF2-40B4-BE49-F238E27FC236}">
                    <a16:creationId xmlns:a16="http://schemas.microsoft.com/office/drawing/2014/main" id="{7F93C838-BA4A-4E29-A97A-EC3A329D7826}"/>
                  </a:ext>
                </a:extLst>
              </p:cNvPr>
              <p:cNvSpPr/>
              <p:nvPr/>
            </p:nvSpPr>
            <p:spPr>
              <a:xfrm>
                <a:off x="880645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43" name="Freeform: Shape 1342">
                <a:extLst>
                  <a:ext uri="{FF2B5EF4-FFF2-40B4-BE49-F238E27FC236}">
                    <a16:creationId xmlns:a16="http://schemas.microsoft.com/office/drawing/2014/main" id="{24CDC7E5-9A06-4514-BA47-6B8381661727}"/>
                  </a:ext>
                </a:extLst>
              </p:cNvPr>
              <p:cNvSpPr/>
              <p:nvPr/>
            </p:nvSpPr>
            <p:spPr>
              <a:xfrm>
                <a:off x="8840652"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44" name="Freeform: Shape 1343">
                <a:extLst>
                  <a:ext uri="{FF2B5EF4-FFF2-40B4-BE49-F238E27FC236}">
                    <a16:creationId xmlns:a16="http://schemas.microsoft.com/office/drawing/2014/main" id="{5039204F-C784-423B-94AD-38FD16B85CAD}"/>
                  </a:ext>
                </a:extLst>
              </p:cNvPr>
              <p:cNvSpPr/>
              <p:nvPr/>
            </p:nvSpPr>
            <p:spPr>
              <a:xfrm>
                <a:off x="8789293"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45" name="Freeform: Shape 1344">
                <a:extLst>
                  <a:ext uri="{FF2B5EF4-FFF2-40B4-BE49-F238E27FC236}">
                    <a16:creationId xmlns:a16="http://schemas.microsoft.com/office/drawing/2014/main" id="{B62404E8-92B0-4933-AF3C-9C39C90D9E63}"/>
                  </a:ext>
                </a:extLst>
              </p:cNvPr>
              <p:cNvSpPr/>
              <p:nvPr/>
            </p:nvSpPr>
            <p:spPr>
              <a:xfrm>
                <a:off x="8823495"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46" name="Freeform: Shape 1345">
                <a:extLst>
                  <a:ext uri="{FF2B5EF4-FFF2-40B4-BE49-F238E27FC236}">
                    <a16:creationId xmlns:a16="http://schemas.microsoft.com/office/drawing/2014/main" id="{0A041879-61F5-46B3-9771-5FEA9BD3555B}"/>
                  </a:ext>
                </a:extLst>
              </p:cNvPr>
              <p:cNvSpPr/>
              <p:nvPr/>
            </p:nvSpPr>
            <p:spPr>
              <a:xfrm>
                <a:off x="8806223" y="1217051"/>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347" name="Freeform: Shape 1346">
                <a:extLst>
                  <a:ext uri="{FF2B5EF4-FFF2-40B4-BE49-F238E27FC236}">
                    <a16:creationId xmlns:a16="http://schemas.microsoft.com/office/drawing/2014/main" id="{6CD0118F-823F-46A9-957A-79B889384468}"/>
                  </a:ext>
                </a:extLst>
              </p:cNvPr>
              <p:cNvSpPr/>
              <p:nvPr/>
            </p:nvSpPr>
            <p:spPr>
              <a:xfrm>
                <a:off x="884065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48" name="Freeform: Shape 1347">
                <a:extLst>
                  <a:ext uri="{FF2B5EF4-FFF2-40B4-BE49-F238E27FC236}">
                    <a16:creationId xmlns:a16="http://schemas.microsoft.com/office/drawing/2014/main" id="{506DFF3D-FFCC-4628-83B8-C4AB8FDBCE02}"/>
                  </a:ext>
                </a:extLst>
              </p:cNvPr>
              <p:cNvSpPr/>
              <p:nvPr/>
            </p:nvSpPr>
            <p:spPr>
              <a:xfrm>
                <a:off x="870361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49" name="Freeform: Shape 1348">
                <a:extLst>
                  <a:ext uri="{FF2B5EF4-FFF2-40B4-BE49-F238E27FC236}">
                    <a16:creationId xmlns:a16="http://schemas.microsoft.com/office/drawing/2014/main" id="{59B02F00-A42D-47A6-9C07-B205C1A0CD86}"/>
                  </a:ext>
                </a:extLst>
              </p:cNvPr>
              <p:cNvSpPr/>
              <p:nvPr/>
            </p:nvSpPr>
            <p:spPr>
              <a:xfrm>
                <a:off x="873782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350" name="Freeform: Shape 1349">
                <a:extLst>
                  <a:ext uri="{FF2B5EF4-FFF2-40B4-BE49-F238E27FC236}">
                    <a16:creationId xmlns:a16="http://schemas.microsoft.com/office/drawing/2014/main" id="{BF1C7A52-B739-4716-80A8-63E18A8C4414}"/>
                  </a:ext>
                </a:extLst>
              </p:cNvPr>
              <p:cNvSpPr/>
              <p:nvPr/>
            </p:nvSpPr>
            <p:spPr>
              <a:xfrm>
                <a:off x="877202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351" name="Freeform: Shape 1350">
                <a:extLst>
                  <a:ext uri="{FF2B5EF4-FFF2-40B4-BE49-F238E27FC236}">
                    <a16:creationId xmlns:a16="http://schemas.microsoft.com/office/drawing/2014/main" id="{D4A2CBC6-9F2C-4C8E-81CA-C42476CA73CB}"/>
                  </a:ext>
                </a:extLst>
              </p:cNvPr>
              <p:cNvSpPr/>
              <p:nvPr/>
            </p:nvSpPr>
            <p:spPr>
              <a:xfrm>
                <a:off x="8720891"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52" name="Freeform: Shape 1351">
                <a:extLst>
                  <a:ext uri="{FF2B5EF4-FFF2-40B4-BE49-F238E27FC236}">
                    <a16:creationId xmlns:a16="http://schemas.microsoft.com/office/drawing/2014/main" id="{684E8275-E919-4A67-BFE3-CD137FFC418E}"/>
                  </a:ext>
                </a:extLst>
              </p:cNvPr>
              <p:cNvSpPr/>
              <p:nvPr/>
            </p:nvSpPr>
            <p:spPr>
              <a:xfrm>
                <a:off x="875486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353" name="Freeform: Shape 1352">
                <a:extLst>
                  <a:ext uri="{FF2B5EF4-FFF2-40B4-BE49-F238E27FC236}">
                    <a16:creationId xmlns:a16="http://schemas.microsoft.com/office/drawing/2014/main" id="{D27D1DA8-4AFD-4F36-BD05-04FA46DBC8C0}"/>
                  </a:ext>
                </a:extLst>
              </p:cNvPr>
              <p:cNvSpPr/>
              <p:nvPr/>
            </p:nvSpPr>
            <p:spPr>
              <a:xfrm>
                <a:off x="873804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4" name="Freeform: Shape 1353">
                <a:extLst>
                  <a:ext uri="{FF2B5EF4-FFF2-40B4-BE49-F238E27FC236}">
                    <a16:creationId xmlns:a16="http://schemas.microsoft.com/office/drawing/2014/main" id="{C7E1FB60-DD7A-41F8-BDCF-7C1C7DAD2D28}"/>
                  </a:ext>
                </a:extLst>
              </p:cNvPr>
              <p:cNvSpPr/>
              <p:nvPr/>
            </p:nvSpPr>
            <p:spPr>
              <a:xfrm>
                <a:off x="877224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5" name="Freeform: Shape 1354">
                <a:extLst>
                  <a:ext uri="{FF2B5EF4-FFF2-40B4-BE49-F238E27FC236}">
                    <a16:creationId xmlns:a16="http://schemas.microsoft.com/office/drawing/2014/main" id="{90A0890C-E444-4E54-9420-D932E9BF64F4}"/>
                  </a:ext>
                </a:extLst>
              </p:cNvPr>
              <p:cNvSpPr/>
              <p:nvPr/>
            </p:nvSpPr>
            <p:spPr>
              <a:xfrm>
                <a:off x="872089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56" name="Freeform: Shape 1355">
                <a:extLst>
                  <a:ext uri="{FF2B5EF4-FFF2-40B4-BE49-F238E27FC236}">
                    <a16:creationId xmlns:a16="http://schemas.microsoft.com/office/drawing/2014/main" id="{A2CF6F5D-796F-416C-846A-BF117773C795}"/>
                  </a:ext>
                </a:extLst>
              </p:cNvPr>
              <p:cNvSpPr/>
              <p:nvPr/>
            </p:nvSpPr>
            <p:spPr>
              <a:xfrm>
                <a:off x="875509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7" name="Freeform: Shape 1356">
                <a:extLst>
                  <a:ext uri="{FF2B5EF4-FFF2-40B4-BE49-F238E27FC236}">
                    <a16:creationId xmlns:a16="http://schemas.microsoft.com/office/drawing/2014/main" id="{6373B8AE-B107-4311-A555-F8D1E1DE1C14}"/>
                  </a:ext>
                </a:extLst>
              </p:cNvPr>
              <p:cNvSpPr/>
              <p:nvPr/>
            </p:nvSpPr>
            <p:spPr>
              <a:xfrm>
                <a:off x="873804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8" name="Freeform: Shape 1357">
                <a:extLst>
                  <a:ext uri="{FF2B5EF4-FFF2-40B4-BE49-F238E27FC236}">
                    <a16:creationId xmlns:a16="http://schemas.microsoft.com/office/drawing/2014/main" id="{F6534787-4CE6-45D7-AFB4-09CB2531E0DE}"/>
                  </a:ext>
                </a:extLst>
              </p:cNvPr>
              <p:cNvSpPr/>
              <p:nvPr/>
            </p:nvSpPr>
            <p:spPr>
              <a:xfrm>
                <a:off x="877224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9" name="Freeform: Shape 1358">
                <a:extLst>
                  <a:ext uri="{FF2B5EF4-FFF2-40B4-BE49-F238E27FC236}">
                    <a16:creationId xmlns:a16="http://schemas.microsoft.com/office/drawing/2014/main" id="{48F9D99D-1504-4987-822E-6C17D08CCE61}"/>
                  </a:ext>
                </a:extLst>
              </p:cNvPr>
              <p:cNvSpPr/>
              <p:nvPr/>
            </p:nvSpPr>
            <p:spPr>
              <a:xfrm>
                <a:off x="872066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360" name="Freeform: Shape 1359">
                <a:extLst>
                  <a:ext uri="{FF2B5EF4-FFF2-40B4-BE49-F238E27FC236}">
                    <a16:creationId xmlns:a16="http://schemas.microsoft.com/office/drawing/2014/main" id="{87E22390-1C24-4837-A503-2C4064CFC5A8}"/>
                  </a:ext>
                </a:extLst>
              </p:cNvPr>
              <p:cNvSpPr/>
              <p:nvPr/>
            </p:nvSpPr>
            <p:spPr>
              <a:xfrm>
                <a:off x="875596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361" name="Freeform: Shape 1360">
                <a:extLst>
                  <a:ext uri="{FF2B5EF4-FFF2-40B4-BE49-F238E27FC236}">
                    <a16:creationId xmlns:a16="http://schemas.microsoft.com/office/drawing/2014/main" id="{1B0413AE-C712-4805-BC26-922C89347690}"/>
                  </a:ext>
                </a:extLst>
              </p:cNvPr>
              <p:cNvSpPr/>
              <p:nvPr/>
            </p:nvSpPr>
            <p:spPr>
              <a:xfrm>
                <a:off x="873782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62" name="Freeform: Shape 1361">
                <a:extLst>
                  <a:ext uri="{FF2B5EF4-FFF2-40B4-BE49-F238E27FC236}">
                    <a16:creationId xmlns:a16="http://schemas.microsoft.com/office/drawing/2014/main" id="{D0EF63BC-6BC0-4099-BC89-67828F48B98D}"/>
                  </a:ext>
                </a:extLst>
              </p:cNvPr>
              <p:cNvSpPr/>
              <p:nvPr/>
            </p:nvSpPr>
            <p:spPr>
              <a:xfrm>
                <a:off x="877202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63" name="Freeform: Shape 1362">
                <a:extLst>
                  <a:ext uri="{FF2B5EF4-FFF2-40B4-BE49-F238E27FC236}">
                    <a16:creationId xmlns:a16="http://schemas.microsoft.com/office/drawing/2014/main" id="{0CF19A75-EE12-469F-8F79-FDB80BA17E7A}"/>
                  </a:ext>
                </a:extLst>
              </p:cNvPr>
              <p:cNvSpPr/>
              <p:nvPr/>
            </p:nvSpPr>
            <p:spPr>
              <a:xfrm>
                <a:off x="872066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364" name="Freeform: Shape 1363">
                <a:extLst>
                  <a:ext uri="{FF2B5EF4-FFF2-40B4-BE49-F238E27FC236}">
                    <a16:creationId xmlns:a16="http://schemas.microsoft.com/office/drawing/2014/main" id="{7EB6FA59-E62A-4A71-9880-70018E452665}"/>
                  </a:ext>
                </a:extLst>
              </p:cNvPr>
              <p:cNvSpPr/>
              <p:nvPr/>
            </p:nvSpPr>
            <p:spPr>
              <a:xfrm>
                <a:off x="875486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65" name="Freeform: Shape 1364">
                <a:extLst>
                  <a:ext uri="{FF2B5EF4-FFF2-40B4-BE49-F238E27FC236}">
                    <a16:creationId xmlns:a16="http://schemas.microsoft.com/office/drawing/2014/main" id="{25208B2E-934C-4E7E-BA97-4672886EF4ED}"/>
                  </a:ext>
                </a:extLst>
              </p:cNvPr>
              <p:cNvSpPr/>
              <p:nvPr/>
            </p:nvSpPr>
            <p:spPr>
              <a:xfrm>
                <a:off x="873804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66" name="Freeform: Shape 1365">
                <a:extLst>
                  <a:ext uri="{FF2B5EF4-FFF2-40B4-BE49-F238E27FC236}">
                    <a16:creationId xmlns:a16="http://schemas.microsoft.com/office/drawing/2014/main" id="{697E0EEC-E68B-4C60-AEC2-C5D994213B46}"/>
                  </a:ext>
                </a:extLst>
              </p:cNvPr>
              <p:cNvSpPr/>
              <p:nvPr/>
            </p:nvSpPr>
            <p:spPr>
              <a:xfrm>
                <a:off x="877224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67" name="Freeform: Shape 1366">
                <a:extLst>
                  <a:ext uri="{FF2B5EF4-FFF2-40B4-BE49-F238E27FC236}">
                    <a16:creationId xmlns:a16="http://schemas.microsoft.com/office/drawing/2014/main" id="{734F676C-D162-4243-9777-E977F99CDA0C}"/>
                  </a:ext>
                </a:extLst>
              </p:cNvPr>
              <p:cNvSpPr/>
              <p:nvPr/>
            </p:nvSpPr>
            <p:spPr>
              <a:xfrm>
                <a:off x="8720891"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7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7"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68" name="Freeform: Shape 1367">
                <a:extLst>
                  <a:ext uri="{FF2B5EF4-FFF2-40B4-BE49-F238E27FC236}">
                    <a16:creationId xmlns:a16="http://schemas.microsoft.com/office/drawing/2014/main" id="{BEDA45E5-5C1C-44B2-A21B-64D514EE84CA}"/>
                  </a:ext>
                </a:extLst>
              </p:cNvPr>
              <p:cNvSpPr/>
              <p:nvPr/>
            </p:nvSpPr>
            <p:spPr>
              <a:xfrm>
                <a:off x="8755092"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69" name="Freeform: Shape 1368">
                <a:extLst>
                  <a:ext uri="{FF2B5EF4-FFF2-40B4-BE49-F238E27FC236}">
                    <a16:creationId xmlns:a16="http://schemas.microsoft.com/office/drawing/2014/main" id="{5C184D25-1251-481B-B109-9EF4F1BA2F67}"/>
                  </a:ext>
                </a:extLst>
              </p:cNvPr>
              <p:cNvSpPr/>
              <p:nvPr/>
            </p:nvSpPr>
            <p:spPr>
              <a:xfrm>
                <a:off x="8737820"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70" name="Freeform: Shape 1369">
                <a:extLst>
                  <a:ext uri="{FF2B5EF4-FFF2-40B4-BE49-F238E27FC236}">
                    <a16:creationId xmlns:a16="http://schemas.microsoft.com/office/drawing/2014/main" id="{F68DC46D-31AE-45F4-B0E9-9E3DA9A2334D}"/>
                  </a:ext>
                </a:extLst>
              </p:cNvPr>
              <p:cNvSpPr/>
              <p:nvPr/>
            </p:nvSpPr>
            <p:spPr>
              <a:xfrm>
                <a:off x="8772022"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71" name="Freeform: Shape 1370">
                <a:extLst>
                  <a:ext uri="{FF2B5EF4-FFF2-40B4-BE49-F238E27FC236}">
                    <a16:creationId xmlns:a16="http://schemas.microsoft.com/office/drawing/2014/main" id="{75518707-8A66-47D9-AF82-690ED509C81F}"/>
                  </a:ext>
                </a:extLst>
              </p:cNvPr>
              <p:cNvSpPr/>
              <p:nvPr/>
            </p:nvSpPr>
            <p:spPr>
              <a:xfrm>
                <a:off x="8686461"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7" y="13467"/>
                      <a:pt x="-41" y="8698"/>
                    </a:cubicBezTo>
                    <a:cubicBezTo>
                      <a:pt x="-97" y="3929"/>
                      <a:pt x="3709" y="12"/>
                      <a:pt x="8481" y="-50"/>
                    </a:cubicBezTo>
                    <a:cubicBezTo>
                      <a:pt x="13253"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1372" name="Freeform: Shape 1371">
                <a:extLst>
                  <a:ext uri="{FF2B5EF4-FFF2-40B4-BE49-F238E27FC236}">
                    <a16:creationId xmlns:a16="http://schemas.microsoft.com/office/drawing/2014/main" id="{F28CF58B-5BC3-41FF-B997-6597F0819D39}"/>
                  </a:ext>
                </a:extLst>
              </p:cNvPr>
              <p:cNvSpPr/>
              <p:nvPr/>
            </p:nvSpPr>
            <p:spPr>
              <a:xfrm>
                <a:off x="866953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3" name="Freeform: Shape 1372">
                <a:extLst>
                  <a:ext uri="{FF2B5EF4-FFF2-40B4-BE49-F238E27FC236}">
                    <a16:creationId xmlns:a16="http://schemas.microsoft.com/office/drawing/2014/main" id="{B3E69393-05D6-4432-AC17-A876A48E7B31}"/>
                  </a:ext>
                </a:extLst>
              </p:cNvPr>
              <p:cNvSpPr/>
              <p:nvPr/>
            </p:nvSpPr>
            <p:spPr>
              <a:xfrm>
                <a:off x="8703846" y="943895"/>
                <a:ext cx="17044" cy="17043"/>
              </a:xfrm>
              <a:custGeom>
                <a:avLst/>
                <a:gdLst>
                  <a:gd fmla="*/ 8368 w 17044" name="connsiteX0"/>
                  <a:gd fmla="*/ 16993 h 17043" name="connsiteY0"/>
                  <a:gd fmla="*/ -41 w 17044" name="connsiteX1"/>
                  <a:gd fmla="*/ 8358 h 17043" name="connsiteY1"/>
                  <a:gd fmla="*/ 8594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0" y="-113"/>
                      <a:pt x="8594" y="-50"/>
                    </a:cubicBezTo>
                    <a:cubicBezTo>
                      <a:pt x="13253" y="12"/>
                      <a:pt x="17003" y="3808"/>
                      <a:pt x="17003" y="8471"/>
                    </a:cubicBezTo>
                    <a:cubicBezTo>
                      <a:pt x="16946"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374" name="Freeform: Shape 1373">
                <a:extLst>
                  <a:ext uri="{FF2B5EF4-FFF2-40B4-BE49-F238E27FC236}">
                    <a16:creationId xmlns:a16="http://schemas.microsoft.com/office/drawing/2014/main" id="{3144AE28-C4F9-4D27-A516-CC567D5FED4A}"/>
                  </a:ext>
                </a:extLst>
              </p:cNvPr>
              <p:cNvSpPr/>
              <p:nvPr/>
            </p:nvSpPr>
            <p:spPr>
              <a:xfrm>
                <a:off x="8686689"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5" name="Freeform: Shape 1374">
                <a:extLst>
                  <a:ext uri="{FF2B5EF4-FFF2-40B4-BE49-F238E27FC236}">
                    <a16:creationId xmlns:a16="http://schemas.microsoft.com/office/drawing/2014/main" id="{82E3037C-BAD7-4A66-B852-CEB01129AD65}"/>
                  </a:ext>
                </a:extLst>
              </p:cNvPr>
              <p:cNvSpPr/>
              <p:nvPr/>
            </p:nvSpPr>
            <p:spPr>
              <a:xfrm>
                <a:off x="866953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6" name="Freeform: Shape 1375">
                <a:extLst>
                  <a:ext uri="{FF2B5EF4-FFF2-40B4-BE49-F238E27FC236}">
                    <a16:creationId xmlns:a16="http://schemas.microsoft.com/office/drawing/2014/main" id="{2E06D098-1590-4F86-8F0C-BF3210F6D607}"/>
                  </a:ext>
                </a:extLst>
              </p:cNvPr>
              <p:cNvSpPr/>
              <p:nvPr/>
            </p:nvSpPr>
            <p:spPr>
              <a:xfrm>
                <a:off x="870373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7" name="Freeform: Shape 1376">
                <a:extLst>
                  <a:ext uri="{FF2B5EF4-FFF2-40B4-BE49-F238E27FC236}">
                    <a16:creationId xmlns:a16="http://schemas.microsoft.com/office/drawing/2014/main" id="{185743B5-B9C3-46C6-8494-B8ECAEA3E571}"/>
                  </a:ext>
                </a:extLst>
              </p:cNvPr>
              <p:cNvSpPr/>
              <p:nvPr/>
            </p:nvSpPr>
            <p:spPr>
              <a:xfrm>
                <a:off x="865226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1378" name="Freeform: Shape 1377">
                <a:extLst>
                  <a:ext uri="{FF2B5EF4-FFF2-40B4-BE49-F238E27FC236}">
                    <a16:creationId xmlns:a16="http://schemas.microsoft.com/office/drawing/2014/main" id="{0B99E2BA-8949-4D6A-9113-65B37A58751C}"/>
                  </a:ext>
                </a:extLst>
              </p:cNvPr>
              <p:cNvSpPr/>
              <p:nvPr/>
            </p:nvSpPr>
            <p:spPr>
              <a:xfrm>
                <a:off x="865248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9" name="Freeform: Shape 1378">
                <a:extLst>
                  <a:ext uri="{FF2B5EF4-FFF2-40B4-BE49-F238E27FC236}">
                    <a16:creationId xmlns:a16="http://schemas.microsoft.com/office/drawing/2014/main" id="{F7AA7E36-3813-4717-BDCD-1BBC0CB09821}"/>
                  </a:ext>
                </a:extLst>
              </p:cNvPr>
              <p:cNvSpPr/>
              <p:nvPr/>
            </p:nvSpPr>
            <p:spPr>
              <a:xfrm>
                <a:off x="8686461"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1380" name="Freeform: Shape 1379">
                <a:extLst>
                  <a:ext uri="{FF2B5EF4-FFF2-40B4-BE49-F238E27FC236}">
                    <a16:creationId xmlns:a16="http://schemas.microsoft.com/office/drawing/2014/main" id="{315DDC1F-85AA-4027-BF14-5F2E2E2D15B0}"/>
                  </a:ext>
                </a:extLst>
              </p:cNvPr>
              <p:cNvSpPr/>
              <p:nvPr/>
            </p:nvSpPr>
            <p:spPr>
              <a:xfrm>
                <a:off x="866930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81" name="Freeform: Shape 1380">
                <a:extLst>
                  <a:ext uri="{FF2B5EF4-FFF2-40B4-BE49-F238E27FC236}">
                    <a16:creationId xmlns:a16="http://schemas.microsoft.com/office/drawing/2014/main" id="{4FAEF959-B436-41AE-98B5-859F0A36FC3F}"/>
                  </a:ext>
                </a:extLst>
              </p:cNvPr>
              <p:cNvSpPr/>
              <p:nvPr/>
            </p:nvSpPr>
            <p:spPr>
              <a:xfrm>
                <a:off x="870361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82" name="Freeform: Shape 1381">
                <a:extLst>
                  <a:ext uri="{FF2B5EF4-FFF2-40B4-BE49-F238E27FC236}">
                    <a16:creationId xmlns:a16="http://schemas.microsoft.com/office/drawing/2014/main" id="{84ABCBE3-FD0D-477F-97AD-71B988E2E59F}"/>
                  </a:ext>
                </a:extLst>
              </p:cNvPr>
              <p:cNvSpPr/>
              <p:nvPr/>
            </p:nvSpPr>
            <p:spPr>
              <a:xfrm>
                <a:off x="865226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83" name="Freeform: Shape 1382">
                <a:extLst>
                  <a:ext uri="{FF2B5EF4-FFF2-40B4-BE49-F238E27FC236}">
                    <a16:creationId xmlns:a16="http://schemas.microsoft.com/office/drawing/2014/main" id="{28940AA9-4D2E-4D5C-9179-6A525D1CE588}"/>
                  </a:ext>
                </a:extLst>
              </p:cNvPr>
              <p:cNvSpPr/>
              <p:nvPr/>
            </p:nvSpPr>
            <p:spPr>
              <a:xfrm>
                <a:off x="868646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84" name="Freeform: Shape 1383">
                <a:extLst>
                  <a:ext uri="{FF2B5EF4-FFF2-40B4-BE49-F238E27FC236}">
                    <a16:creationId xmlns:a16="http://schemas.microsoft.com/office/drawing/2014/main" id="{AAC02230-464E-476F-BAE1-D312B411668B}"/>
                  </a:ext>
                </a:extLst>
              </p:cNvPr>
              <p:cNvSpPr/>
              <p:nvPr/>
            </p:nvSpPr>
            <p:spPr>
              <a:xfrm>
                <a:off x="866953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85" name="Freeform: Shape 1384">
                <a:extLst>
                  <a:ext uri="{FF2B5EF4-FFF2-40B4-BE49-F238E27FC236}">
                    <a16:creationId xmlns:a16="http://schemas.microsoft.com/office/drawing/2014/main" id="{CCE39B1F-FC26-4F07-87C2-157585DEF31F}"/>
                  </a:ext>
                </a:extLst>
              </p:cNvPr>
              <p:cNvSpPr/>
              <p:nvPr/>
            </p:nvSpPr>
            <p:spPr>
              <a:xfrm>
                <a:off x="8703846"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0"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386" name="Freeform: Shape 1385">
                <a:extLst>
                  <a:ext uri="{FF2B5EF4-FFF2-40B4-BE49-F238E27FC236}">
                    <a16:creationId xmlns:a16="http://schemas.microsoft.com/office/drawing/2014/main" id="{D6B9C87B-C5B3-4BB2-B501-5A29770AB30F}"/>
                  </a:ext>
                </a:extLst>
              </p:cNvPr>
              <p:cNvSpPr/>
              <p:nvPr/>
            </p:nvSpPr>
            <p:spPr>
              <a:xfrm>
                <a:off x="858484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387" name="Freeform: Shape 1386">
                <a:extLst>
                  <a:ext uri="{FF2B5EF4-FFF2-40B4-BE49-F238E27FC236}">
                    <a16:creationId xmlns:a16="http://schemas.microsoft.com/office/drawing/2014/main" id="{434ED620-5466-4D85-AB44-CD45DCBAF460}"/>
                  </a:ext>
                </a:extLst>
              </p:cNvPr>
              <p:cNvSpPr/>
              <p:nvPr/>
            </p:nvSpPr>
            <p:spPr>
              <a:xfrm>
                <a:off x="861805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88" name="Freeform: Shape 1387">
                <a:extLst>
                  <a:ext uri="{FF2B5EF4-FFF2-40B4-BE49-F238E27FC236}">
                    <a16:creationId xmlns:a16="http://schemas.microsoft.com/office/drawing/2014/main" id="{BF0C303F-0851-4F4F-A33B-02AFCCE1E419}"/>
                  </a:ext>
                </a:extLst>
              </p:cNvPr>
              <p:cNvSpPr/>
              <p:nvPr/>
            </p:nvSpPr>
            <p:spPr>
              <a:xfrm>
                <a:off x="8566699"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89" name="Freeform: Shape 1388">
                <a:extLst>
                  <a:ext uri="{FF2B5EF4-FFF2-40B4-BE49-F238E27FC236}">
                    <a16:creationId xmlns:a16="http://schemas.microsoft.com/office/drawing/2014/main" id="{C55821A1-E6EB-40E4-8E94-960A75C091AA}"/>
                  </a:ext>
                </a:extLst>
              </p:cNvPr>
              <p:cNvSpPr/>
              <p:nvPr/>
            </p:nvSpPr>
            <p:spPr>
              <a:xfrm>
                <a:off x="8600901"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90" name="Freeform: Shape 1389">
                <a:extLst>
                  <a:ext uri="{FF2B5EF4-FFF2-40B4-BE49-F238E27FC236}">
                    <a16:creationId xmlns:a16="http://schemas.microsoft.com/office/drawing/2014/main" id="{C6D087AE-F373-4848-9830-60AC6E4FB48F}"/>
                  </a:ext>
                </a:extLst>
              </p:cNvPr>
              <p:cNvSpPr/>
              <p:nvPr/>
            </p:nvSpPr>
            <p:spPr>
              <a:xfrm>
                <a:off x="8635102"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391" name="Freeform: Shape 1390">
                <a:extLst>
                  <a:ext uri="{FF2B5EF4-FFF2-40B4-BE49-F238E27FC236}">
                    <a16:creationId xmlns:a16="http://schemas.microsoft.com/office/drawing/2014/main" id="{A5A9062C-2E78-4D6B-BC9F-15AE0190D82B}"/>
                  </a:ext>
                </a:extLst>
              </p:cNvPr>
              <p:cNvSpPr/>
              <p:nvPr/>
            </p:nvSpPr>
            <p:spPr>
              <a:xfrm>
                <a:off x="8635330"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392" name="Freeform: Shape 1391">
                <a:extLst>
                  <a:ext uri="{FF2B5EF4-FFF2-40B4-BE49-F238E27FC236}">
                    <a16:creationId xmlns:a16="http://schemas.microsoft.com/office/drawing/2014/main" id="{36DB21C3-7267-415A-88EE-576360876F2C}"/>
                  </a:ext>
                </a:extLst>
              </p:cNvPr>
              <p:cNvSpPr/>
              <p:nvPr/>
            </p:nvSpPr>
            <p:spPr>
              <a:xfrm>
                <a:off x="858374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93" name="Freeform: Shape 1392">
                <a:extLst>
                  <a:ext uri="{FF2B5EF4-FFF2-40B4-BE49-F238E27FC236}">
                    <a16:creationId xmlns:a16="http://schemas.microsoft.com/office/drawing/2014/main" id="{748168FF-545C-4B36-B91C-7D57C6E4D942}"/>
                  </a:ext>
                </a:extLst>
              </p:cNvPr>
              <p:cNvSpPr/>
              <p:nvPr/>
            </p:nvSpPr>
            <p:spPr>
              <a:xfrm>
                <a:off x="861805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94" name="Freeform: Shape 1393">
                <a:extLst>
                  <a:ext uri="{FF2B5EF4-FFF2-40B4-BE49-F238E27FC236}">
                    <a16:creationId xmlns:a16="http://schemas.microsoft.com/office/drawing/2014/main" id="{45E792B1-82D1-4BC1-AEA8-49E1667E6102}"/>
                  </a:ext>
                </a:extLst>
              </p:cNvPr>
              <p:cNvSpPr/>
              <p:nvPr/>
            </p:nvSpPr>
            <p:spPr>
              <a:xfrm>
                <a:off x="860112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95" name="Freeform: Shape 1394">
                <a:extLst>
                  <a:ext uri="{FF2B5EF4-FFF2-40B4-BE49-F238E27FC236}">
                    <a16:creationId xmlns:a16="http://schemas.microsoft.com/office/drawing/2014/main" id="{D1070CC3-8693-48E9-9220-F23D4EB9A928}"/>
                  </a:ext>
                </a:extLst>
              </p:cNvPr>
              <p:cNvSpPr/>
              <p:nvPr/>
            </p:nvSpPr>
            <p:spPr>
              <a:xfrm>
                <a:off x="8635330"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96" name="Freeform: Shape 1395">
                <a:extLst>
                  <a:ext uri="{FF2B5EF4-FFF2-40B4-BE49-F238E27FC236}">
                    <a16:creationId xmlns:a16="http://schemas.microsoft.com/office/drawing/2014/main" id="{6F5FD030-24F4-4C27-B085-2F6EFE8E3F1B}"/>
                  </a:ext>
                </a:extLst>
              </p:cNvPr>
              <p:cNvSpPr/>
              <p:nvPr/>
            </p:nvSpPr>
            <p:spPr>
              <a:xfrm>
                <a:off x="8549542"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397" name="Freeform: Shape 1396">
                <a:extLst>
                  <a:ext uri="{FF2B5EF4-FFF2-40B4-BE49-F238E27FC236}">
                    <a16:creationId xmlns:a16="http://schemas.microsoft.com/office/drawing/2014/main" id="{1F81266D-BB14-4DA4-BFE1-7FEB916376FE}"/>
                  </a:ext>
                </a:extLst>
              </p:cNvPr>
              <p:cNvSpPr/>
              <p:nvPr/>
            </p:nvSpPr>
            <p:spPr>
              <a:xfrm>
                <a:off x="8516443"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398" name="Freeform: Shape 1397">
                <a:extLst>
                  <a:ext uri="{FF2B5EF4-FFF2-40B4-BE49-F238E27FC236}">
                    <a16:creationId xmlns:a16="http://schemas.microsoft.com/office/drawing/2014/main" id="{E6F1E616-F23A-4743-84C7-2599AF5A826D}"/>
                  </a:ext>
                </a:extLst>
              </p:cNvPr>
              <p:cNvSpPr/>
              <p:nvPr/>
            </p:nvSpPr>
            <p:spPr>
              <a:xfrm>
                <a:off x="854954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399" name="Freeform: Shape 1398">
                <a:extLst>
                  <a:ext uri="{FF2B5EF4-FFF2-40B4-BE49-F238E27FC236}">
                    <a16:creationId xmlns:a16="http://schemas.microsoft.com/office/drawing/2014/main" id="{BEE59E34-9B53-4E6D-BC56-26FB910B6614}"/>
                  </a:ext>
                </a:extLst>
              </p:cNvPr>
              <p:cNvSpPr/>
              <p:nvPr/>
            </p:nvSpPr>
            <p:spPr>
              <a:xfrm>
                <a:off x="8498524"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00" name="Freeform: Shape 1399">
                <a:extLst>
                  <a:ext uri="{FF2B5EF4-FFF2-40B4-BE49-F238E27FC236}">
                    <a16:creationId xmlns:a16="http://schemas.microsoft.com/office/drawing/2014/main" id="{E2F580A1-7728-4990-9720-60D390F5811D}"/>
                  </a:ext>
                </a:extLst>
              </p:cNvPr>
              <p:cNvSpPr/>
              <p:nvPr/>
            </p:nvSpPr>
            <p:spPr>
              <a:xfrm>
                <a:off x="8532725"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01" name="Freeform: Shape 1400">
                <a:extLst>
                  <a:ext uri="{FF2B5EF4-FFF2-40B4-BE49-F238E27FC236}">
                    <a16:creationId xmlns:a16="http://schemas.microsoft.com/office/drawing/2014/main" id="{918205EF-B874-4366-991E-3F602F274B55}"/>
                  </a:ext>
                </a:extLst>
              </p:cNvPr>
              <p:cNvSpPr/>
              <p:nvPr/>
            </p:nvSpPr>
            <p:spPr>
              <a:xfrm>
                <a:off x="853249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02" name="Freeform: Shape 1401">
                <a:extLst>
                  <a:ext uri="{FF2B5EF4-FFF2-40B4-BE49-F238E27FC236}">
                    <a16:creationId xmlns:a16="http://schemas.microsoft.com/office/drawing/2014/main" id="{5F724193-C0B1-4055-A2A5-D6D88AE2620A}"/>
                  </a:ext>
                </a:extLst>
              </p:cNvPr>
              <p:cNvSpPr/>
              <p:nvPr/>
            </p:nvSpPr>
            <p:spPr>
              <a:xfrm>
                <a:off x="8566927"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03" name="Freeform: Shape 1402">
                <a:extLst>
                  <a:ext uri="{FF2B5EF4-FFF2-40B4-BE49-F238E27FC236}">
                    <a16:creationId xmlns:a16="http://schemas.microsoft.com/office/drawing/2014/main" id="{FBD64F5F-4D35-44F9-BF32-D6EE48B85EC4}"/>
                  </a:ext>
                </a:extLst>
              </p:cNvPr>
              <p:cNvSpPr/>
              <p:nvPr/>
            </p:nvSpPr>
            <p:spPr>
              <a:xfrm>
                <a:off x="851556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04" name="Freeform: Shape 1403">
                <a:extLst>
                  <a:ext uri="{FF2B5EF4-FFF2-40B4-BE49-F238E27FC236}">
                    <a16:creationId xmlns:a16="http://schemas.microsoft.com/office/drawing/2014/main" id="{967DA566-23CE-4D26-8671-492F2BB4DA9E}"/>
                  </a:ext>
                </a:extLst>
              </p:cNvPr>
              <p:cNvSpPr/>
              <p:nvPr/>
            </p:nvSpPr>
            <p:spPr>
              <a:xfrm>
                <a:off x="8549770"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05" name="Freeform: Shape 1404">
                <a:extLst>
                  <a:ext uri="{FF2B5EF4-FFF2-40B4-BE49-F238E27FC236}">
                    <a16:creationId xmlns:a16="http://schemas.microsoft.com/office/drawing/2014/main" id="{85EFA7FA-B63F-4A5E-AC2E-5DD083D1CCA3}"/>
                  </a:ext>
                </a:extLst>
              </p:cNvPr>
              <p:cNvSpPr/>
              <p:nvPr/>
            </p:nvSpPr>
            <p:spPr>
              <a:xfrm>
                <a:off x="8498297"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06" name="Freeform: Shape 1405">
                <a:extLst>
                  <a:ext uri="{FF2B5EF4-FFF2-40B4-BE49-F238E27FC236}">
                    <a16:creationId xmlns:a16="http://schemas.microsoft.com/office/drawing/2014/main" id="{AB572676-22A6-4EB9-A16D-FCD95773128E}"/>
                  </a:ext>
                </a:extLst>
              </p:cNvPr>
              <p:cNvSpPr/>
              <p:nvPr/>
            </p:nvSpPr>
            <p:spPr>
              <a:xfrm>
                <a:off x="853261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07" name="Freeform: Shape 1406">
                <a:extLst>
                  <a:ext uri="{FF2B5EF4-FFF2-40B4-BE49-F238E27FC236}">
                    <a16:creationId xmlns:a16="http://schemas.microsoft.com/office/drawing/2014/main" id="{1034F4DD-CB77-48C3-9303-D8C056A26B33}"/>
                  </a:ext>
                </a:extLst>
              </p:cNvPr>
              <p:cNvSpPr/>
              <p:nvPr/>
            </p:nvSpPr>
            <p:spPr>
              <a:xfrm>
                <a:off x="8481367"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08" name="Freeform: Shape 1407">
                <a:extLst>
                  <a:ext uri="{FF2B5EF4-FFF2-40B4-BE49-F238E27FC236}">
                    <a16:creationId xmlns:a16="http://schemas.microsoft.com/office/drawing/2014/main" id="{CA6860BC-96C0-4350-94BE-392E43BF960B}"/>
                  </a:ext>
                </a:extLst>
              </p:cNvPr>
              <p:cNvSpPr/>
              <p:nvPr/>
            </p:nvSpPr>
            <p:spPr>
              <a:xfrm>
                <a:off x="8463982" y="1217051"/>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09" name="Freeform: Shape 1408">
                <a:extLst>
                  <a:ext uri="{FF2B5EF4-FFF2-40B4-BE49-F238E27FC236}">
                    <a16:creationId xmlns:a16="http://schemas.microsoft.com/office/drawing/2014/main" id="{89BA9C71-F96B-4652-A5E0-511023F69E3B}"/>
                  </a:ext>
                </a:extLst>
              </p:cNvPr>
              <p:cNvSpPr/>
              <p:nvPr/>
            </p:nvSpPr>
            <p:spPr>
              <a:xfrm>
                <a:off x="8858150"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10" name="Freeform: Shape 1409">
                <a:extLst>
                  <a:ext uri="{FF2B5EF4-FFF2-40B4-BE49-F238E27FC236}">
                    <a16:creationId xmlns:a16="http://schemas.microsoft.com/office/drawing/2014/main" id="{AD9E9D43-47DD-427A-A683-85A905913320}"/>
                  </a:ext>
                </a:extLst>
              </p:cNvPr>
              <p:cNvSpPr/>
              <p:nvPr/>
            </p:nvSpPr>
            <p:spPr>
              <a:xfrm>
                <a:off x="8892238" y="125125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11" name="Freeform: Shape 1410">
                <a:extLst>
                  <a:ext uri="{FF2B5EF4-FFF2-40B4-BE49-F238E27FC236}">
                    <a16:creationId xmlns:a16="http://schemas.microsoft.com/office/drawing/2014/main" id="{5AF66AA0-F147-490E-9B8E-7102E8940520}"/>
                  </a:ext>
                </a:extLst>
              </p:cNvPr>
              <p:cNvSpPr/>
              <p:nvPr/>
            </p:nvSpPr>
            <p:spPr>
              <a:xfrm>
                <a:off x="8874740"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12" name="Freeform: Shape 1411">
                <a:extLst>
                  <a:ext uri="{FF2B5EF4-FFF2-40B4-BE49-F238E27FC236}">
                    <a16:creationId xmlns:a16="http://schemas.microsoft.com/office/drawing/2014/main" id="{E6AD8872-33DB-4B23-A27C-513C2C211320}"/>
                  </a:ext>
                </a:extLst>
              </p:cNvPr>
              <p:cNvSpPr/>
              <p:nvPr/>
            </p:nvSpPr>
            <p:spPr>
              <a:xfrm>
                <a:off x="8909055"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13" name="Freeform: Shape 1412">
                <a:extLst>
                  <a:ext uri="{FF2B5EF4-FFF2-40B4-BE49-F238E27FC236}">
                    <a16:creationId xmlns:a16="http://schemas.microsoft.com/office/drawing/2014/main" id="{BC389125-F5F9-46AC-9554-5973C7CD3FE2}"/>
                  </a:ext>
                </a:extLst>
              </p:cNvPr>
              <p:cNvSpPr/>
              <p:nvPr/>
            </p:nvSpPr>
            <p:spPr>
              <a:xfrm>
                <a:off x="885837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14" name="Freeform: Shape 1413">
                <a:extLst>
                  <a:ext uri="{FF2B5EF4-FFF2-40B4-BE49-F238E27FC236}">
                    <a16:creationId xmlns:a16="http://schemas.microsoft.com/office/drawing/2014/main" id="{000E1A78-4399-446B-9E2E-E85804B402C3}"/>
                  </a:ext>
                </a:extLst>
              </p:cNvPr>
              <p:cNvSpPr/>
              <p:nvPr/>
            </p:nvSpPr>
            <p:spPr>
              <a:xfrm>
                <a:off x="889246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15" name="Freeform: Shape 1414">
                <a:extLst>
                  <a:ext uri="{FF2B5EF4-FFF2-40B4-BE49-F238E27FC236}">
                    <a16:creationId xmlns:a16="http://schemas.microsoft.com/office/drawing/2014/main" id="{6C0F65AD-512C-4D57-890D-CBE9A3708B7A}"/>
                  </a:ext>
                </a:extLst>
              </p:cNvPr>
              <p:cNvSpPr/>
              <p:nvPr/>
            </p:nvSpPr>
            <p:spPr>
              <a:xfrm>
                <a:off x="8874967" y="1354084"/>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16" name="Freeform: Shape 1415">
                <a:extLst>
                  <a:ext uri="{FF2B5EF4-FFF2-40B4-BE49-F238E27FC236}">
                    <a16:creationId xmlns:a16="http://schemas.microsoft.com/office/drawing/2014/main" id="{1B2A12B3-05BF-46E8-87CC-3F19E0228968}"/>
                  </a:ext>
                </a:extLst>
              </p:cNvPr>
              <p:cNvSpPr/>
              <p:nvPr/>
            </p:nvSpPr>
            <p:spPr>
              <a:xfrm>
                <a:off x="8909055"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17" name="Freeform: Shape 1416">
                <a:extLst>
                  <a:ext uri="{FF2B5EF4-FFF2-40B4-BE49-F238E27FC236}">
                    <a16:creationId xmlns:a16="http://schemas.microsoft.com/office/drawing/2014/main" id="{1D0AEB11-AB7D-4864-A0C8-1703B90D8BB5}"/>
                  </a:ext>
                </a:extLst>
              </p:cNvPr>
              <p:cNvSpPr/>
              <p:nvPr/>
            </p:nvSpPr>
            <p:spPr>
              <a:xfrm>
                <a:off x="8858150"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18" name="Freeform: Shape 1417">
                <a:extLst>
                  <a:ext uri="{FF2B5EF4-FFF2-40B4-BE49-F238E27FC236}">
                    <a16:creationId xmlns:a16="http://schemas.microsoft.com/office/drawing/2014/main" id="{E6928BB2-C6A6-4B23-8FB2-8BAE0BC9BCC6}"/>
                  </a:ext>
                </a:extLst>
              </p:cNvPr>
              <p:cNvSpPr/>
              <p:nvPr/>
            </p:nvSpPr>
            <p:spPr>
              <a:xfrm>
                <a:off x="8892238" y="138817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19" name="Freeform: Shape 1418">
                <a:extLst>
                  <a:ext uri="{FF2B5EF4-FFF2-40B4-BE49-F238E27FC236}">
                    <a16:creationId xmlns:a16="http://schemas.microsoft.com/office/drawing/2014/main" id="{016CD08B-A2C8-412A-A707-732D7F0C2BF8}"/>
                  </a:ext>
                </a:extLst>
              </p:cNvPr>
              <p:cNvSpPr/>
              <p:nvPr/>
            </p:nvSpPr>
            <p:spPr>
              <a:xfrm>
                <a:off x="8874740"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0" name="Freeform: Shape 1419">
                <a:extLst>
                  <a:ext uri="{FF2B5EF4-FFF2-40B4-BE49-F238E27FC236}">
                    <a16:creationId xmlns:a16="http://schemas.microsoft.com/office/drawing/2014/main" id="{5993DAFF-1194-4AC9-B92A-5BDD8E54161B}"/>
                  </a:ext>
                </a:extLst>
              </p:cNvPr>
              <p:cNvSpPr/>
              <p:nvPr/>
            </p:nvSpPr>
            <p:spPr>
              <a:xfrm>
                <a:off x="8908942" y="1422374"/>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8594 w 17270"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1" name="Freeform: Shape 1420">
                <a:extLst>
                  <a:ext uri="{FF2B5EF4-FFF2-40B4-BE49-F238E27FC236}">
                    <a16:creationId xmlns:a16="http://schemas.microsoft.com/office/drawing/2014/main" id="{459CCF80-2725-4C63-A71B-D65084AF0D28}"/>
                  </a:ext>
                </a:extLst>
              </p:cNvPr>
              <p:cNvSpPr/>
              <p:nvPr/>
            </p:nvSpPr>
            <p:spPr>
              <a:xfrm>
                <a:off x="885815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22" name="Freeform: Shape 1421">
                <a:extLst>
                  <a:ext uri="{FF2B5EF4-FFF2-40B4-BE49-F238E27FC236}">
                    <a16:creationId xmlns:a16="http://schemas.microsoft.com/office/drawing/2014/main" id="{422373D3-0BD7-49DA-BD04-59FEE8059E67}"/>
                  </a:ext>
                </a:extLst>
              </p:cNvPr>
              <p:cNvSpPr/>
              <p:nvPr/>
            </p:nvSpPr>
            <p:spPr>
              <a:xfrm>
                <a:off x="8893340" y="1456689"/>
                <a:ext cx="15295" cy="17157"/>
              </a:xfrm>
              <a:custGeom>
                <a:avLst/>
                <a:gdLst>
                  <a:gd fmla="*/ 7607 w 15295" name="connsiteX0"/>
                  <a:gd fmla="*/ 17106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6"/>
                    </a:moveTo>
                    <a:cubicBezTo>
                      <a:pt x="2869" y="16561"/>
                      <a:pt x="-529" y="12277"/>
                      <a:pt x="16" y="7539"/>
                    </a:cubicBezTo>
                    <a:cubicBezTo>
                      <a:pt x="471" y="3551"/>
                      <a:pt x="3618" y="403"/>
                      <a:pt x="7607" y="-51"/>
                    </a:cubicBezTo>
                    <a:cubicBezTo>
                      <a:pt x="12345" y="494"/>
                      <a:pt x="15742" y="4778"/>
                      <a:pt x="15197" y="9516"/>
                    </a:cubicBezTo>
                    <a:cubicBezTo>
                      <a:pt x="14742" y="13504"/>
                      <a:pt x="11595" y="16652"/>
                      <a:pt x="7607" y="17106"/>
                    </a:cubicBezTo>
                    <a:close/>
                  </a:path>
                </a:pathLst>
              </a:custGeom>
              <a:solidFill>
                <a:srgbClr val="271C57"/>
              </a:solidFill>
              <a:ln cap="flat" w="11362">
                <a:noFill/>
                <a:prstDash val="solid"/>
                <a:miter/>
              </a:ln>
            </p:spPr>
            <p:txBody>
              <a:bodyPr anchor="ctr" rtlCol="0"/>
              <a:lstStyle/>
              <a:p>
                <a:endParaRPr dirty="0" lang="en-US"/>
              </a:p>
            </p:txBody>
          </p:sp>
          <p:sp>
            <p:nvSpPr>
              <p:cNvPr id="1423" name="Freeform: Shape 1422">
                <a:extLst>
                  <a:ext uri="{FF2B5EF4-FFF2-40B4-BE49-F238E27FC236}">
                    <a16:creationId xmlns:a16="http://schemas.microsoft.com/office/drawing/2014/main" id="{467BDBC3-8401-4E59-BA2F-AEE2CDD23170}"/>
                  </a:ext>
                </a:extLst>
              </p:cNvPr>
              <p:cNvSpPr/>
              <p:nvPr/>
            </p:nvSpPr>
            <p:spPr>
              <a:xfrm>
                <a:off x="8874740"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4" name="Freeform: Shape 1423">
                <a:extLst>
                  <a:ext uri="{FF2B5EF4-FFF2-40B4-BE49-F238E27FC236}">
                    <a16:creationId xmlns:a16="http://schemas.microsoft.com/office/drawing/2014/main" id="{5F33EB58-FFC6-4413-B69E-5F5F2A4632EB}"/>
                  </a:ext>
                </a:extLst>
              </p:cNvPr>
              <p:cNvSpPr/>
              <p:nvPr/>
            </p:nvSpPr>
            <p:spPr>
              <a:xfrm>
                <a:off x="8908942" y="1490777"/>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17229 w 17270" name="connsiteX4"/>
                  <a:gd fmla="*/ 8698 h 17271" name="connsiteY4"/>
                  <a:gd fmla="*/ 8594 w 17270"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8619"/>
                      <a:pt x="17229" y="8664"/>
                      <a:pt x="17229"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5" name="Freeform: Shape 1424">
                <a:extLst>
                  <a:ext uri="{FF2B5EF4-FFF2-40B4-BE49-F238E27FC236}">
                    <a16:creationId xmlns:a16="http://schemas.microsoft.com/office/drawing/2014/main" id="{2E3BB3F2-B331-4110-9B76-DA0DF72E50C5}"/>
                  </a:ext>
                </a:extLst>
              </p:cNvPr>
              <p:cNvSpPr/>
              <p:nvPr/>
            </p:nvSpPr>
            <p:spPr>
              <a:xfrm>
                <a:off x="8789179"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6" name="Freeform: Shape 1425">
                <a:extLst>
                  <a:ext uri="{FF2B5EF4-FFF2-40B4-BE49-F238E27FC236}">
                    <a16:creationId xmlns:a16="http://schemas.microsoft.com/office/drawing/2014/main" id="{A46D43BC-C267-480A-9C52-B3DC46145F42}"/>
                  </a:ext>
                </a:extLst>
              </p:cNvPr>
              <p:cNvSpPr/>
              <p:nvPr/>
            </p:nvSpPr>
            <p:spPr>
              <a:xfrm>
                <a:off x="8823381"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7" name="Freeform: Shape 1426">
                <a:extLst>
                  <a:ext uri="{FF2B5EF4-FFF2-40B4-BE49-F238E27FC236}">
                    <a16:creationId xmlns:a16="http://schemas.microsoft.com/office/drawing/2014/main" id="{D020FC59-AE69-4C8B-9877-E4E5C4251DE1}"/>
                  </a:ext>
                </a:extLst>
              </p:cNvPr>
              <p:cNvSpPr/>
              <p:nvPr/>
            </p:nvSpPr>
            <p:spPr>
              <a:xfrm>
                <a:off x="8807325"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428" name="Freeform: Shape 1427">
                <a:extLst>
                  <a:ext uri="{FF2B5EF4-FFF2-40B4-BE49-F238E27FC236}">
                    <a16:creationId xmlns:a16="http://schemas.microsoft.com/office/drawing/2014/main" id="{B22C2FB8-235C-4E0A-ABA9-11946068CA09}"/>
                  </a:ext>
                </a:extLst>
              </p:cNvPr>
              <p:cNvSpPr/>
              <p:nvPr/>
            </p:nvSpPr>
            <p:spPr>
              <a:xfrm>
                <a:off x="884065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29" name="Freeform: Shape 1428">
                <a:extLst>
                  <a:ext uri="{FF2B5EF4-FFF2-40B4-BE49-F238E27FC236}">
                    <a16:creationId xmlns:a16="http://schemas.microsoft.com/office/drawing/2014/main" id="{EAED4D05-7F25-4C7A-9873-687CC97A7BE5}"/>
                  </a:ext>
                </a:extLst>
              </p:cNvPr>
              <p:cNvSpPr/>
              <p:nvPr/>
            </p:nvSpPr>
            <p:spPr>
              <a:xfrm>
                <a:off x="8789406" y="1319883"/>
                <a:ext cx="17044" cy="17044"/>
              </a:xfrm>
              <a:custGeom>
                <a:avLst/>
                <a:gdLst>
                  <a:gd fmla="*/ 8368 w 17044" name="connsiteX0"/>
                  <a:gd fmla="*/ 16994 h 17044" name="connsiteY0"/>
                  <a:gd fmla="*/ -40 w 17044" name="connsiteX1"/>
                  <a:gd fmla="*/ 8358 h 17044" name="connsiteY1"/>
                  <a:gd fmla="*/ 8595 w 17044" name="connsiteX2"/>
                  <a:gd fmla="*/ -50 h 17044" name="connsiteY2"/>
                  <a:gd fmla="*/ 17004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108" y="13062"/>
                      <a:pt x="-40" y="8358"/>
                    </a:cubicBezTo>
                    <a:cubicBezTo>
                      <a:pt x="28" y="3654"/>
                      <a:pt x="3891" y="-107"/>
                      <a:pt x="8595" y="-50"/>
                    </a:cubicBezTo>
                    <a:cubicBezTo>
                      <a:pt x="13254" y="18"/>
                      <a:pt x="17004" y="3813"/>
                      <a:pt x="17004" y="8472"/>
                    </a:cubicBezTo>
                    <a:cubicBezTo>
                      <a:pt x="1693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30" name="Freeform: Shape 1429">
                <a:extLst>
                  <a:ext uri="{FF2B5EF4-FFF2-40B4-BE49-F238E27FC236}">
                    <a16:creationId xmlns:a16="http://schemas.microsoft.com/office/drawing/2014/main" id="{3F943495-358C-498F-8B88-D42A85736E90}"/>
                  </a:ext>
                </a:extLst>
              </p:cNvPr>
              <p:cNvSpPr/>
              <p:nvPr/>
            </p:nvSpPr>
            <p:spPr>
              <a:xfrm>
                <a:off x="8823608"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31" name="Freeform: Shape 1430">
                <a:extLst>
                  <a:ext uri="{FF2B5EF4-FFF2-40B4-BE49-F238E27FC236}">
                    <a16:creationId xmlns:a16="http://schemas.microsoft.com/office/drawing/2014/main" id="{90427CDF-6E96-4666-BB42-BE686F6486E6}"/>
                  </a:ext>
                </a:extLst>
              </p:cNvPr>
              <p:cNvSpPr/>
              <p:nvPr/>
            </p:nvSpPr>
            <p:spPr>
              <a:xfrm>
                <a:off x="8806451"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32" name="Freeform: Shape 1431">
                <a:extLst>
                  <a:ext uri="{FF2B5EF4-FFF2-40B4-BE49-F238E27FC236}">
                    <a16:creationId xmlns:a16="http://schemas.microsoft.com/office/drawing/2014/main" id="{505F74FF-445B-4826-90EE-39624EB35672}"/>
                  </a:ext>
                </a:extLst>
              </p:cNvPr>
              <p:cNvSpPr/>
              <p:nvPr/>
            </p:nvSpPr>
            <p:spPr>
              <a:xfrm>
                <a:off x="884065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33" name="Freeform: Shape 1432">
                <a:extLst>
                  <a:ext uri="{FF2B5EF4-FFF2-40B4-BE49-F238E27FC236}">
                    <a16:creationId xmlns:a16="http://schemas.microsoft.com/office/drawing/2014/main" id="{646A2F1C-A0A4-4B9E-9AB6-88DE35059DFE}"/>
                  </a:ext>
                </a:extLst>
              </p:cNvPr>
              <p:cNvSpPr/>
              <p:nvPr/>
            </p:nvSpPr>
            <p:spPr>
              <a:xfrm>
                <a:off x="8789179"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34" name="Freeform: Shape 1433">
                <a:extLst>
                  <a:ext uri="{FF2B5EF4-FFF2-40B4-BE49-F238E27FC236}">
                    <a16:creationId xmlns:a16="http://schemas.microsoft.com/office/drawing/2014/main" id="{0E43A4C3-2D79-4197-ABF1-01EA9E22B349}"/>
                  </a:ext>
                </a:extLst>
              </p:cNvPr>
              <p:cNvSpPr/>
              <p:nvPr/>
            </p:nvSpPr>
            <p:spPr>
              <a:xfrm>
                <a:off x="8823381"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35" name="Freeform: Shape 1434">
                <a:extLst>
                  <a:ext uri="{FF2B5EF4-FFF2-40B4-BE49-F238E27FC236}">
                    <a16:creationId xmlns:a16="http://schemas.microsoft.com/office/drawing/2014/main" id="{59899B86-5547-4442-8162-AE69610E9B72}"/>
                  </a:ext>
                </a:extLst>
              </p:cNvPr>
              <p:cNvSpPr/>
              <p:nvPr/>
            </p:nvSpPr>
            <p:spPr>
              <a:xfrm>
                <a:off x="8806223"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36" name="Freeform: Shape 1435">
                <a:extLst>
                  <a:ext uri="{FF2B5EF4-FFF2-40B4-BE49-F238E27FC236}">
                    <a16:creationId xmlns:a16="http://schemas.microsoft.com/office/drawing/2014/main" id="{1651E886-FCDB-41F2-9CBB-2402E4E1FA40}"/>
                  </a:ext>
                </a:extLst>
              </p:cNvPr>
              <p:cNvSpPr/>
              <p:nvPr/>
            </p:nvSpPr>
            <p:spPr>
              <a:xfrm>
                <a:off x="8840424"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37" name="Freeform: Shape 1436">
                <a:extLst>
                  <a:ext uri="{FF2B5EF4-FFF2-40B4-BE49-F238E27FC236}">
                    <a16:creationId xmlns:a16="http://schemas.microsoft.com/office/drawing/2014/main" id="{F6CFE48A-68A4-4419-A41D-0B680B567709}"/>
                  </a:ext>
                </a:extLst>
              </p:cNvPr>
              <p:cNvSpPr/>
              <p:nvPr/>
            </p:nvSpPr>
            <p:spPr>
              <a:xfrm>
                <a:off x="878917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38" name="Freeform: Shape 1437">
                <a:extLst>
                  <a:ext uri="{FF2B5EF4-FFF2-40B4-BE49-F238E27FC236}">
                    <a16:creationId xmlns:a16="http://schemas.microsoft.com/office/drawing/2014/main" id="{39C573E4-3FAC-4D16-9101-76794FFD940E}"/>
                  </a:ext>
                </a:extLst>
              </p:cNvPr>
              <p:cNvSpPr/>
              <p:nvPr/>
            </p:nvSpPr>
            <p:spPr>
              <a:xfrm>
                <a:off x="8823381"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39" name="Freeform: Shape 1438">
                <a:extLst>
                  <a:ext uri="{FF2B5EF4-FFF2-40B4-BE49-F238E27FC236}">
                    <a16:creationId xmlns:a16="http://schemas.microsoft.com/office/drawing/2014/main" id="{D7CF1B65-8E19-443A-88CE-E7B956F8D66B}"/>
                  </a:ext>
                </a:extLst>
              </p:cNvPr>
              <p:cNvSpPr/>
              <p:nvPr/>
            </p:nvSpPr>
            <p:spPr>
              <a:xfrm>
                <a:off x="8807325"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4"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440" name="Freeform: Shape 1439">
                <a:extLst>
                  <a:ext uri="{FF2B5EF4-FFF2-40B4-BE49-F238E27FC236}">
                    <a16:creationId xmlns:a16="http://schemas.microsoft.com/office/drawing/2014/main" id="{BD2E95EF-A2A2-4BE1-ADC2-BEDBF1AAFB6A}"/>
                  </a:ext>
                </a:extLst>
              </p:cNvPr>
              <p:cNvSpPr/>
              <p:nvPr/>
            </p:nvSpPr>
            <p:spPr>
              <a:xfrm>
                <a:off x="884042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41" name="Freeform: Shape 1440">
                <a:extLst>
                  <a:ext uri="{FF2B5EF4-FFF2-40B4-BE49-F238E27FC236}">
                    <a16:creationId xmlns:a16="http://schemas.microsoft.com/office/drawing/2014/main" id="{0F8B7433-1F56-4575-8DCF-D203494BEF3E}"/>
                  </a:ext>
                </a:extLst>
              </p:cNvPr>
              <p:cNvSpPr/>
              <p:nvPr/>
            </p:nvSpPr>
            <p:spPr>
              <a:xfrm>
                <a:off x="8755966"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442" name="Freeform: Shape 1441">
                <a:extLst>
                  <a:ext uri="{FF2B5EF4-FFF2-40B4-BE49-F238E27FC236}">
                    <a16:creationId xmlns:a16="http://schemas.microsoft.com/office/drawing/2014/main" id="{423AD22C-D1ED-4618-8CA0-D048F80B5EA4}"/>
                  </a:ext>
                </a:extLst>
              </p:cNvPr>
              <p:cNvSpPr/>
              <p:nvPr/>
            </p:nvSpPr>
            <p:spPr>
              <a:xfrm>
                <a:off x="8737820"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43" name="Freeform: Shape 1442">
                <a:extLst>
                  <a:ext uri="{FF2B5EF4-FFF2-40B4-BE49-F238E27FC236}">
                    <a16:creationId xmlns:a16="http://schemas.microsoft.com/office/drawing/2014/main" id="{2161429B-348C-484F-B56C-9556C91C42D7}"/>
                  </a:ext>
                </a:extLst>
              </p:cNvPr>
              <p:cNvSpPr/>
              <p:nvPr/>
            </p:nvSpPr>
            <p:spPr>
              <a:xfrm>
                <a:off x="877202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44" name="Freeform: Shape 1443">
                <a:extLst>
                  <a:ext uri="{FF2B5EF4-FFF2-40B4-BE49-F238E27FC236}">
                    <a16:creationId xmlns:a16="http://schemas.microsoft.com/office/drawing/2014/main" id="{69238D23-C4FA-41D6-BAE9-B8075EE60E7C}"/>
                  </a:ext>
                </a:extLst>
              </p:cNvPr>
              <p:cNvSpPr/>
              <p:nvPr/>
            </p:nvSpPr>
            <p:spPr>
              <a:xfrm>
                <a:off x="872089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45" name="Freeform: Shape 1444">
                <a:extLst>
                  <a:ext uri="{FF2B5EF4-FFF2-40B4-BE49-F238E27FC236}">
                    <a16:creationId xmlns:a16="http://schemas.microsoft.com/office/drawing/2014/main" id="{B7B9E0ED-0BEE-4F15-8BC4-AC48A421A8E1}"/>
                  </a:ext>
                </a:extLst>
              </p:cNvPr>
              <p:cNvSpPr/>
              <p:nvPr/>
            </p:nvSpPr>
            <p:spPr>
              <a:xfrm>
                <a:off x="8755092"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46" name="Freeform: Shape 1445">
                <a:extLst>
                  <a:ext uri="{FF2B5EF4-FFF2-40B4-BE49-F238E27FC236}">
                    <a16:creationId xmlns:a16="http://schemas.microsoft.com/office/drawing/2014/main" id="{8ED2D810-247F-466B-AD95-AF8F9BC646B7}"/>
                  </a:ext>
                </a:extLst>
              </p:cNvPr>
              <p:cNvSpPr/>
              <p:nvPr/>
            </p:nvSpPr>
            <p:spPr>
              <a:xfrm>
                <a:off x="8772249"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47" name="Freeform: Shape 1446">
                <a:extLst>
                  <a:ext uri="{FF2B5EF4-FFF2-40B4-BE49-F238E27FC236}">
                    <a16:creationId xmlns:a16="http://schemas.microsoft.com/office/drawing/2014/main" id="{2FC546F4-D4E8-4BAC-8C93-E8621D17083C}"/>
                  </a:ext>
                </a:extLst>
              </p:cNvPr>
              <p:cNvSpPr/>
              <p:nvPr/>
            </p:nvSpPr>
            <p:spPr>
              <a:xfrm>
                <a:off x="8755966"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448" name="Freeform: Shape 1447">
                <a:extLst>
                  <a:ext uri="{FF2B5EF4-FFF2-40B4-BE49-F238E27FC236}">
                    <a16:creationId xmlns:a16="http://schemas.microsoft.com/office/drawing/2014/main" id="{367E09C1-C2C5-40C2-A7A1-FCFB50F2B678}"/>
                  </a:ext>
                </a:extLst>
              </p:cNvPr>
              <p:cNvSpPr/>
              <p:nvPr/>
            </p:nvSpPr>
            <p:spPr>
              <a:xfrm>
                <a:off x="8737820"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49" name="Freeform: Shape 1448">
                <a:extLst>
                  <a:ext uri="{FF2B5EF4-FFF2-40B4-BE49-F238E27FC236}">
                    <a16:creationId xmlns:a16="http://schemas.microsoft.com/office/drawing/2014/main" id="{FD748976-F247-4744-9D0C-F3C55BC638E7}"/>
                  </a:ext>
                </a:extLst>
              </p:cNvPr>
              <p:cNvSpPr/>
              <p:nvPr/>
            </p:nvSpPr>
            <p:spPr>
              <a:xfrm>
                <a:off x="8772022"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50" name="Freeform: Shape 1449">
                <a:extLst>
                  <a:ext uri="{FF2B5EF4-FFF2-40B4-BE49-F238E27FC236}">
                    <a16:creationId xmlns:a16="http://schemas.microsoft.com/office/drawing/2014/main" id="{1493F8F4-0F7B-4C24-A54F-07C1F10BF9BD}"/>
                  </a:ext>
                </a:extLst>
              </p:cNvPr>
              <p:cNvSpPr/>
              <p:nvPr/>
            </p:nvSpPr>
            <p:spPr>
              <a:xfrm>
                <a:off x="872066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51" name="Freeform: Shape 1450">
                <a:extLst>
                  <a:ext uri="{FF2B5EF4-FFF2-40B4-BE49-F238E27FC236}">
                    <a16:creationId xmlns:a16="http://schemas.microsoft.com/office/drawing/2014/main" id="{78825AAF-A0C4-4E50-A3A1-FA585DB95565}"/>
                  </a:ext>
                </a:extLst>
              </p:cNvPr>
              <p:cNvSpPr/>
              <p:nvPr/>
            </p:nvSpPr>
            <p:spPr>
              <a:xfrm>
                <a:off x="8754864"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52" name="Freeform: Shape 1451">
                <a:extLst>
                  <a:ext uri="{FF2B5EF4-FFF2-40B4-BE49-F238E27FC236}">
                    <a16:creationId xmlns:a16="http://schemas.microsoft.com/office/drawing/2014/main" id="{F27CCF2B-60E6-4A9A-94A8-981CF35AFC41}"/>
                  </a:ext>
                </a:extLst>
              </p:cNvPr>
              <p:cNvSpPr/>
              <p:nvPr/>
            </p:nvSpPr>
            <p:spPr>
              <a:xfrm>
                <a:off x="8737820"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53" name="Freeform: Shape 1452">
                <a:extLst>
                  <a:ext uri="{FF2B5EF4-FFF2-40B4-BE49-F238E27FC236}">
                    <a16:creationId xmlns:a16="http://schemas.microsoft.com/office/drawing/2014/main" id="{E6D98CDF-A667-4DE5-BCC2-E5C413E7C72D}"/>
                  </a:ext>
                </a:extLst>
              </p:cNvPr>
              <p:cNvSpPr/>
              <p:nvPr/>
            </p:nvSpPr>
            <p:spPr>
              <a:xfrm>
                <a:off x="877202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54" name="Freeform: Shape 1453">
                <a:extLst>
                  <a:ext uri="{FF2B5EF4-FFF2-40B4-BE49-F238E27FC236}">
                    <a16:creationId xmlns:a16="http://schemas.microsoft.com/office/drawing/2014/main" id="{6EBFDD66-695E-4AEF-ADF3-A2B2E689F08B}"/>
                  </a:ext>
                </a:extLst>
              </p:cNvPr>
              <p:cNvSpPr/>
              <p:nvPr/>
            </p:nvSpPr>
            <p:spPr>
              <a:xfrm>
                <a:off x="8670406" y="1422487"/>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82" y="3551"/>
                      <a:pt x="3618" y="404"/>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1455" name="Freeform: Shape 1454">
                <a:extLst>
                  <a:ext uri="{FF2B5EF4-FFF2-40B4-BE49-F238E27FC236}">
                    <a16:creationId xmlns:a16="http://schemas.microsoft.com/office/drawing/2014/main" id="{46295B3F-1204-49BA-BEEC-640596F09B42}"/>
                  </a:ext>
                </a:extLst>
              </p:cNvPr>
              <p:cNvSpPr/>
              <p:nvPr/>
            </p:nvSpPr>
            <p:spPr>
              <a:xfrm>
                <a:off x="870361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56" name="Freeform: Shape 1455">
                <a:extLst>
                  <a:ext uri="{FF2B5EF4-FFF2-40B4-BE49-F238E27FC236}">
                    <a16:creationId xmlns:a16="http://schemas.microsoft.com/office/drawing/2014/main" id="{886A1E6F-1E96-4F3D-B075-D0121701832A}"/>
                  </a:ext>
                </a:extLst>
              </p:cNvPr>
              <p:cNvSpPr/>
              <p:nvPr/>
            </p:nvSpPr>
            <p:spPr>
              <a:xfrm>
                <a:off x="865226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57" name="Freeform: Shape 1456">
                <a:extLst>
                  <a:ext uri="{FF2B5EF4-FFF2-40B4-BE49-F238E27FC236}">
                    <a16:creationId xmlns:a16="http://schemas.microsoft.com/office/drawing/2014/main" id="{A49F9673-0795-41D8-8275-568BB908E724}"/>
                  </a:ext>
                </a:extLst>
              </p:cNvPr>
              <p:cNvSpPr/>
              <p:nvPr/>
            </p:nvSpPr>
            <p:spPr>
              <a:xfrm>
                <a:off x="8686461"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58" name="Freeform: Shape 1457">
                <a:extLst>
                  <a:ext uri="{FF2B5EF4-FFF2-40B4-BE49-F238E27FC236}">
                    <a16:creationId xmlns:a16="http://schemas.microsoft.com/office/drawing/2014/main" id="{86BCBD6E-35B2-44B9-BF9A-39B7BF7A453D}"/>
                  </a:ext>
                </a:extLst>
              </p:cNvPr>
              <p:cNvSpPr/>
              <p:nvPr/>
            </p:nvSpPr>
            <p:spPr>
              <a:xfrm>
                <a:off x="866930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59" name="Freeform: Shape 1458">
                <a:extLst>
                  <a:ext uri="{FF2B5EF4-FFF2-40B4-BE49-F238E27FC236}">
                    <a16:creationId xmlns:a16="http://schemas.microsoft.com/office/drawing/2014/main" id="{055E9F6A-B96D-4798-AA34-4110C757C65D}"/>
                  </a:ext>
                </a:extLst>
              </p:cNvPr>
              <p:cNvSpPr/>
              <p:nvPr/>
            </p:nvSpPr>
            <p:spPr>
              <a:xfrm>
                <a:off x="870361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60" name="Freeform: Shape 1459">
                <a:extLst>
                  <a:ext uri="{FF2B5EF4-FFF2-40B4-BE49-F238E27FC236}">
                    <a16:creationId xmlns:a16="http://schemas.microsoft.com/office/drawing/2014/main" id="{535DA5ED-4D2E-4C9D-BF41-F189A898875C}"/>
                  </a:ext>
                </a:extLst>
              </p:cNvPr>
              <p:cNvSpPr/>
              <p:nvPr/>
            </p:nvSpPr>
            <p:spPr>
              <a:xfrm>
                <a:off x="858397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61" name="Freeform: Shape 1460">
                <a:extLst>
                  <a:ext uri="{FF2B5EF4-FFF2-40B4-BE49-F238E27FC236}">
                    <a16:creationId xmlns:a16="http://schemas.microsoft.com/office/drawing/2014/main" id="{C9ECA3A6-B33F-4B1F-9FF2-14C7363FF248}"/>
                  </a:ext>
                </a:extLst>
              </p:cNvPr>
              <p:cNvSpPr/>
              <p:nvPr/>
            </p:nvSpPr>
            <p:spPr>
              <a:xfrm>
                <a:off x="8600901"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62" name="Freeform: Shape 1461">
                <a:extLst>
                  <a:ext uri="{FF2B5EF4-FFF2-40B4-BE49-F238E27FC236}">
                    <a16:creationId xmlns:a16="http://schemas.microsoft.com/office/drawing/2014/main" id="{4C44BE34-6403-4E7A-827A-9E8F6A1801D1}"/>
                  </a:ext>
                </a:extLst>
              </p:cNvPr>
              <p:cNvSpPr/>
              <p:nvPr/>
            </p:nvSpPr>
            <p:spPr>
              <a:xfrm>
                <a:off x="8635102"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63" name="Freeform: Shape 1462">
                <a:extLst>
                  <a:ext uri="{FF2B5EF4-FFF2-40B4-BE49-F238E27FC236}">
                    <a16:creationId xmlns:a16="http://schemas.microsoft.com/office/drawing/2014/main" id="{1C257019-C481-4D8B-B16C-5ECE895C309F}"/>
                  </a:ext>
                </a:extLst>
              </p:cNvPr>
              <p:cNvSpPr/>
              <p:nvPr/>
            </p:nvSpPr>
            <p:spPr>
              <a:xfrm>
                <a:off x="858374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64" name="Freeform: Shape 1463">
                <a:extLst>
                  <a:ext uri="{FF2B5EF4-FFF2-40B4-BE49-F238E27FC236}">
                    <a16:creationId xmlns:a16="http://schemas.microsoft.com/office/drawing/2014/main" id="{F10E64EE-AEAB-416E-A8A8-3421CB2D1F2D}"/>
                  </a:ext>
                </a:extLst>
              </p:cNvPr>
              <p:cNvSpPr/>
              <p:nvPr/>
            </p:nvSpPr>
            <p:spPr>
              <a:xfrm>
                <a:off x="861805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65" name="Freeform: Shape 1464">
                <a:extLst>
                  <a:ext uri="{FF2B5EF4-FFF2-40B4-BE49-F238E27FC236}">
                    <a16:creationId xmlns:a16="http://schemas.microsoft.com/office/drawing/2014/main" id="{FE437390-EFEB-4B10-9011-8A75DB6E5E8D}"/>
                  </a:ext>
                </a:extLst>
              </p:cNvPr>
              <p:cNvSpPr/>
              <p:nvPr/>
            </p:nvSpPr>
            <p:spPr>
              <a:xfrm>
                <a:off x="860090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66" name="Freeform: Shape 1465">
                <a:extLst>
                  <a:ext uri="{FF2B5EF4-FFF2-40B4-BE49-F238E27FC236}">
                    <a16:creationId xmlns:a16="http://schemas.microsoft.com/office/drawing/2014/main" id="{1553E95D-7989-4E1F-B345-A276FF03C4EB}"/>
                  </a:ext>
                </a:extLst>
              </p:cNvPr>
              <p:cNvSpPr/>
              <p:nvPr/>
            </p:nvSpPr>
            <p:spPr>
              <a:xfrm>
                <a:off x="8635102"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67" name="Freeform: Shape 1466">
                <a:extLst>
                  <a:ext uri="{FF2B5EF4-FFF2-40B4-BE49-F238E27FC236}">
                    <a16:creationId xmlns:a16="http://schemas.microsoft.com/office/drawing/2014/main" id="{47F0DE54-9892-4851-AB5F-2B4D317136FE}"/>
                  </a:ext>
                </a:extLst>
              </p:cNvPr>
              <p:cNvSpPr/>
              <p:nvPr/>
            </p:nvSpPr>
            <p:spPr>
              <a:xfrm>
                <a:off x="851534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68" name="Freeform: Shape 1467">
                <a:extLst>
                  <a:ext uri="{FF2B5EF4-FFF2-40B4-BE49-F238E27FC236}">
                    <a16:creationId xmlns:a16="http://schemas.microsoft.com/office/drawing/2014/main" id="{64EAA7DA-1510-40DF-BCA4-ACCC4F887C3C}"/>
                  </a:ext>
                </a:extLst>
              </p:cNvPr>
              <p:cNvSpPr/>
              <p:nvPr/>
            </p:nvSpPr>
            <p:spPr>
              <a:xfrm>
                <a:off x="8549542"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69" name="Freeform: Shape 1468">
                <a:extLst>
                  <a:ext uri="{FF2B5EF4-FFF2-40B4-BE49-F238E27FC236}">
                    <a16:creationId xmlns:a16="http://schemas.microsoft.com/office/drawing/2014/main" id="{D4ABDED7-744A-4F54-A97C-89713BD20C1D}"/>
                  </a:ext>
                </a:extLst>
              </p:cNvPr>
              <p:cNvSpPr/>
              <p:nvPr/>
            </p:nvSpPr>
            <p:spPr>
              <a:xfrm>
                <a:off x="853261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70" name="Freeform: Shape 1469">
                <a:extLst>
                  <a:ext uri="{FF2B5EF4-FFF2-40B4-BE49-F238E27FC236}">
                    <a16:creationId xmlns:a16="http://schemas.microsoft.com/office/drawing/2014/main" id="{8E174329-19F7-42EA-B9CA-D2D12F877697}"/>
                  </a:ext>
                </a:extLst>
              </p:cNvPr>
              <p:cNvSpPr/>
              <p:nvPr/>
            </p:nvSpPr>
            <p:spPr>
              <a:xfrm>
                <a:off x="856669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71" name="Freeform: Shape 1470">
                <a:extLst>
                  <a:ext uri="{FF2B5EF4-FFF2-40B4-BE49-F238E27FC236}">
                    <a16:creationId xmlns:a16="http://schemas.microsoft.com/office/drawing/2014/main" id="{D94214E2-1715-4695-BE3D-5FC856AA74EE}"/>
                  </a:ext>
                </a:extLst>
              </p:cNvPr>
              <p:cNvSpPr/>
              <p:nvPr/>
            </p:nvSpPr>
            <p:spPr>
              <a:xfrm>
                <a:off x="851556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72" name="Freeform: Shape 1471">
                <a:extLst>
                  <a:ext uri="{FF2B5EF4-FFF2-40B4-BE49-F238E27FC236}">
                    <a16:creationId xmlns:a16="http://schemas.microsoft.com/office/drawing/2014/main" id="{5E3E12B0-A48E-459D-8E1B-906483B802E4}"/>
                  </a:ext>
                </a:extLst>
              </p:cNvPr>
              <p:cNvSpPr/>
              <p:nvPr/>
            </p:nvSpPr>
            <p:spPr>
              <a:xfrm>
                <a:off x="8549770"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73" name="Freeform: Shape 1472">
                <a:extLst>
                  <a:ext uri="{FF2B5EF4-FFF2-40B4-BE49-F238E27FC236}">
                    <a16:creationId xmlns:a16="http://schemas.microsoft.com/office/drawing/2014/main" id="{0D58BF41-5180-4B38-A494-11EAF7C02EEE}"/>
                  </a:ext>
                </a:extLst>
              </p:cNvPr>
              <p:cNvSpPr/>
              <p:nvPr/>
            </p:nvSpPr>
            <p:spPr>
              <a:xfrm>
                <a:off x="853261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74" name="Freeform: Shape 1473">
                <a:extLst>
                  <a:ext uri="{FF2B5EF4-FFF2-40B4-BE49-F238E27FC236}">
                    <a16:creationId xmlns:a16="http://schemas.microsoft.com/office/drawing/2014/main" id="{98669719-774A-4394-8F09-007C7BFAE001}"/>
                  </a:ext>
                </a:extLst>
              </p:cNvPr>
              <p:cNvSpPr/>
              <p:nvPr/>
            </p:nvSpPr>
            <p:spPr>
              <a:xfrm>
                <a:off x="851534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75" name="Freeform: Shape 1474">
                <a:extLst>
                  <a:ext uri="{FF2B5EF4-FFF2-40B4-BE49-F238E27FC236}">
                    <a16:creationId xmlns:a16="http://schemas.microsoft.com/office/drawing/2014/main" id="{A6FAE6C0-D04E-4962-8FEB-AA61DCE19D0F}"/>
                  </a:ext>
                </a:extLst>
              </p:cNvPr>
              <p:cNvSpPr/>
              <p:nvPr/>
            </p:nvSpPr>
            <p:spPr>
              <a:xfrm>
                <a:off x="853249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76" name="Freeform: Shape 1475">
                <a:extLst>
                  <a:ext uri="{FF2B5EF4-FFF2-40B4-BE49-F238E27FC236}">
                    <a16:creationId xmlns:a16="http://schemas.microsoft.com/office/drawing/2014/main" id="{BAE3E178-7CDE-41F1-9D1A-222D8B704C07}"/>
                  </a:ext>
                </a:extLst>
              </p:cNvPr>
              <p:cNvSpPr/>
              <p:nvPr/>
            </p:nvSpPr>
            <p:spPr>
              <a:xfrm>
                <a:off x="856669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77" name="Freeform: Shape 1476">
                <a:extLst>
                  <a:ext uri="{FF2B5EF4-FFF2-40B4-BE49-F238E27FC236}">
                    <a16:creationId xmlns:a16="http://schemas.microsoft.com/office/drawing/2014/main" id="{DCA7BAF4-7E38-4B22-A0EA-D2EDDBD10950}"/>
                  </a:ext>
                </a:extLst>
              </p:cNvPr>
              <p:cNvSpPr/>
              <p:nvPr/>
            </p:nvSpPr>
            <p:spPr>
              <a:xfrm>
                <a:off x="8516443"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478" name="Freeform: Shape 1477">
                <a:extLst>
                  <a:ext uri="{FF2B5EF4-FFF2-40B4-BE49-F238E27FC236}">
                    <a16:creationId xmlns:a16="http://schemas.microsoft.com/office/drawing/2014/main" id="{19334BB3-2D9D-4914-AD68-DBB587BC7E27}"/>
                  </a:ext>
                </a:extLst>
              </p:cNvPr>
              <p:cNvSpPr/>
              <p:nvPr/>
            </p:nvSpPr>
            <p:spPr>
              <a:xfrm>
                <a:off x="8549542"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79" name="Freeform: Shape 1478">
                <a:extLst>
                  <a:ext uri="{FF2B5EF4-FFF2-40B4-BE49-F238E27FC236}">
                    <a16:creationId xmlns:a16="http://schemas.microsoft.com/office/drawing/2014/main" id="{4769ADB2-0EA6-45E5-B88B-8D284987819C}"/>
                  </a:ext>
                </a:extLst>
              </p:cNvPr>
              <p:cNvSpPr/>
              <p:nvPr/>
            </p:nvSpPr>
            <p:spPr>
              <a:xfrm>
                <a:off x="853249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80" name="Freeform: Shape 1479">
                <a:extLst>
                  <a:ext uri="{FF2B5EF4-FFF2-40B4-BE49-F238E27FC236}">
                    <a16:creationId xmlns:a16="http://schemas.microsoft.com/office/drawing/2014/main" id="{A6ACDCA0-CF9A-4B0B-A245-D44DF2FFBAC9}"/>
                  </a:ext>
                </a:extLst>
              </p:cNvPr>
              <p:cNvSpPr/>
              <p:nvPr/>
            </p:nvSpPr>
            <p:spPr>
              <a:xfrm>
                <a:off x="856669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81" name="Freeform: Shape 1480">
                <a:extLst>
                  <a:ext uri="{FF2B5EF4-FFF2-40B4-BE49-F238E27FC236}">
                    <a16:creationId xmlns:a16="http://schemas.microsoft.com/office/drawing/2014/main" id="{49D3DBE6-BAEE-459C-A7F7-338DFD9E185B}"/>
                  </a:ext>
                </a:extLst>
              </p:cNvPr>
              <p:cNvSpPr/>
              <p:nvPr/>
            </p:nvSpPr>
            <p:spPr>
              <a:xfrm>
                <a:off x="8446938"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82" name="Freeform: Shape 1481">
                <a:extLst>
                  <a:ext uri="{FF2B5EF4-FFF2-40B4-BE49-F238E27FC236}">
                    <a16:creationId xmlns:a16="http://schemas.microsoft.com/office/drawing/2014/main" id="{2D68C1A1-B2F5-44A1-8CE0-783398E4FDA5}"/>
                  </a:ext>
                </a:extLst>
              </p:cNvPr>
              <p:cNvSpPr/>
              <p:nvPr/>
            </p:nvSpPr>
            <p:spPr>
              <a:xfrm>
                <a:off x="8481139"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83" name="Freeform: Shape 1482">
                <a:extLst>
                  <a:ext uri="{FF2B5EF4-FFF2-40B4-BE49-F238E27FC236}">
                    <a16:creationId xmlns:a16="http://schemas.microsoft.com/office/drawing/2014/main" id="{162B8B80-E617-43F8-916A-EE54195834D1}"/>
                  </a:ext>
                </a:extLst>
              </p:cNvPr>
              <p:cNvSpPr/>
              <p:nvPr/>
            </p:nvSpPr>
            <p:spPr>
              <a:xfrm>
                <a:off x="846398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84" name="Freeform: Shape 1483">
                <a:extLst>
                  <a:ext uri="{FF2B5EF4-FFF2-40B4-BE49-F238E27FC236}">
                    <a16:creationId xmlns:a16="http://schemas.microsoft.com/office/drawing/2014/main" id="{DE75AC36-5CD8-4E3E-83C7-B9EA9AC55AA3}"/>
                  </a:ext>
                </a:extLst>
              </p:cNvPr>
              <p:cNvSpPr/>
              <p:nvPr/>
            </p:nvSpPr>
            <p:spPr>
              <a:xfrm>
                <a:off x="849829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85" name="Freeform: Shape 1484">
                <a:extLst>
                  <a:ext uri="{FF2B5EF4-FFF2-40B4-BE49-F238E27FC236}">
                    <a16:creationId xmlns:a16="http://schemas.microsoft.com/office/drawing/2014/main" id="{62B9E5F9-5BEC-4625-922A-46DD47653908}"/>
                  </a:ext>
                </a:extLst>
              </p:cNvPr>
              <p:cNvSpPr/>
              <p:nvPr/>
            </p:nvSpPr>
            <p:spPr>
              <a:xfrm>
                <a:off x="8447165"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86" name="Freeform: Shape 1485">
                <a:extLst>
                  <a:ext uri="{FF2B5EF4-FFF2-40B4-BE49-F238E27FC236}">
                    <a16:creationId xmlns:a16="http://schemas.microsoft.com/office/drawing/2014/main" id="{C8E98382-4DDD-419F-BFFC-A0A88492F325}"/>
                  </a:ext>
                </a:extLst>
              </p:cNvPr>
              <p:cNvSpPr/>
              <p:nvPr/>
            </p:nvSpPr>
            <p:spPr>
              <a:xfrm>
                <a:off x="848136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87" name="Freeform: Shape 1486">
                <a:extLst>
                  <a:ext uri="{FF2B5EF4-FFF2-40B4-BE49-F238E27FC236}">
                    <a16:creationId xmlns:a16="http://schemas.microsoft.com/office/drawing/2014/main" id="{C5493067-0A96-4474-AEA1-4130C3E1E4A8}"/>
                  </a:ext>
                </a:extLst>
              </p:cNvPr>
              <p:cNvSpPr/>
              <p:nvPr/>
            </p:nvSpPr>
            <p:spPr>
              <a:xfrm>
                <a:off x="8464209"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88" name="Freeform: Shape 1487">
                <a:extLst>
                  <a:ext uri="{FF2B5EF4-FFF2-40B4-BE49-F238E27FC236}">
                    <a16:creationId xmlns:a16="http://schemas.microsoft.com/office/drawing/2014/main" id="{5F5177B9-852A-4928-9F3B-6A235AD5BBD3}"/>
                  </a:ext>
                </a:extLst>
              </p:cNvPr>
              <p:cNvSpPr/>
              <p:nvPr/>
            </p:nvSpPr>
            <p:spPr>
              <a:xfrm>
                <a:off x="8498524"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89" name="Freeform: Shape 1488">
                <a:extLst>
                  <a:ext uri="{FF2B5EF4-FFF2-40B4-BE49-F238E27FC236}">
                    <a16:creationId xmlns:a16="http://schemas.microsoft.com/office/drawing/2014/main" id="{69D953DF-41CB-401D-92AD-D484C744B819}"/>
                  </a:ext>
                </a:extLst>
              </p:cNvPr>
              <p:cNvSpPr/>
              <p:nvPr/>
            </p:nvSpPr>
            <p:spPr>
              <a:xfrm>
                <a:off x="8446938"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0" name="Freeform: Shape 1489">
                <a:extLst>
                  <a:ext uri="{FF2B5EF4-FFF2-40B4-BE49-F238E27FC236}">
                    <a16:creationId xmlns:a16="http://schemas.microsoft.com/office/drawing/2014/main" id="{07E3050D-6D92-40CE-98D7-CFCD23E28AF2}"/>
                  </a:ext>
                </a:extLst>
              </p:cNvPr>
              <p:cNvSpPr/>
              <p:nvPr/>
            </p:nvSpPr>
            <p:spPr>
              <a:xfrm>
                <a:off x="8481139"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91" name="Freeform: Shape 1490">
                <a:extLst>
                  <a:ext uri="{FF2B5EF4-FFF2-40B4-BE49-F238E27FC236}">
                    <a16:creationId xmlns:a16="http://schemas.microsoft.com/office/drawing/2014/main" id="{7541A1E9-F22D-4A69-9C41-6B237DC0B733}"/>
                  </a:ext>
                </a:extLst>
              </p:cNvPr>
              <p:cNvSpPr/>
              <p:nvPr/>
            </p:nvSpPr>
            <p:spPr>
              <a:xfrm>
                <a:off x="8463982"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92" name="Freeform: Shape 1491">
                <a:extLst>
                  <a:ext uri="{FF2B5EF4-FFF2-40B4-BE49-F238E27FC236}">
                    <a16:creationId xmlns:a16="http://schemas.microsoft.com/office/drawing/2014/main" id="{6AA2BD92-FE7B-4C42-8174-34ACE1A08236}"/>
                  </a:ext>
                </a:extLst>
              </p:cNvPr>
              <p:cNvSpPr/>
              <p:nvPr/>
            </p:nvSpPr>
            <p:spPr>
              <a:xfrm>
                <a:off x="849829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3" name="Freeform: Shape 1492">
                <a:extLst>
                  <a:ext uri="{FF2B5EF4-FFF2-40B4-BE49-F238E27FC236}">
                    <a16:creationId xmlns:a16="http://schemas.microsoft.com/office/drawing/2014/main" id="{53FBB1BF-3AB0-47D4-A154-67D22E6B7A74}"/>
                  </a:ext>
                </a:extLst>
              </p:cNvPr>
              <p:cNvSpPr/>
              <p:nvPr/>
            </p:nvSpPr>
            <p:spPr>
              <a:xfrm>
                <a:off x="8446938"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4" name="Freeform: Shape 1493">
                <a:extLst>
                  <a:ext uri="{FF2B5EF4-FFF2-40B4-BE49-F238E27FC236}">
                    <a16:creationId xmlns:a16="http://schemas.microsoft.com/office/drawing/2014/main" id="{02747095-7C68-4B56-97B4-8C6F90F8756B}"/>
                  </a:ext>
                </a:extLst>
              </p:cNvPr>
              <p:cNvSpPr/>
              <p:nvPr/>
            </p:nvSpPr>
            <p:spPr>
              <a:xfrm>
                <a:off x="8481139"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95" name="Freeform: Shape 1494">
                <a:extLst>
                  <a:ext uri="{FF2B5EF4-FFF2-40B4-BE49-F238E27FC236}">
                    <a16:creationId xmlns:a16="http://schemas.microsoft.com/office/drawing/2014/main" id="{EA899536-C434-4B4E-8189-7C7A16618986}"/>
                  </a:ext>
                </a:extLst>
              </p:cNvPr>
              <p:cNvSpPr/>
              <p:nvPr/>
            </p:nvSpPr>
            <p:spPr>
              <a:xfrm>
                <a:off x="846398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96" name="Freeform: Shape 1495">
                <a:extLst>
                  <a:ext uri="{FF2B5EF4-FFF2-40B4-BE49-F238E27FC236}">
                    <a16:creationId xmlns:a16="http://schemas.microsoft.com/office/drawing/2014/main" id="{6FDB109D-31A4-491F-8C14-0E5B9FC7D03E}"/>
                  </a:ext>
                </a:extLst>
              </p:cNvPr>
              <p:cNvSpPr/>
              <p:nvPr/>
            </p:nvSpPr>
            <p:spPr>
              <a:xfrm>
                <a:off x="849829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7" name="Freeform: Shape 1496">
                <a:extLst>
                  <a:ext uri="{FF2B5EF4-FFF2-40B4-BE49-F238E27FC236}">
                    <a16:creationId xmlns:a16="http://schemas.microsoft.com/office/drawing/2014/main" id="{ACBAE0E6-9BFC-431F-817E-2D0C9F345803}"/>
                  </a:ext>
                </a:extLst>
              </p:cNvPr>
              <p:cNvSpPr/>
              <p:nvPr/>
            </p:nvSpPr>
            <p:spPr>
              <a:xfrm>
                <a:off x="8378421"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98" name="Freeform: Shape 1497">
                <a:extLst>
                  <a:ext uri="{FF2B5EF4-FFF2-40B4-BE49-F238E27FC236}">
                    <a16:creationId xmlns:a16="http://schemas.microsoft.com/office/drawing/2014/main" id="{8C55C9FB-6A52-4C40-BC92-44F21B06EA39}"/>
                  </a:ext>
                </a:extLst>
              </p:cNvPr>
              <p:cNvSpPr/>
              <p:nvPr/>
            </p:nvSpPr>
            <p:spPr>
              <a:xfrm>
                <a:off x="8412737"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9" name="Freeform: Shape 1498">
                <a:extLst>
                  <a:ext uri="{FF2B5EF4-FFF2-40B4-BE49-F238E27FC236}">
                    <a16:creationId xmlns:a16="http://schemas.microsoft.com/office/drawing/2014/main" id="{D2A46F99-DDD5-4D4F-ADF8-DD9577FCF28A}"/>
                  </a:ext>
                </a:extLst>
              </p:cNvPr>
              <p:cNvSpPr/>
              <p:nvPr/>
            </p:nvSpPr>
            <p:spPr>
              <a:xfrm>
                <a:off x="839557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00" name="Freeform: Shape 1499">
                <a:extLst>
                  <a:ext uri="{FF2B5EF4-FFF2-40B4-BE49-F238E27FC236}">
                    <a16:creationId xmlns:a16="http://schemas.microsoft.com/office/drawing/2014/main" id="{67030A21-DB65-4857-B8E7-E9D83CA0BF28}"/>
                  </a:ext>
                </a:extLst>
              </p:cNvPr>
              <p:cNvSpPr/>
              <p:nvPr/>
            </p:nvSpPr>
            <p:spPr>
              <a:xfrm>
                <a:off x="8430882"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501" name="Freeform: Shape 1500">
                <a:extLst>
                  <a:ext uri="{FF2B5EF4-FFF2-40B4-BE49-F238E27FC236}">
                    <a16:creationId xmlns:a16="http://schemas.microsoft.com/office/drawing/2014/main" id="{A2C6F514-4513-4FBB-9FB3-4ECA1B0384F3}"/>
                  </a:ext>
                </a:extLst>
              </p:cNvPr>
              <p:cNvSpPr/>
              <p:nvPr/>
            </p:nvSpPr>
            <p:spPr>
              <a:xfrm>
                <a:off x="8378649"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02" name="Freeform: Shape 1501">
                <a:extLst>
                  <a:ext uri="{FF2B5EF4-FFF2-40B4-BE49-F238E27FC236}">
                    <a16:creationId xmlns:a16="http://schemas.microsoft.com/office/drawing/2014/main" id="{B6116B4F-FD61-4F7F-980A-ECFA2624654F}"/>
                  </a:ext>
                </a:extLst>
              </p:cNvPr>
              <p:cNvSpPr/>
              <p:nvPr/>
            </p:nvSpPr>
            <p:spPr>
              <a:xfrm>
                <a:off x="841296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7"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503" name="Freeform: Shape 1502">
                <a:extLst>
                  <a:ext uri="{FF2B5EF4-FFF2-40B4-BE49-F238E27FC236}">
                    <a16:creationId xmlns:a16="http://schemas.microsoft.com/office/drawing/2014/main" id="{506FB8B0-6A54-43EF-8494-6A4F887F3559}"/>
                  </a:ext>
                </a:extLst>
              </p:cNvPr>
              <p:cNvSpPr/>
              <p:nvPr/>
            </p:nvSpPr>
            <p:spPr>
              <a:xfrm>
                <a:off x="8395807"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04" name="Freeform: Shape 1503">
                <a:extLst>
                  <a:ext uri="{FF2B5EF4-FFF2-40B4-BE49-F238E27FC236}">
                    <a16:creationId xmlns:a16="http://schemas.microsoft.com/office/drawing/2014/main" id="{A8A97DC7-2C31-4CE3-8725-F1EFD7D7A1E4}"/>
                  </a:ext>
                </a:extLst>
              </p:cNvPr>
              <p:cNvSpPr/>
              <p:nvPr/>
            </p:nvSpPr>
            <p:spPr>
              <a:xfrm>
                <a:off x="8430008"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05" name="Freeform: Shape 1504">
                <a:extLst>
                  <a:ext uri="{FF2B5EF4-FFF2-40B4-BE49-F238E27FC236}">
                    <a16:creationId xmlns:a16="http://schemas.microsoft.com/office/drawing/2014/main" id="{9F03A1EB-7927-4D46-8ED4-50394E610E68}"/>
                  </a:ext>
                </a:extLst>
              </p:cNvPr>
              <p:cNvSpPr/>
              <p:nvPr/>
            </p:nvSpPr>
            <p:spPr>
              <a:xfrm>
                <a:off x="8378421"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06" name="Freeform: Shape 1505">
                <a:extLst>
                  <a:ext uri="{FF2B5EF4-FFF2-40B4-BE49-F238E27FC236}">
                    <a16:creationId xmlns:a16="http://schemas.microsoft.com/office/drawing/2014/main" id="{6820B61D-56EE-4AB8-A6D0-A1632642D7CE}"/>
                  </a:ext>
                </a:extLst>
              </p:cNvPr>
              <p:cNvSpPr/>
              <p:nvPr/>
            </p:nvSpPr>
            <p:spPr>
              <a:xfrm>
                <a:off x="8412737"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07" name="Freeform: Shape 1506">
                <a:extLst>
                  <a:ext uri="{FF2B5EF4-FFF2-40B4-BE49-F238E27FC236}">
                    <a16:creationId xmlns:a16="http://schemas.microsoft.com/office/drawing/2014/main" id="{34A980EA-147D-4D37-A686-576566088B9D}"/>
                  </a:ext>
                </a:extLst>
              </p:cNvPr>
              <p:cNvSpPr/>
              <p:nvPr/>
            </p:nvSpPr>
            <p:spPr>
              <a:xfrm>
                <a:off x="839557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08" name="Freeform: Shape 1507">
                <a:extLst>
                  <a:ext uri="{FF2B5EF4-FFF2-40B4-BE49-F238E27FC236}">
                    <a16:creationId xmlns:a16="http://schemas.microsoft.com/office/drawing/2014/main" id="{BB252CC1-36B6-4B42-8C9B-E220547817E8}"/>
                  </a:ext>
                </a:extLst>
              </p:cNvPr>
              <p:cNvSpPr/>
              <p:nvPr/>
            </p:nvSpPr>
            <p:spPr>
              <a:xfrm>
                <a:off x="8429780"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09" name="Freeform: Shape 1508">
                <a:extLst>
                  <a:ext uri="{FF2B5EF4-FFF2-40B4-BE49-F238E27FC236}">
                    <a16:creationId xmlns:a16="http://schemas.microsoft.com/office/drawing/2014/main" id="{864F2D7B-6340-44DA-BF57-7C7703B4EED0}"/>
                  </a:ext>
                </a:extLst>
              </p:cNvPr>
              <p:cNvSpPr/>
              <p:nvPr/>
            </p:nvSpPr>
            <p:spPr>
              <a:xfrm>
                <a:off x="837842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10" name="Freeform: Shape 1509">
                <a:extLst>
                  <a:ext uri="{FF2B5EF4-FFF2-40B4-BE49-F238E27FC236}">
                    <a16:creationId xmlns:a16="http://schemas.microsoft.com/office/drawing/2014/main" id="{B48A49DD-1946-4D22-BAAE-34D5B227369B}"/>
                  </a:ext>
                </a:extLst>
              </p:cNvPr>
              <p:cNvSpPr/>
              <p:nvPr/>
            </p:nvSpPr>
            <p:spPr>
              <a:xfrm>
                <a:off x="8412737"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11" name="Freeform: Shape 1510">
                <a:extLst>
                  <a:ext uri="{FF2B5EF4-FFF2-40B4-BE49-F238E27FC236}">
                    <a16:creationId xmlns:a16="http://schemas.microsoft.com/office/drawing/2014/main" id="{247AA31B-A564-4958-9F39-A96BB2C207B8}"/>
                  </a:ext>
                </a:extLst>
              </p:cNvPr>
              <p:cNvSpPr/>
              <p:nvPr/>
            </p:nvSpPr>
            <p:spPr>
              <a:xfrm>
                <a:off x="839557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12" name="Freeform: Shape 1511">
                <a:extLst>
                  <a:ext uri="{FF2B5EF4-FFF2-40B4-BE49-F238E27FC236}">
                    <a16:creationId xmlns:a16="http://schemas.microsoft.com/office/drawing/2014/main" id="{AA168BE8-BE77-41BE-BF77-3096139AE774}"/>
                  </a:ext>
                </a:extLst>
              </p:cNvPr>
              <p:cNvSpPr/>
              <p:nvPr/>
            </p:nvSpPr>
            <p:spPr>
              <a:xfrm>
                <a:off x="8430882"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513" name="Freeform: Shape 1512">
                <a:extLst>
                  <a:ext uri="{FF2B5EF4-FFF2-40B4-BE49-F238E27FC236}">
                    <a16:creationId xmlns:a16="http://schemas.microsoft.com/office/drawing/2014/main" id="{72FAF0F2-1A53-4025-A4A3-1117EF41D87E}"/>
                  </a:ext>
                </a:extLst>
              </p:cNvPr>
              <p:cNvSpPr/>
              <p:nvPr/>
            </p:nvSpPr>
            <p:spPr>
              <a:xfrm>
                <a:off x="8310018"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14" name="Freeform: Shape 1513">
                <a:extLst>
                  <a:ext uri="{FF2B5EF4-FFF2-40B4-BE49-F238E27FC236}">
                    <a16:creationId xmlns:a16="http://schemas.microsoft.com/office/drawing/2014/main" id="{24BABB5A-5BA7-42E4-B3B2-20FDB664D8AB}"/>
                  </a:ext>
                </a:extLst>
              </p:cNvPr>
              <p:cNvSpPr/>
              <p:nvPr/>
            </p:nvSpPr>
            <p:spPr>
              <a:xfrm>
                <a:off x="834422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15" name="Freeform: Shape 1514">
                <a:extLst>
                  <a:ext uri="{FF2B5EF4-FFF2-40B4-BE49-F238E27FC236}">
                    <a16:creationId xmlns:a16="http://schemas.microsoft.com/office/drawing/2014/main" id="{8FF8CDD6-A1D0-4565-9B3B-5F52D6D17C56}"/>
                  </a:ext>
                </a:extLst>
              </p:cNvPr>
              <p:cNvSpPr/>
              <p:nvPr/>
            </p:nvSpPr>
            <p:spPr>
              <a:xfrm>
                <a:off x="832717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16" name="Freeform: Shape 1515">
                <a:extLst>
                  <a:ext uri="{FF2B5EF4-FFF2-40B4-BE49-F238E27FC236}">
                    <a16:creationId xmlns:a16="http://schemas.microsoft.com/office/drawing/2014/main" id="{3DD11F1C-ECEC-4DE1-B8B8-E9745A0D1424}"/>
                  </a:ext>
                </a:extLst>
              </p:cNvPr>
              <p:cNvSpPr/>
              <p:nvPr/>
            </p:nvSpPr>
            <p:spPr>
              <a:xfrm>
                <a:off x="836149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17" name="Freeform: Shape 1516">
                <a:extLst>
                  <a:ext uri="{FF2B5EF4-FFF2-40B4-BE49-F238E27FC236}">
                    <a16:creationId xmlns:a16="http://schemas.microsoft.com/office/drawing/2014/main" id="{0291F453-EF90-4808-930F-A391791EE177}"/>
                  </a:ext>
                </a:extLst>
              </p:cNvPr>
              <p:cNvSpPr/>
              <p:nvPr/>
            </p:nvSpPr>
            <p:spPr>
              <a:xfrm>
                <a:off x="831024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18" name="Freeform: Shape 1517">
                <a:extLst>
                  <a:ext uri="{FF2B5EF4-FFF2-40B4-BE49-F238E27FC236}">
                    <a16:creationId xmlns:a16="http://schemas.microsoft.com/office/drawing/2014/main" id="{327F1265-9FD3-4A70-BA59-2E566AFB3DAB}"/>
                  </a:ext>
                </a:extLst>
              </p:cNvPr>
              <p:cNvSpPr/>
              <p:nvPr/>
            </p:nvSpPr>
            <p:spPr>
              <a:xfrm>
                <a:off x="834444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19" name="Freeform: Shape 1518">
                <a:extLst>
                  <a:ext uri="{FF2B5EF4-FFF2-40B4-BE49-F238E27FC236}">
                    <a16:creationId xmlns:a16="http://schemas.microsoft.com/office/drawing/2014/main" id="{747ACA0F-E7EA-4B1B-A1DD-70928783CEE7}"/>
                  </a:ext>
                </a:extLst>
              </p:cNvPr>
              <p:cNvSpPr/>
              <p:nvPr/>
            </p:nvSpPr>
            <p:spPr>
              <a:xfrm>
                <a:off x="8327403"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520" name="Freeform: Shape 1519">
                <a:extLst>
                  <a:ext uri="{FF2B5EF4-FFF2-40B4-BE49-F238E27FC236}">
                    <a16:creationId xmlns:a16="http://schemas.microsoft.com/office/drawing/2014/main" id="{19D1B815-D4B6-42BC-BD57-2789C9752060}"/>
                  </a:ext>
                </a:extLst>
              </p:cNvPr>
              <p:cNvSpPr/>
              <p:nvPr/>
            </p:nvSpPr>
            <p:spPr>
              <a:xfrm>
                <a:off x="836149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21" name="Freeform: Shape 1520">
                <a:extLst>
                  <a:ext uri="{FF2B5EF4-FFF2-40B4-BE49-F238E27FC236}">
                    <a16:creationId xmlns:a16="http://schemas.microsoft.com/office/drawing/2014/main" id="{F3299E15-6287-4661-BD54-0E654DB8EBF3}"/>
                  </a:ext>
                </a:extLst>
              </p:cNvPr>
              <p:cNvSpPr/>
              <p:nvPr/>
            </p:nvSpPr>
            <p:spPr>
              <a:xfrm>
                <a:off x="8310018"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22" name="Freeform: Shape 1521">
                <a:extLst>
                  <a:ext uri="{FF2B5EF4-FFF2-40B4-BE49-F238E27FC236}">
                    <a16:creationId xmlns:a16="http://schemas.microsoft.com/office/drawing/2014/main" id="{FE8698B7-35DB-4807-87CF-D79F76559138}"/>
                  </a:ext>
                </a:extLst>
              </p:cNvPr>
              <p:cNvSpPr/>
              <p:nvPr/>
            </p:nvSpPr>
            <p:spPr>
              <a:xfrm>
                <a:off x="834422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23" name="Freeform: Shape 1522">
                <a:extLst>
                  <a:ext uri="{FF2B5EF4-FFF2-40B4-BE49-F238E27FC236}">
                    <a16:creationId xmlns:a16="http://schemas.microsoft.com/office/drawing/2014/main" id="{F80B8AA7-46E3-41E9-B430-C5A3F9EEB78B}"/>
                  </a:ext>
                </a:extLst>
              </p:cNvPr>
              <p:cNvSpPr/>
              <p:nvPr/>
            </p:nvSpPr>
            <p:spPr>
              <a:xfrm>
                <a:off x="832717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24" name="Freeform: Shape 1523">
                <a:extLst>
                  <a:ext uri="{FF2B5EF4-FFF2-40B4-BE49-F238E27FC236}">
                    <a16:creationId xmlns:a16="http://schemas.microsoft.com/office/drawing/2014/main" id="{40AF71D8-14BB-44ED-B273-C60FCF3667BD}"/>
                  </a:ext>
                </a:extLst>
              </p:cNvPr>
              <p:cNvSpPr/>
              <p:nvPr/>
            </p:nvSpPr>
            <p:spPr>
              <a:xfrm>
                <a:off x="8361378"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25" name="Freeform: Shape 1524">
                <a:extLst>
                  <a:ext uri="{FF2B5EF4-FFF2-40B4-BE49-F238E27FC236}">
                    <a16:creationId xmlns:a16="http://schemas.microsoft.com/office/drawing/2014/main" id="{59DC96DA-3D14-489D-BBE2-7FC854ABB6C4}"/>
                  </a:ext>
                </a:extLst>
              </p:cNvPr>
              <p:cNvSpPr/>
              <p:nvPr/>
            </p:nvSpPr>
            <p:spPr>
              <a:xfrm>
                <a:off x="8310018"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26" name="Freeform: Shape 1525">
                <a:extLst>
                  <a:ext uri="{FF2B5EF4-FFF2-40B4-BE49-F238E27FC236}">
                    <a16:creationId xmlns:a16="http://schemas.microsoft.com/office/drawing/2014/main" id="{684AB0FF-32EC-4D81-8AD5-021E883776FF}"/>
                  </a:ext>
                </a:extLst>
              </p:cNvPr>
              <p:cNvSpPr/>
              <p:nvPr/>
            </p:nvSpPr>
            <p:spPr>
              <a:xfrm>
                <a:off x="8345322"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527" name="Freeform: Shape 1526">
                <a:extLst>
                  <a:ext uri="{FF2B5EF4-FFF2-40B4-BE49-F238E27FC236}">
                    <a16:creationId xmlns:a16="http://schemas.microsoft.com/office/drawing/2014/main" id="{4610B24F-A64B-4C6E-AA15-5CA4A428F7B6}"/>
                  </a:ext>
                </a:extLst>
              </p:cNvPr>
              <p:cNvSpPr/>
              <p:nvPr/>
            </p:nvSpPr>
            <p:spPr>
              <a:xfrm>
                <a:off x="832717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28" name="Freeform: Shape 1527">
                <a:extLst>
                  <a:ext uri="{FF2B5EF4-FFF2-40B4-BE49-F238E27FC236}">
                    <a16:creationId xmlns:a16="http://schemas.microsoft.com/office/drawing/2014/main" id="{C823172D-9EB2-4ED0-B413-917ACCBDC55D}"/>
                  </a:ext>
                </a:extLst>
              </p:cNvPr>
              <p:cNvSpPr/>
              <p:nvPr/>
            </p:nvSpPr>
            <p:spPr>
              <a:xfrm>
                <a:off x="8361378"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29" name="Freeform: Shape 1528">
                <a:extLst>
                  <a:ext uri="{FF2B5EF4-FFF2-40B4-BE49-F238E27FC236}">
                    <a16:creationId xmlns:a16="http://schemas.microsoft.com/office/drawing/2014/main" id="{0753896F-055E-451F-BE95-D089D1D6C697}"/>
                  </a:ext>
                </a:extLst>
              </p:cNvPr>
              <p:cNvSpPr/>
              <p:nvPr/>
            </p:nvSpPr>
            <p:spPr>
              <a:xfrm>
                <a:off x="8241616"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30" name="Freeform: Shape 1529">
                <a:extLst>
                  <a:ext uri="{FF2B5EF4-FFF2-40B4-BE49-F238E27FC236}">
                    <a16:creationId xmlns:a16="http://schemas.microsoft.com/office/drawing/2014/main" id="{9AC67AA9-F8AF-4164-98FF-A3A3754FBA30}"/>
                  </a:ext>
                </a:extLst>
              </p:cNvPr>
              <p:cNvSpPr/>
              <p:nvPr/>
            </p:nvSpPr>
            <p:spPr>
              <a:xfrm>
                <a:off x="8275817" y="125125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31" name="Freeform: Shape 1530">
                <a:extLst>
                  <a:ext uri="{FF2B5EF4-FFF2-40B4-BE49-F238E27FC236}">
                    <a16:creationId xmlns:a16="http://schemas.microsoft.com/office/drawing/2014/main" id="{95612F77-A8FA-4EA6-9EEB-4784825A86EA}"/>
                  </a:ext>
                </a:extLst>
              </p:cNvPr>
              <p:cNvSpPr/>
              <p:nvPr/>
            </p:nvSpPr>
            <p:spPr>
              <a:xfrm>
                <a:off x="8258659"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32" name="Freeform: Shape 1531">
                <a:extLst>
                  <a:ext uri="{FF2B5EF4-FFF2-40B4-BE49-F238E27FC236}">
                    <a16:creationId xmlns:a16="http://schemas.microsoft.com/office/drawing/2014/main" id="{5C20651A-7DC0-47C1-8900-340DA36D30D7}"/>
                  </a:ext>
                </a:extLst>
              </p:cNvPr>
              <p:cNvSpPr/>
              <p:nvPr/>
            </p:nvSpPr>
            <p:spPr>
              <a:xfrm>
                <a:off x="8293089"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33" name="Freeform: Shape 1532">
                <a:extLst>
                  <a:ext uri="{FF2B5EF4-FFF2-40B4-BE49-F238E27FC236}">
                    <a16:creationId xmlns:a16="http://schemas.microsoft.com/office/drawing/2014/main" id="{9FAF8CC7-E775-4683-8E9D-173D98CAB5EA}"/>
                  </a:ext>
                </a:extLst>
              </p:cNvPr>
              <p:cNvSpPr/>
              <p:nvPr/>
            </p:nvSpPr>
            <p:spPr>
              <a:xfrm>
                <a:off x="824184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534" name="Freeform: Shape 1533">
                <a:extLst>
                  <a:ext uri="{FF2B5EF4-FFF2-40B4-BE49-F238E27FC236}">
                    <a16:creationId xmlns:a16="http://schemas.microsoft.com/office/drawing/2014/main" id="{5F0187BB-8263-4548-807D-ADAC337E049E}"/>
                  </a:ext>
                </a:extLst>
              </p:cNvPr>
              <p:cNvSpPr/>
              <p:nvPr/>
            </p:nvSpPr>
            <p:spPr>
              <a:xfrm>
                <a:off x="8276045"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35" name="Freeform: Shape 1534">
                <a:extLst>
                  <a:ext uri="{FF2B5EF4-FFF2-40B4-BE49-F238E27FC236}">
                    <a16:creationId xmlns:a16="http://schemas.microsoft.com/office/drawing/2014/main" id="{06C66F2B-8DAC-4E92-BE80-033550F4546D}"/>
                  </a:ext>
                </a:extLst>
              </p:cNvPr>
              <p:cNvSpPr/>
              <p:nvPr/>
            </p:nvSpPr>
            <p:spPr>
              <a:xfrm>
                <a:off x="8258887"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36" name="Freeform: Shape 1535">
                <a:extLst>
                  <a:ext uri="{FF2B5EF4-FFF2-40B4-BE49-F238E27FC236}">
                    <a16:creationId xmlns:a16="http://schemas.microsoft.com/office/drawing/2014/main" id="{7C6CB472-8537-49D7-8064-BDA2AF81EDCF}"/>
                  </a:ext>
                </a:extLst>
              </p:cNvPr>
              <p:cNvSpPr/>
              <p:nvPr/>
            </p:nvSpPr>
            <p:spPr>
              <a:xfrm>
                <a:off x="8293089"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37" name="Freeform: Shape 1536">
                <a:extLst>
                  <a:ext uri="{FF2B5EF4-FFF2-40B4-BE49-F238E27FC236}">
                    <a16:creationId xmlns:a16="http://schemas.microsoft.com/office/drawing/2014/main" id="{53076CA7-7825-4BC1-AD44-7E19A7A9FAB1}"/>
                  </a:ext>
                </a:extLst>
              </p:cNvPr>
              <p:cNvSpPr/>
              <p:nvPr/>
            </p:nvSpPr>
            <p:spPr>
              <a:xfrm>
                <a:off x="8241616"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38" name="Freeform: Shape 1537">
                <a:extLst>
                  <a:ext uri="{FF2B5EF4-FFF2-40B4-BE49-F238E27FC236}">
                    <a16:creationId xmlns:a16="http://schemas.microsoft.com/office/drawing/2014/main" id="{B010748D-852D-4C3A-AB23-1BABE48CEF98}"/>
                  </a:ext>
                </a:extLst>
              </p:cNvPr>
              <p:cNvSpPr/>
              <p:nvPr/>
            </p:nvSpPr>
            <p:spPr>
              <a:xfrm>
                <a:off x="8275817" y="138817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39" name="Freeform: Shape 1538">
                <a:extLst>
                  <a:ext uri="{FF2B5EF4-FFF2-40B4-BE49-F238E27FC236}">
                    <a16:creationId xmlns:a16="http://schemas.microsoft.com/office/drawing/2014/main" id="{3E228DE7-2DCB-473D-AA3E-A9CFEB0B0EEA}"/>
                  </a:ext>
                </a:extLst>
              </p:cNvPr>
              <p:cNvSpPr/>
              <p:nvPr/>
            </p:nvSpPr>
            <p:spPr>
              <a:xfrm>
                <a:off x="8258659"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0" name="Freeform: Shape 1539">
                <a:extLst>
                  <a:ext uri="{FF2B5EF4-FFF2-40B4-BE49-F238E27FC236}">
                    <a16:creationId xmlns:a16="http://schemas.microsoft.com/office/drawing/2014/main" id="{EC0B1F72-054D-4D5A-AC25-C9AACC0947C1}"/>
                  </a:ext>
                </a:extLst>
              </p:cNvPr>
              <p:cNvSpPr/>
              <p:nvPr/>
            </p:nvSpPr>
            <p:spPr>
              <a:xfrm>
                <a:off x="8293963" y="142248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4"/>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541" name="Freeform: Shape 1540">
                <a:extLst>
                  <a:ext uri="{FF2B5EF4-FFF2-40B4-BE49-F238E27FC236}">
                    <a16:creationId xmlns:a16="http://schemas.microsoft.com/office/drawing/2014/main" id="{D5413517-F471-4D5E-B4B1-0294F73A9BB4}"/>
                  </a:ext>
                </a:extLst>
              </p:cNvPr>
              <p:cNvSpPr/>
              <p:nvPr/>
            </p:nvSpPr>
            <p:spPr>
              <a:xfrm>
                <a:off x="8241616"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42" name="Freeform: Shape 1541">
                <a:extLst>
                  <a:ext uri="{FF2B5EF4-FFF2-40B4-BE49-F238E27FC236}">
                    <a16:creationId xmlns:a16="http://schemas.microsoft.com/office/drawing/2014/main" id="{CF32F720-9B33-461A-9814-8AA002436B88}"/>
                  </a:ext>
                </a:extLst>
              </p:cNvPr>
              <p:cNvSpPr/>
              <p:nvPr/>
            </p:nvSpPr>
            <p:spPr>
              <a:xfrm>
                <a:off x="8275817"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3" name="Freeform: Shape 1542">
                <a:extLst>
                  <a:ext uri="{FF2B5EF4-FFF2-40B4-BE49-F238E27FC236}">
                    <a16:creationId xmlns:a16="http://schemas.microsoft.com/office/drawing/2014/main" id="{06C3C6A1-4BD2-4F33-894D-7B427870CC6D}"/>
                  </a:ext>
                </a:extLst>
              </p:cNvPr>
              <p:cNvSpPr/>
              <p:nvPr/>
            </p:nvSpPr>
            <p:spPr>
              <a:xfrm>
                <a:off x="8258659"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4" name="Freeform: Shape 1543">
                <a:extLst>
                  <a:ext uri="{FF2B5EF4-FFF2-40B4-BE49-F238E27FC236}">
                    <a16:creationId xmlns:a16="http://schemas.microsoft.com/office/drawing/2014/main" id="{16DE915F-587A-47E3-80E7-5E6FAD170968}"/>
                  </a:ext>
                </a:extLst>
              </p:cNvPr>
              <p:cNvSpPr/>
              <p:nvPr/>
            </p:nvSpPr>
            <p:spPr>
              <a:xfrm>
                <a:off x="829286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5" name="Freeform: Shape 1544">
                <a:extLst>
                  <a:ext uri="{FF2B5EF4-FFF2-40B4-BE49-F238E27FC236}">
                    <a16:creationId xmlns:a16="http://schemas.microsoft.com/office/drawing/2014/main" id="{0D64DD3D-4060-426A-8870-464A2BBF4EEC}"/>
                  </a:ext>
                </a:extLst>
              </p:cNvPr>
              <p:cNvSpPr/>
              <p:nvPr/>
            </p:nvSpPr>
            <p:spPr>
              <a:xfrm>
                <a:off x="8208403"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546" name="Freeform: Shape 1545">
                <a:extLst>
                  <a:ext uri="{FF2B5EF4-FFF2-40B4-BE49-F238E27FC236}">
                    <a16:creationId xmlns:a16="http://schemas.microsoft.com/office/drawing/2014/main" id="{837F69CD-E8E9-45F6-99AE-6C29EA8CA31C}"/>
                  </a:ext>
                </a:extLst>
              </p:cNvPr>
              <p:cNvSpPr/>
              <p:nvPr/>
            </p:nvSpPr>
            <p:spPr>
              <a:xfrm>
                <a:off x="8190257"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7" name="Freeform: Shape 1546">
                <a:extLst>
                  <a:ext uri="{FF2B5EF4-FFF2-40B4-BE49-F238E27FC236}">
                    <a16:creationId xmlns:a16="http://schemas.microsoft.com/office/drawing/2014/main" id="{E120C765-F94E-4CE4-8D2F-B1308E5EC5C1}"/>
                  </a:ext>
                </a:extLst>
              </p:cNvPr>
              <p:cNvSpPr/>
              <p:nvPr/>
            </p:nvSpPr>
            <p:spPr>
              <a:xfrm>
                <a:off x="8224686"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48" name="Freeform: Shape 1547">
                <a:extLst>
                  <a:ext uri="{FF2B5EF4-FFF2-40B4-BE49-F238E27FC236}">
                    <a16:creationId xmlns:a16="http://schemas.microsoft.com/office/drawing/2014/main" id="{4A53574B-6DF2-41EA-8AC6-D015102117C2}"/>
                  </a:ext>
                </a:extLst>
              </p:cNvPr>
              <p:cNvSpPr/>
              <p:nvPr/>
            </p:nvSpPr>
            <p:spPr>
              <a:xfrm>
                <a:off x="817332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49" name="Freeform: Shape 1548">
                <a:extLst>
                  <a:ext uri="{FF2B5EF4-FFF2-40B4-BE49-F238E27FC236}">
                    <a16:creationId xmlns:a16="http://schemas.microsoft.com/office/drawing/2014/main" id="{A26E04D8-F116-437E-BE38-161F31174156}"/>
                  </a:ext>
                </a:extLst>
              </p:cNvPr>
              <p:cNvSpPr/>
              <p:nvPr/>
            </p:nvSpPr>
            <p:spPr>
              <a:xfrm>
                <a:off x="820752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50" name="Freeform: Shape 1549">
                <a:extLst>
                  <a:ext uri="{FF2B5EF4-FFF2-40B4-BE49-F238E27FC236}">
                    <a16:creationId xmlns:a16="http://schemas.microsoft.com/office/drawing/2014/main" id="{718DB352-8D6A-43F8-9A84-66C102F89705}"/>
                  </a:ext>
                </a:extLst>
              </p:cNvPr>
              <p:cNvSpPr/>
              <p:nvPr/>
            </p:nvSpPr>
            <p:spPr>
              <a:xfrm>
                <a:off x="8156282"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551" name="Freeform: Shape 1550">
                <a:extLst>
                  <a:ext uri="{FF2B5EF4-FFF2-40B4-BE49-F238E27FC236}">
                    <a16:creationId xmlns:a16="http://schemas.microsoft.com/office/drawing/2014/main" id="{32D7D271-9A16-4880-9244-F51661503AF6}"/>
                  </a:ext>
                </a:extLst>
              </p:cNvPr>
              <p:cNvSpPr/>
              <p:nvPr/>
            </p:nvSpPr>
            <p:spPr>
              <a:xfrm>
                <a:off x="8190485"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52" name="Freeform: Shape 1551">
                <a:extLst>
                  <a:ext uri="{FF2B5EF4-FFF2-40B4-BE49-F238E27FC236}">
                    <a16:creationId xmlns:a16="http://schemas.microsoft.com/office/drawing/2014/main" id="{078455D8-3A2C-434E-9125-4D6D4E6F6BE0}"/>
                  </a:ext>
                </a:extLst>
              </p:cNvPr>
              <p:cNvSpPr/>
              <p:nvPr/>
            </p:nvSpPr>
            <p:spPr>
              <a:xfrm>
                <a:off x="8224686"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53" name="Freeform: Shape 1552">
                <a:extLst>
                  <a:ext uri="{FF2B5EF4-FFF2-40B4-BE49-F238E27FC236}">
                    <a16:creationId xmlns:a16="http://schemas.microsoft.com/office/drawing/2014/main" id="{DC69A102-3214-4B03-B816-FE39533E37F3}"/>
                  </a:ext>
                </a:extLst>
              </p:cNvPr>
              <p:cNvSpPr/>
              <p:nvPr/>
            </p:nvSpPr>
            <p:spPr>
              <a:xfrm>
                <a:off x="8173099"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54" name="Freeform: Shape 1553">
                <a:extLst>
                  <a:ext uri="{FF2B5EF4-FFF2-40B4-BE49-F238E27FC236}">
                    <a16:creationId xmlns:a16="http://schemas.microsoft.com/office/drawing/2014/main" id="{F99634B4-EDF9-4453-A54B-B29F25CDB748}"/>
                  </a:ext>
                </a:extLst>
              </p:cNvPr>
              <p:cNvSpPr/>
              <p:nvPr/>
            </p:nvSpPr>
            <p:spPr>
              <a:xfrm>
                <a:off x="8208403"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555" name="Freeform: Shape 1554">
                <a:extLst>
                  <a:ext uri="{FF2B5EF4-FFF2-40B4-BE49-F238E27FC236}">
                    <a16:creationId xmlns:a16="http://schemas.microsoft.com/office/drawing/2014/main" id="{6661CEEF-FDA9-48DA-B11D-860670C2215C}"/>
                  </a:ext>
                </a:extLst>
              </p:cNvPr>
              <p:cNvSpPr/>
              <p:nvPr/>
            </p:nvSpPr>
            <p:spPr>
              <a:xfrm>
                <a:off x="8156056"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56" name="Freeform: Shape 1555">
                <a:extLst>
                  <a:ext uri="{FF2B5EF4-FFF2-40B4-BE49-F238E27FC236}">
                    <a16:creationId xmlns:a16="http://schemas.microsoft.com/office/drawing/2014/main" id="{1A7B7006-69A0-4252-B388-FD0CF3014948}"/>
                  </a:ext>
                </a:extLst>
              </p:cNvPr>
              <p:cNvSpPr/>
              <p:nvPr/>
            </p:nvSpPr>
            <p:spPr>
              <a:xfrm>
                <a:off x="8190257"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57" name="Freeform: Shape 1556">
                <a:extLst>
                  <a:ext uri="{FF2B5EF4-FFF2-40B4-BE49-F238E27FC236}">
                    <a16:creationId xmlns:a16="http://schemas.microsoft.com/office/drawing/2014/main" id="{6C3064F3-E044-4CB8-AFE3-1B4D374B2479}"/>
                  </a:ext>
                </a:extLst>
              </p:cNvPr>
              <p:cNvSpPr/>
              <p:nvPr/>
            </p:nvSpPr>
            <p:spPr>
              <a:xfrm>
                <a:off x="8224458"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58" name="Freeform: Shape 1557">
                <a:extLst>
                  <a:ext uri="{FF2B5EF4-FFF2-40B4-BE49-F238E27FC236}">
                    <a16:creationId xmlns:a16="http://schemas.microsoft.com/office/drawing/2014/main" id="{7C535E4D-D5F8-4500-8CF4-2F99FC9D6212}"/>
                  </a:ext>
                </a:extLst>
              </p:cNvPr>
              <p:cNvSpPr/>
              <p:nvPr/>
            </p:nvSpPr>
            <p:spPr>
              <a:xfrm>
                <a:off x="8173099"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59" name="Freeform: Shape 1558">
                <a:extLst>
                  <a:ext uri="{FF2B5EF4-FFF2-40B4-BE49-F238E27FC236}">
                    <a16:creationId xmlns:a16="http://schemas.microsoft.com/office/drawing/2014/main" id="{B1C94770-F6CD-4281-BC05-AC5DEE0D2CC1}"/>
                  </a:ext>
                </a:extLst>
              </p:cNvPr>
              <p:cNvSpPr/>
              <p:nvPr/>
            </p:nvSpPr>
            <p:spPr>
              <a:xfrm>
                <a:off x="820730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60" name="Freeform: Shape 1559">
                <a:extLst>
                  <a:ext uri="{FF2B5EF4-FFF2-40B4-BE49-F238E27FC236}">
                    <a16:creationId xmlns:a16="http://schemas.microsoft.com/office/drawing/2014/main" id="{BB9136DB-4E1C-43C5-B359-CB6A892DC5D4}"/>
                  </a:ext>
                </a:extLst>
              </p:cNvPr>
              <p:cNvSpPr/>
              <p:nvPr/>
            </p:nvSpPr>
            <p:spPr>
              <a:xfrm>
                <a:off x="8156056"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61" name="Freeform: Shape 1560">
                <a:extLst>
                  <a:ext uri="{FF2B5EF4-FFF2-40B4-BE49-F238E27FC236}">
                    <a16:creationId xmlns:a16="http://schemas.microsoft.com/office/drawing/2014/main" id="{85242A9C-1300-4974-8337-F3DFCDF81762}"/>
                  </a:ext>
                </a:extLst>
              </p:cNvPr>
              <p:cNvSpPr/>
              <p:nvPr/>
            </p:nvSpPr>
            <p:spPr>
              <a:xfrm>
                <a:off x="8190257"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62" name="Freeform: Shape 1561">
                <a:extLst>
                  <a:ext uri="{FF2B5EF4-FFF2-40B4-BE49-F238E27FC236}">
                    <a16:creationId xmlns:a16="http://schemas.microsoft.com/office/drawing/2014/main" id="{F9770979-F10D-40B8-A328-BD9E73C55B11}"/>
                  </a:ext>
                </a:extLst>
              </p:cNvPr>
              <p:cNvSpPr/>
              <p:nvPr/>
            </p:nvSpPr>
            <p:spPr>
              <a:xfrm>
                <a:off x="8224458"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grpSp>
        <p:sp>
          <p:nvSpPr>
            <p:cNvPr id="1127" name="Freeform: Shape 1126">
              <a:extLst>
                <a:ext uri="{FF2B5EF4-FFF2-40B4-BE49-F238E27FC236}">
                  <a16:creationId xmlns:a16="http://schemas.microsoft.com/office/drawing/2014/main" id="{BD5EC55A-647E-41E5-B5BC-F1AB82BA99B6}"/>
                </a:ext>
              </a:extLst>
            </p:cNvPr>
            <p:cNvSpPr/>
            <p:nvPr/>
          </p:nvSpPr>
          <p:spPr>
            <a:xfrm>
              <a:off x="7132695" y="494959"/>
              <a:ext cx="1853955" cy="1043313"/>
            </a:xfrm>
            <a:custGeom>
              <a:avLst/>
              <a:gdLst>
                <a:gd fmla="*/ 1744390 w 1853955" name="connsiteX0"/>
                <a:gd fmla="*/ 1043262 h 1043313" name="connsiteY0"/>
                <a:gd fmla="*/ 109312 w 1853955" name="connsiteX1"/>
                <a:gd fmla="*/ 1043262 h 1043313" name="connsiteY1"/>
                <a:gd fmla="*/ -41 w 1853955" name="connsiteX2"/>
                <a:gd fmla="*/ 933545 h 1043313" name="connsiteY2"/>
                <a:gd fmla="*/ 1482 w 1853955" name="connsiteX3"/>
                <a:gd fmla="*/ 915547 h 1043313" name="connsiteY3"/>
                <a:gd fmla="*/ 134424 w 1853955" name="connsiteX4"/>
                <a:gd fmla="*/ 131528 h 1043313" name="connsiteY4"/>
                <a:gd fmla="*/ 289523 w 1853955" name="connsiteX5"/>
                <a:gd fmla="*/ 62 h 1043313" name="connsiteY5"/>
                <a:gd fmla="*/ 1254662 w 1853955" name="connsiteX6"/>
                <a:gd fmla="*/ 62 h 1043313" name="connsiteY6"/>
                <a:gd fmla="*/ 1269729 w 1853955" name="connsiteX7"/>
                <a:gd fmla="*/ 19078 h 1043313" name="connsiteY7"/>
                <a:gd fmla="*/ 1254662 w 1853955" name="connsiteX8"/>
                <a:gd fmla="*/ 34150 h 1043313" name="connsiteY8"/>
                <a:gd fmla="*/ 289523 w 1853955" name="connsiteX9"/>
                <a:gd fmla="*/ 34150 h 1043313" name="connsiteY9"/>
                <a:gd fmla="*/ 167603 w 1853955" name="connsiteX10"/>
                <a:gd fmla="*/ 137209 h 1043313" name="connsiteY10"/>
                <a:gd fmla="*/ 34660 w 1853955" name="connsiteX11"/>
                <a:gd fmla="*/ 921228 h 1043313" name="connsiteY11"/>
                <a:gd fmla="*/ 96086 w 1853955" name="connsiteX12"/>
                <a:gd fmla="*/ 1007879 h 1043313" name="connsiteY12"/>
                <a:gd fmla="*/ 108744 w 1853955" name="connsiteX13"/>
                <a:gd fmla="*/ 1008947 h 1043313" name="connsiteY13"/>
                <a:gd fmla="*/ 1744958 w 1853955" name="connsiteX14"/>
                <a:gd fmla="*/ 1008947 h 1043313" name="connsiteY14"/>
                <a:gd fmla="*/ 1820133 w 1853955" name="connsiteX15"/>
                <a:gd fmla="*/ 934136 h 1043313" name="connsiteY15"/>
                <a:gd fmla="*/ 1819042 w 1853955" name="connsiteX16"/>
                <a:gd fmla="*/ 921228 h 1043313" name="connsiteY16"/>
                <a:gd fmla="*/ 1686100 w 1853955" name="connsiteX17"/>
                <a:gd fmla="*/ 137209 h 1043313" name="connsiteY17"/>
                <a:gd fmla="*/ 1563725 w 1853955" name="connsiteX18"/>
                <a:gd fmla="*/ 34150 h 1043313" name="connsiteY18"/>
                <a:gd fmla="*/ 1375901 w 1853955" name="connsiteX19"/>
                <a:gd fmla="*/ 34150 h 1043313" name="connsiteY19"/>
                <a:gd fmla="*/ 1356891 w 1853955" name="connsiteX20"/>
                <a:gd fmla="*/ 19078 h 1043313" name="connsiteY20"/>
                <a:gd fmla="*/ 1371958 w 1853955" name="connsiteX21"/>
                <a:gd fmla="*/ 62 h 1043313" name="connsiteY21"/>
                <a:gd fmla="*/ 1375901 w 1853955" name="connsiteX22"/>
                <a:gd fmla="*/ 62 h 1043313" name="connsiteY22"/>
                <a:gd fmla="*/ 1563725 w 1853955" name="connsiteX23"/>
                <a:gd fmla="*/ 62 h 1043313" name="connsiteY23"/>
                <a:gd fmla="*/ 1719393 w 1853955" name="connsiteX24"/>
                <a:gd fmla="*/ 131528 h 1043313" name="connsiteY24"/>
                <a:gd fmla="*/ 1852335 w 1853955" name="connsiteX25"/>
                <a:gd fmla="*/ 915547 h 1043313" name="connsiteY25"/>
                <a:gd fmla="*/ 1762991 w 1853955" name="connsiteX26"/>
                <a:gd fmla="*/ 1041706 h 1043313" name="connsiteY26"/>
                <a:gd fmla="*/ 1744503 w 1853955" name="connsiteX27"/>
                <a:gd fmla="*/ 1043262 h 104331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313" w="1853955">
                  <a:moveTo>
                    <a:pt x="1744390" y="1043262"/>
                  </a:moveTo>
                  <a:lnTo>
                    <a:pt x="109312" y="1043262"/>
                  </a:lnTo>
                  <a:cubicBezTo>
                    <a:pt x="48818" y="1043160"/>
                    <a:pt x="-143" y="994040"/>
                    <a:pt x="-41" y="933545"/>
                  </a:cubicBezTo>
                  <a:cubicBezTo>
                    <a:pt x="-30" y="927512"/>
                    <a:pt x="481" y="921489"/>
                    <a:pt x="1482" y="915547"/>
                  </a:cubicBezTo>
                  <a:lnTo>
                    <a:pt x="134424" y="131528"/>
                  </a:lnTo>
                  <a:cubicBezTo>
                    <a:pt x="147161" y="55757"/>
                    <a:pt x="212689" y="217"/>
                    <a:pt x="289523" y="62"/>
                  </a:cubicBezTo>
                  <a:lnTo>
                    <a:pt x="1254662" y="62"/>
                  </a:lnTo>
                  <a:cubicBezTo>
                    <a:pt x="1264070" y="1151"/>
                    <a:pt x="1270820" y="9665"/>
                    <a:pt x="1269729" y="19078"/>
                  </a:cubicBezTo>
                  <a:cubicBezTo>
                    <a:pt x="1268820" y="26992"/>
                    <a:pt x="1262582" y="33234"/>
                    <a:pt x="1254662" y="34150"/>
                  </a:cubicBezTo>
                  <a:lnTo>
                    <a:pt x="289523" y="34150"/>
                  </a:lnTo>
                  <a:cubicBezTo>
                    <a:pt x="229142" y="34047"/>
                    <a:pt x="177556" y="77653"/>
                    <a:pt x="167603" y="137209"/>
                  </a:cubicBezTo>
                  <a:lnTo>
                    <a:pt x="34660" y="921228"/>
                  </a:lnTo>
                  <a:cubicBezTo>
                    <a:pt x="27695" y="962122"/>
                    <a:pt x="55192" y="1000914"/>
                    <a:pt x="96086" y="1007879"/>
                  </a:cubicBezTo>
                  <a:cubicBezTo>
                    <a:pt x="100268" y="1008595"/>
                    <a:pt x="104506" y="1008947"/>
                    <a:pt x="108744" y="1008947"/>
                  </a:cubicBezTo>
                  <a:lnTo>
                    <a:pt x="1744958" y="1008947"/>
                  </a:lnTo>
                  <a:cubicBezTo>
                    <a:pt x="1786375" y="1009050"/>
                    <a:pt x="1820031" y="975553"/>
                    <a:pt x="1820133" y="934136"/>
                  </a:cubicBezTo>
                  <a:cubicBezTo>
                    <a:pt x="1820145" y="929807"/>
                    <a:pt x="1819781" y="925489"/>
                    <a:pt x="1819042" y="921228"/>
                  </a:cubicBezTo>
                  <a:lnTo>
                    <a:pt x="1686100" y="137209"/>
                  </a:lnTo>
                  <a:cubicBezTo>
                    <a:pt x="1676124" y="77484"/>
                    <a:pt x="1624276" y="33824"/>
                    <a:pt x="1563725" y="34150"/>
                  </a:cubicBezTo>
                  <a:lnTo>
                    <a:pt x="1375901" y="34150"/>
                  </a:lnTo>
                  <a:cubicBezTo>
                    <a:pt x="1366493" y="35239"/>
                    <a:pt x="1357971" y="28490"/>
                    <a:pt x="1356891" y="19078"/>
                  </a:cubicBezTo>
                  <a:cubicBezTo>
                    <a:pt x="1355801" y="9665"/>
                    <a:pt x="1362550" y="1151"/>
                    <a:pt x="1371958" y="62"/>
                  </a:cubicBezTo>
                  <a:cubicBezTo>
                    <a:pt x="1373265" y="-89"/>
                    <a:pt x="1374595" y="-89"/>
                    <a:pt x="1375901" y="62"/>
                  </a:cubicBezTo>
                  <a:lnTo>
                    <a:pt x="1563725" y="62"/>
                  </a:lnTo>
                  <a:cubicBezTo>
                    <a:pt x="1640775" y="-60"/>
                    <a:pt x="1706621" y="55545"/>
                    <a:pt x="1719393" y="131528"/>
                  </a:cubicBezTo>
                  <a:lnTo>
                    <a:pt x="1852335" y="915547"/>
                  </a:lnTo>
                  <a:cubicBezTo>
                    <a:pt x="1862504" y="975053"/>
                    <a:pt x="1822508" y="1031536"/>
                    <a:pt x="1762991" y="1041706"/>
                  </a:cubicBezTo>
                  <a:cubicBezTo>
                    <a:pt x="1756889" y="1042740"/>
                    <a:pt x="1750697" y="1043262"/>
                    <a:pt x="1744503" y="1043262"/>
                  </a:cubicBezTo>
                  <a:close/>
                </a:path>
              </a:pathLst>
            </a:custGeom>
            <a:solidFill>
              <a:srgbClr val="271C57"/>
            </a:solidFill>
            <a:ln cap="flat" w="11362">
              <a:noFill/>
              <a:prstDash val="solid"/>
              <a:miter/>
            </a:ln>
          </p:spPr>
          <p:txBody>
            <a:bodyPr anchor="ctr" rtlCol="0"/>
            <a:lstStyle/>
            <a:p>
              <a:endParaRPr dirty="0" lang="en-US"/>
            </a:p>
          </p:txBody>
        </p:sp>
        <p:sp>
          <p:nvSpPr>
            <p:cNvPr id="1128" name="Freeform: Shape 1127">
              <a:extLst>
                <a:ext uri="{FF2B5EF4-FFF2-40B4-BE49-F238E27FC236}">
                  <a16:creationId xmlns:a16="http://schemas.microsoft.com/office/drawing/2014/main" id="{51231BC0-5A03-41B3-A8E5-462562F64BB3}"/>
                </a:ext>
              </a:extLst>
            </p:cNvPr>
            <p:cNvSpPr/>
            <p:nvPr/>
          </p:nvSpPr>
          <p:spPr>
            <a:xfrm>
              <a:off x="8427359" y="494959"/>
              <a:ext cx="44429" cy="34316"/>
            </a:xfrm>
            <a:custGeom>
              <a:avLst/>
              <a:gdLst>
                <a:gd fmla="*/ 29197 w 44429" name="connsiteX0"/>
                <a:gd fmla="*/ 34150 h 34316" name="connsiteY0"/>
                <a:gd fmla="*/ 19084 w 44429" name="connsiteX1"/>
                <a:gd fmla="*/ 34150 h 34316" name="connsiteY1"/>
                <a:gd fmla="*/ 74 w 44429" name="connsiteX2"/>
                <a:gd fmla="*/ 19078 h 34316" name="connsiteY2"/>
                <a:gd fmla="*/ 15141 w 44429" name="connsiteX3"/>
                <a:gd fmla="*/ 62 h 34316" name="connsiteY3"/>
                <a:gd fmla="*/ 19084 w 44429" name="connsiteX4"/>
                <a:gd fmla="*/ 62 h 34316" name="connsiteY4"/>
                <a:gd fmla="*/ 29197 w 44429" name="connsiteX5"/>
                <a:gd fmla="*/ 62 h 34316" name="connsiteY5"/>
                <a:gd fmla="*/ 44275 w 44429" name="connsiteX6"/>
                <a:gd fmla="*/ 19078 h 34316" name="connsiteY6"/>
                <a:gd fmla="*/ 29197 w 44429" name="connsiteX7"/>
                <a:gd fmla="*/ 34150 h 343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6" w="44429">
                  <a:moveTo>
                    <a:pt x="29197" y="34150"/>
                  </a:moveTo>
                  <a:lnTo>
                    <a:pt x="19084" y="34150"/>
                  </a:lnTo>
                  <a:cubicBezTo>
                    <a:pt x="9676" y="35239"/>
                    <a:pt x="1154" y="28490"/>
                    <a:pt x="74" y="19078"/>
                  </a:cubicBezTo>
                  <a:cubicBezTo>
                    <a:pt x="-1017" y="9665"/>
                    <a:pt x="5733" y="1151"/>
                    <a:pt x="15141" y="62"/>
                  </a:cubicBezTo>
                  <a:cubicBezTo>
                    <a:pt x="16448" y="-89"/>
                    <a:pt x="17777" y="-89"/>
                    <a:pt x="19084" y="62"/>
                  </a:cubicBezTo>
                  <a:lnTo>
                    <a:pt x="29197" y="62"/>
                  </a:lnTo>
                  <a:cubicBezTo>
                    <a:pt x="38605" y="1151"/>
                    <a:pt x="45355" y="9665"/>
                    <a:pt x="44275" y="19078"/>
                  </a:cubicBezTo>
                  <a:cubicBezTo>
                    <a:pt x="43354" y="26992"/>
                    <a:pt x="37117" y="33234"/>
                    <a:pt x="29197" y="34150"/>
                  </a:cubicBezTo>
                  <a:close/>
                </a:path>
              </a:pathLst>
            </a:custGeom>
            <a:solidFill>
              <a:srgbClr val="271C57"/>
            </a:solidFill>
            <a:ln cap="flat" w="11362">
              <a:noFill/>
              <a:prstDash val="solid"/>
              <a:miter/>
            </a:ln>
          </p:spPr>
          <p:txBody>
            <a:bodyPr anchor="ctr" rtlCol="0"/>
            <a:lstStyle/>
            <a:p>
              <a:endParaRPr dirty="0" lang="en-US"/>
            </a:p>
          </p:txBody>
        </p:sp>
        <p:sp>
          <p:nvSpPr>
            <p:cNvPr id="1129" name="Freeform: Shape 1128">
              <a:extLst>
                <a:ext uri="{FF2B5EF4-FFF2-40B4-BE49-F238E27FC236}">
                  <a16:creationId xmlns:a16="http://schemas.microsoft.com/office/drawing/2014/main" id="{6EF9F376-5531-4513-BB68-169C7A94473F}"/>
                </a:ext>
              </a:extLst>
            </p:cNvPr>
            <p:cNvSpPr/>
            <p:nvPr/>
          </p:nvSpPr>
          <p:spPr>
            <a:xfrm>
              <a:off x="7675418" y="1133105"/>
              <a:ext cx="196704" cy="279724"/>
            </a:xfrm>
            <a:custGeom>
              <a:avLst/>
              <a:gdLst>
                <a:gd fmla="*/ 98018 w 196704" name="connsiteX0"/>
                <a:gd fmla="*/ 279673 h 279724" name="connsiteY0"/>
                <a:gd fmla="*/ 78020 w 196704" name="connsiteX1"/>
                <a:gd fmla="*/ 267743 h 279724" name="connsiteY1"/>
                <a:gd fmla="*/ 17798 w 196704" name="connsiteX2"/>
                <a:gd fmla="*/ 155253 h 279724" name="connsiteY2"/>
                <a:gd fmla="*/ -41 w 196704" name="connsiteX3"/>
                <a:gd fmla="*/ 98440 h 279724" name="connsiteY3"/>
                <a:gd fmla="*/ 98268 w 196704" name="connsiteX4"/>
                <a:gd fmla="*/ -51 h 279724" name="connsiteY4"/>
                <a:gd fmla="*/ 165852 w 196704" name="connsiteX5"/>
                <a:gd fmla="*/ 26742 h 279724" name="connsiteY5"/>
                <a:gd fmla="*/ 164818 w 196704" name="connsiteX6"/>
                <a:gd fmla="*/ 38752 h 279724" name="connsiteY6"/>
                <a:gd fmla="*/ 154490 w 196704" name="connsiteX7"/>
                <a:gd fmla="*/ 39241 h 279724" name="connsiteY7"/>
                <a:gd fmla="*/ 44386 w 196704" name="connsiteX8"/>
                <a:gd fmla="*/ 37877 h 279724" name="connsiteY8"/>
                <a:gd fmla="*/ 17457 w 196704" name="connsiteX9"/>
                <a:gd fmla="*/ 98440 h 279724" name="connsiteY9"/>
                <a:gd fmla="*/ 33365 w 196704" name="connsiteX10"/>
                <a:gd fmla="*/ 146958 h 279724" name="connsiteY10"/>
                <a:gd fmla="*/ 93473 w 196704" name="connsiteX11"/>
                <a:gd fmla="*/ 259334 h 279724" name="connsiteY11"/>
                <a:gd fmla="*/ 98359 w 196704" name="connsiteX12"/>
                <a:gd fmla="*/ 262289 h 279724" name="connsiteY12"/>
                <a:gd fmla="*/ 103245 w 196704" name="connsiteX13"/>
                <a:gd fmla="*/ 259334 h 279724" name="connsiteY13"/>
                <a:gd fmla="*/ 161648 w 196704" name="connsiteX14"/>
                <a:gd fmla="*/ 150026 h 279724" name="connsiteY14"/>
                <a:gd fmla="*/ 179261 w 196704" name="connsiteX15"/>
                <a:gd fmla="*/ 86623 h 279724" name="connsiteY15"/>
                <a:gd fmla="*/ 169375 w 196704" name="connsiteX16"/>
                <a:gd fmla="*/ 57989 h 279724" name="connsiteY16"/>
                <a:gd fmla="*/ 172500 w 196704" name="connsiteX17"/>
                <a:gd fmla="*/ 46343 h 279724" name="connsiteY17"/>
                <a:gd fmla="*/ 184146 w 196704" name="connsiteX18"/>
                <a:gd fmla="*/ 49467 h 279724" name="connsiteY18"/>
                <a:gd fmla="*/ 196191 w 196704" name="connsiteX19"/>
                <a:gd fmla="*/ 84237 h 279724" name="connsiteY19"/>
                <a:gd fmla="*/ 176761 w 196704" name="connsiteX20"/>
                <a:gd fmla="*/ 157980 h 279724" name="connsiteY20"/>
                <a:gd fmla="*/ 118357 w 196704" name="connsiteX21"/>
                <a:gd fmla="*/ 267402 h 279724" name="connsiteY21"/>
                <a:gd fmla="*/ 98359 w 196704" name="connsiteX22"/>
                <a:gd fmla="*/ 279333 h 279724"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9724" w="196704">
                  <a:moveTo>
                    <a:pt x="98018" y="279673"/>
                  </a:moveTo>
                  <a:cubicBezTo>
                    <a:pt x="89666" y="279673"/>
                    <a:pt x="81985" y="275094"/>
                    <a:pt x="78020" y="267743"/>
                  </a:cubicBezTo>
                  <a:lnTo>
                    <a:pt x="17798" y="155253"/>
                  </a:lnTo>
                  <a:cubicBezTo>
                    <a:pt x="15980" y="151503"/>
                    <a:pt x="-41" y="119802"/>
                    <a:pt x="-41" y="98440"/>
                  </a:cubicBezTo>
                  <a:cubicBezTo>
                    <a:pt x="-98" y="44093"/>
                    <a:pt x="43921" y="-6"/>
                    <a:pt x="98268" y="-51"/>
                  </a:cubicBezTo>
                  <a:cubicBezTo>
                    <a:pt x="123390" y="-74"/>
                    <a:pt x="147570" y="9505"/>
                    <a:pt x="165852" y="26742"/>
                  </a:cubicBezTo>
                  <a:cubicBezTo>
                    <a:pt x="168886" y="30344"/>
                    <a:pt x="168421" y="35719"/>
                    <a:pt x="164818" y="38752"/>
                  </a:cubicBezTo>
                  <a:cubicBezTo>
                    <a:pt x="161876" y="41218"/>
                    <a:pt x="157649" y="41423"/>
                    <a:pt x="154490" y="39241"/>
                  </a:cubicBezTo>
                  <a:cubicBezTo>
                    <a:pt x="123697" y="10300"/>
                    <a:pt x="75883" y="9710"/>
                    <a:pt x="44386" y="37877"/>
                  </a:cubicBezTo>
                  <a:cubicBezTo>
                    <a:pt x="27240" y="53342"/>
                    <a:pt x="17457" y="75351"/>
                    <a:pt x="17457" y="98440"/>
                  </a:cubicBezTo>
                  <a:cubicBezTo>
                    <a:pt x="19866" y="115427"/>
                    <a:pt x="25252" y="131846"/>
                    <a:pt x="33365" y="146958"/>
                  </a:cubicBezTo>
                  <a:lnTo>
                    <a:pt x="93473" y="259334"/>
                  </a:lnTo>
                  <a:cubicBezTo>
                    <a:pt x="94416" y="261164"/>
                    <a:pt x="96302" y="262300"/>
                    <a:pt x="98359" y="262289"/>
                  </a:cubicBezTo>
                  <a:cubicBezTo>
                    <a:pt x="100404" y="262277"/>
                    <a:pt x="102279" y="261141"/>
                    <a:pt x="103245" y="259334"/>
                  </a:cubicBezTo>
                  <a:lnTo>
                    <a:pt x="161648" y="150026"/>
                  </a:lnTo>
                  <a:cubicBezTo>
                    <a:pt x="167443" y="138664"/>
                    <a:pt x="181874" y="105712"/>
                    <a:pt x="179261" y="86623"/>
                  </a:cubicBezTo>
                  <a:cubicBezTo>
                    <a:pt x="177794" y="76544"/>
                    <a:pt x="174443" y="66829"/>
                    <a:pt x="169375" y="57989"/>
                  </a:cubicBezTo>
                  <a:cubicBezTo>
                    <a:pt x="167023" y="53910"/>
                    <a:pt x="168421" y="48695"/>
                    <a:pt x="172500" y="46343"/>
                  </a:cubicBezTo>
                  <a:cubicBezTo>
                    <a:pt x="176579" y="43990"/>
                    <a:pt x="181794" y="45388"/>
                    <a:pt x="184146" y="49467"/>
                  </a:cubicBezTo>
                  <a:cubicBezTo>
                    <a:pt x="190384" y="60159"/>
                    <a:pt x="194475" y="71976"/>
                    <a:pt x="196191" y="84237"/>
                  </a:cubicBezTo>
                  <a:cubicBezTo>
                    <a:pt x="200168" y="112643"/>
                    <a:pt x="177783" y="156162"/>
                    <a:pt x="176761" y="157980"/>
                  </a:cubicBezTo>
                  <a:lnTo>
                    <a:pt x="118357" y="267402"/>
                  </a:lnTo>
                  <a:cubicBezTo>
                    <a:pt x="114391" y="274754"/>
                    <a:pt x="106710" y="279333"/>
                    <a:pt x="98359" y="279333"/>
                  </a:cubicBezTo>
                  <a:close/>
                </a:path>
              </a:pathLst>
            </a:custGeom>
            <a:solidFill>
              <a:srgbClr val="271C57"/>
            </a:solidFill>
            <a:ln cap="flat" w="11362">
              <a:noFill/>
              <a:prstDash val="solid"/>
              <a:miter/>
            </a:ln>
          </p:spPr>
          <p:txBody>
            <a:bodyPr anchor="ctr" rtlCol="0"/>
            <a:lstStyle/>
            <a:p>
              <a:endParaRPr dirty="0" lang="en-US"/>
            </a:p>
          </p:txBody>
        </p:sp>
        <p:sp>
          <p:nvSpPr>
            <p:cNvPr id="1130" name="Freeform: Shape 1129">
              <a:extLst>
                <a:ext uri="{FF2B5EF4-FFF2-40B4-BE49-F238E27FC236}">
                  <a16:creationId xmlns:a16="http://schemas.microsoft.com/office/drawing/2014/main" id="{A0F8660D-4235-42DF-98D1-0FF378C3A54A}"/>
                </a:ext>
              </a:extLst>
            </p:cNvPr>
            <p:cNvSpPr/>
            <p:nvPr/>
          </p:nvSpPr>
          <p:spPr>
            <a:xfrm>
              <a:off x="7726777" y="1181259"/>
              <a:ext cx="93627" cy="93627"/>
            </a:xfrm>
            <a:custGeom>
              <a:avLst/>
              <a:gdLst>
                <a:gd fmla="*/ 46773 w 93627" name="connsiteX0"/>
                <a:gd fmla="*/ 93577 h 93627" name="connsiteY0"/>
                <a:gd fmla="*/ -41 w 93627" name="connsiteX1"/>
                <a:gd fmla="*/ 46763 h 93627" name="connsiteY1"/>
                <a:gd fmla="*/ 46773 w 93627" name="connsiteX2"/>
                <a:gd fmla="*/ -51 h 93627" name="connsiteY2"/>
                <a:gd fmla="*/ 93586 w 93627" name="connsiteX3"/>
                <a:gd fmla="*/ 46763 h 93627" name="connsiteY3"/>
                <a:gd fmla="*/ 46773 w 93627" name="connsiteX4"/>
                <a:gd fmla="*/ 93577 h 93627" name="connsiteY4"/>
                <a:gd fmla="*/ 46773 w 93627" name="connsiteX5"/>
                <a:gd fmla="*/ 17107 h 93627" name="connsiteY5"/>
                <a:gd fmla="*/ 17116 w 93627" name="connsiteX6"/>
                <a:gd fmla="*/ 46763 h 93627" name="connsiteY6"/>
                <a:gd fmla="*/ 46773 w 93627" name="connsiteX7"/>
                <a:gd fmla="*/ 76419 h 93627" name="connsiteY7"/>
                <a:gd fmla="*/ 76429 w 93627" name="connsiteX8"/>
                <a:gd fmla="*/ 46763 h 93627" name="connsiteY8"/>
                <a:gd fmla="*/ 46773 w 93627" name="connsiteX9"/>
                <a:gd fmla="*/ 17107 h 9362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3627" w="93627">
                  <a:moveTo>
                    <a:pt x="46773" y="93577"/>
                  </a:moveTo>
                  <a:cubicBezTo>
                    <a:pt x="20923" y="93577"/>
                    <a:pt x="-41" y="72613"/>
                    <a:pt x="-41" y="46763"/>
                  </a:cubicBezTo>
                  <a:cubicBezTo>
                    <a:pt x="-41" y="20913"/>
                    <a:pt x="20923" y="-51"/>
                    <a:pt x="46773" y="-51"/>
                  </a:cubicBezTo>
                  <a:cubicBezTo>
                    <a:pt x="72622" y="-51"/>
                    <a:pt x="93586" y="20913"/>
                    <a:pt x="93586" y="46763"/>
                  </a:cubicBezTo>
                  <a:cubicBezTo>
                    <a:pt x="93586" y="72613"/>
                    <a:pt x="72622" y="93577"/>
                    <a:pt x="46773" y="93577"/>
                  </a:cubicBezTo>
                  <a:close/>
                  <a:moveTo>
                    <a:pt x="46773" y="17107"/>
                  </a:moveTo>
                  <a:cubicBezTo>
                    <a:pt x="30399" y="17107"/>
                    <a:pt x="17116" y="30389"/>
                    <a:pt x="17116" y="46763"/>
                  </a:cubicBezTo>
                  <a:cubicBezTo>
                    <a:pt x="17116" y="63136"/>
                    <a:pt x="30399" y="76419"/>
                    <a:pt x="46773" y="76419"/>
                  </a:cubicBezTo>
                  <a:cubicBezTo>
                    <a:pt x="63146" y="76419"/>
                    <a:pt x="76429" y="63136"/>
                    <a:pt x="76429" y="46763"/>
                  </a:cubicBezTo>
                  <a:cubicBezTo>
                    <a:pt x="76429" y="30389"/>
                    <a:pt x="63146" y="17107"/>
                    <a:pt x="46773" y="17107"/>
                  </a:cubicBezTo>
                  <a:close/>
                </a:path>
              </a:pathLst>
            </a:custGeom>
            <a:solidFill>
              <a:srgbClr val="271C57"/>
            </a:solidFill>
            <a:ln cap="flat" w="11362">
              <a:noFill/>
              <a:prstDash val="solid"/>
              <a:miter/>
            </a:ln>
          </p:spPr>
          <p:txBody>
            <a:bodyPr anchor="ctr" rtlCol="0"/>
            <a:lstStyle/>
            <a:p>
              <a:endParaRPr dirty="0" lang="en-US"/>
            </a:p>
          </p:txBody>
        </p:sp>
        <p:sp>
          <p:nvSpPr>
            <p:cNvPr id="1131" name="Freeform: Shape 1130">
              <a:extLst>
                <a:ext uri="{FF2B5EF4-FFF2-40B4-BE49-F238E27FC236}">
                  <a16:creationId xmlns:a16="http://schemas.microsoft.com/office/drawing/2014/main" id="{8AC76756-1FBF-4C61-A228-E71762EB7081}"/>
                </a:ext>
              </a:extLst>
            </p:cNvPr>
            <p:cNvSpPr/>
            <p:nvPr/>
          </p:nvSpPr>
          <p:spPr>
            <a:xfrm>
              <a:off x="7648602" y="1356352"/>
              <a:ext cx="250999" cy="102722"/>
            </a:xfrm>
            <a:custGeom>
              <a:avLst/>
              <a:gdLst>
                <a:gd fmla="*/ 124947 w 250999" name="connsiteX0"/>
                <a:gd fmla="*/ 102672 h 102722" name="connsiteY0"/>
                <a:gd fmla="*/ -41 w 250999" name="connsiteX1"/>
                <a:gd fmla="*/ 47904 h 102722" name="connsiteY1"/>
                <a:gd fmla="*/ 53817 w 250999" name="connsiteX2"/>
                <a:gd fmla="*/ 2454 h 102722" name="connsiteY2"/>
                <a:gd fmla="*/ 64441 w 250999" name="connsiteX3"/>
                <a:gd fmla="*/ 8306 h 102722" name="connsiteY3"/>
                <a:gd fmla="*/ 58590 w 250999" name="connsiteX4"/>
                <a:gd fmla="*/ 18930 h 102722" name="connsiteY4"/>
                <a:gd fmla="*/ 17003 w 250999" name="connsiteX5"/>
                <a:gd fmla="*/ 47904 h 102722" name="connsiteY5"/>
                <a:gd fmla="*/ 125402 w 250999" name="connsiteX6"/>
                <a:gd fmla="*/ 85514 h 102722" name="connsiteY6"/>
                <a:gd fmla="*/ 233801 w 250999" name="connsiteX7"/>
                <a:gd fmla="*/ 47904 h 102722" name="connsiteY7"/>
                <a:gd fmla="*/ 184146 w 250999" name="connsiteX8"/>
                <a:gd fmla="*/ 16771 h 102722" name="connsiteY8"/>
                <a:gd fmla="*/ 177886 w 250999" name="connsiteX9"/>
                <a:gd fmla="*/ 6476 h 102722" name="connsiteY9"/>
                <a:gd fmla="*/ 177897 w 250999" name="connsiteX10"/>
                <a:gd fmla="*/ 6431 h 102722" name="connsiteY10"/>
                <a:gd fmla="*/ 188237 w 250999" name="connsiteX11"/>
                <a:gd fmla="*/ 181 h 102722" name="connsiteY11"/>
                <a:gd fmla="*/ 250958 w 250999" name="connsiteX12"/>
                <a:gd fmla="*/ 47904 h 102722" name="connsiteY12"/>
                <a:gd fmla="*/ 124947 w 250999" name="connsiteX13"/>
                <a:gd fmla="*/ 102672 h 10272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02722" w="250999">
                  <a:moveTo>
                    <a:pt x="124947" y="102672"/>
                  </a:moveTo>
                  <a:cubicBezTo>
                    <a:pt x="64157" y="102672"/>
                    <a:pt x="-41" y="83469"/>
                    <a:pt x="-41" y="47904"/>
                  </a:cubicBezTo>
                  <a:cubicBezTo>
                    <a:pt x="-41" y="28929"/>
                    <a:pt x="19616" y="12453"/>
                    <a:pt x="53817" y="2454"/>
                  </a:cubicBezTo>
                  <a:cubicBezTo>
                    <a:pt x="58363" y="1136"/>
                    <a:pt x="63123" y="3761"/>
                    <a:pt x="64441" y="8306"/>
                  </a:cubicBezTo>
                  <a:cubicBezTo>
                    <a:pt x="65760" y="12851"/>
                    <a:pt x="63135" y="17612"/>
                    <a:pt x="58590" y="18930"/>
                  </a:cubicBezTo>
                  <a:cubicBezTo>
                    <a:pt x="33365" y="26202"/>
                    <a:pt x="17003" y="37678"/>
                    <a:pt x="17003" y="47904"/>
                  </a:cubicBezTo>
                  <a:cubicBezTo>
                    <a:pt x="17003" y="65630"/>
                    <a:pt x="63362" y="85514"/>
                    <a:pt x="125402" y="85514"/>
                  </a:cubicBezTo>
                  <a:cubicBezTo>
                    <a:pt x="187442" y="85514"/>
                    <a:pt x="233801" y="65630"/>
                    <a:pt x="233801" y="47904"/>
                  </a:cubicBezTo>
                  <a:cubicBezTo>
                    <a:pt x="233801" y="38360"/>
                    <a:pt x="218462" y="25179"/>
                    <a:pt x="184146" y="16771"/>
                  </a:cubicBezTo>
                  <a:cubicBezTo>
                    <a:pt x="179579" y="15657"/>
                    <a:pt x="176772" y="11044"/>
                    <a:pt x="177886" y="6476"/>
                  </a:cubicBezTo>
                  <a:cubicBezTo>
                    <a:pt x="177886" y="6453"/>
                    <a:pt x="177897" y="6442"/>
                    <a:pt x="177897" y="6431"/>
                  </a:cubicBezTo>
                  <a:cubicBezTo>
                    <a:pt x="179067" y="1886"/>
                    <a:pt x="183669" y="-898"/>
                    <a:pt x="188237" y="181"/>
                  </a:cubicBezTo>
                  <a:cubicBezTo>
                    <a:pt x="228006" y="9726"/>
                    <a:pt x="250958" y="27111"/>
                    <a:pt x="250958" y="47904"/>
                  </a:cubicBezTo>
                  <a:cubicBezTo>
                    <a:pt x="250504" y="83469"/>
                    <a:pt x="185851" y="102672"/>
                    <a:pt x="124947" y="102672"/>
                  </a:cubicBezTo>
                  <a:close/>
                </a:path>
              </a:pathLst>
            </a:custGeom>
            <a:solidFill>
              <a:srgbClr val="271C57"/>
            </a:solidFill>
            <a:ln cap="flat" w="11362">
              <a:noFill/>
              <a:prstDash val="solid"/>
              <a:miter/>
            </a:ln>
          </p:spPr>
          <p:txBody>
            <a:bodyPr anchor="ctr" rtlCol="0"/>
            <a:lstStyle/>
            <a:p>
              <a:endParaRPr dirty="0" lang="en-US"/>
            </a:p>
          </p:txBody>
        </p:sp>
        <p:sp>
          <p:nvSpPr>
            <p:cNvPr id="1132" name="Freeform: Shape 1131">
              <a:extLst>
                <a:ext uri="{FF2B5EF4-FFF2-40B4-BE49-F238E27FC236}">
                  <a16:creationId xmlns:a16="http://schemas.microsoft.com/office/drawing/2014/main" id="{2344D694-47AF-496F-8176-DB505F9D07E3}"/>
                </a:ext>
              </a:extLst>
            </p:cNvPr>
            <p:cNvSpPr/>
            <p:nvPr/>
          </p:nvSpPr>
          <p:spPr>
            <a:xfrm>
              <a:off x="8085153" y="642686"/>
              <a:ext cx="270952" cy="389382"/>
            </a:xfrm>
            <a:custGeom>
              <a:avLst/>
              <a:gdLst>
                <a:gd fmla="*/ 135628 w 270952" name="connsiteX0"/>
                <a:gd fmla="*/ 389331 h 389382" name="connsiteY0"/>
                <a:gd fmla="*/ 110403 w 270952" name="connsiteX1"/>
                <a:gd fmla="*/ 374219 h 389382" name="connsiteY1"/>
                <a:gd fmla="*/ 24843 w 270952" name="connsiteX2"/>
                <a:gd fmla="*/ 214347 h 389382" name="connsiteY2"/>
                <a:gd fmla="*/ -41 w 270952" name="connsiteX3"/>
                <a:gd fmla="*/ 135832 h 389382" name="connsiteY3"/>
                <a:gd fmla="*/ 136776 w 270952" name="connsiteX4"/>
                <a:gd fmla="*/ -50 h 389382" name="connsiteY4"/>
                <a:gd fmla="*/ 229483 w 270952" name="connsiteX5"/>
                <a:gd fmla="*/ 36750 h 389382" name="connsiteY5"/>
                <a:gd fmla="*/ 229483 w 270952" name="connsiteX6"/>
                <a:gd fmla="*/ 48908 h 389382" name="connsiteY6"/>
                <a:gd fmla="*/ 217325 w 270952" name="connsiteX7"/>
                <a:gd fmla="*/ 48908 h 389382" name="connsiteY7"/>
                <a:gd fmla="*/ 49022 w 270952" name="connsiteX8"/>
                <a:gd fmla="*/ 54725 h 389382" name="connsiteY8"/>
                <a:gd fmla="*/ 17003 w 270952" name="connsiteX9"/>
                <a:gd fmla="*/ 136400 h 389382" name="connsiteY9"/>
                <a:gd fmla="*/ 39728 w 270952" name="connsiteX10"/>
                <a:gd fmla="*/ 207075 h 389382" name="connsiteY10"/>
                <a:gd fmla="*/ 125174 w 270952" name="connsiteX11"/>
                <a:gd fmla="*/ 366152 h 389382" name="connsiteY11"/>
                <a:gd fmla="*/ 140525 w 270952" name="connsiteX12"/>
                <a:gd fmla="*/ 370917 h 389382" name="connsiteY12"/>
                <a:gd fmla="*/ 145286 w 270952" name="connsiteX13"/>
                <a:gd fmla="*/ 366152 h 389382" name="connsiteY13"/>
                <a:gd fmla="*/ 228233 w 270952" name="connsiteX14"/>
                <a:gd fmla="*/ 210938 h 389382" name="connsiteY14"/>
                <a:gd fmla="*/ 253685 w 270952" name="connsiteX15"/>
                <a:gd fmla="*/ 118674 h 389382" name="connsiteY15"/>
                <a:gd fmla="*/ 239141 w 270952" name="connsiteX16"/>
                <a:gd fmla="*/ 76746 h 389382" name="connsiteY16"/>
                <a:gd fmla="*/ 242323 w 270952" name="connsiteX17"/>
                <a:gd fmla="*/ 65384 h 389382" name="connsiteY17"/>
                <a:gd fmla="*/ 253685 w 270952" name="connsiteX18"/>
                <a:gd fmla="*/ 68451 h 389382" name="connsiteY18"/>
                <a:gd fmla="*/ 270275 w 270952" name="connsiteX19"/>
                <a:gd fmla="*/ 116515 h 389382" name="connsiteY19"/>
                <a:gd fmla="*/ 243118 w 270952" name="connsiteX20"/>
                <a:gd fmla="*/ 218779 h 389382" name="connsiteY20"/>
                <a:gd fmla="*/ 160058 w 270952" name="connsiteX21"/>
                <a:gd fmla="*/ 374105 h 389382" name="connsiteY21"/>
                <a:gd fmla="*/ 135628 w 270952" name="connsiteX22"/>
                <a:gd fmla="*/ 389331 h 38938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89382" w="270952">
                  <a:moveTo>
                    <a:pt x="135628" y="389331"/>
                  </a:moveTo>
                  <a:cubicBezTo>
                    <a:pt x="125072" y="389326"/>
                    <a:pt x="115380" y="383519"/>
                    <a:pt x="110403" y="374219"/>
                  </a:cubicBezTo>
                  <a:lnTo>
                    <a:pt x="24843" y="214347"/>
                  </a:lnTo>
                  <a:cubicBezTo>
                    <a:pt x="23820" y="212302"/>
                    <a:pt x="-41" y="165375"/>
                    <a:pt x="-41" y="135832"/>
                  </a:cubicBezTo>
                  <a:cubicBezTo>
                    <a:pt x="220" y="60527"/>
                    <a:pt x="61476" y="-309"/>
                    <a:pt x="136776" y="-50"/>
                  </a:cubicBezTo>
                  <a:cubicBezTo>
                    <a:pt x="171216" y="68"/>
                    <a:pt x="204338" y="13216"/>
                    <a:pt x="229483" y="36750"/>
                  </a:cubicBezTo>
                  <a:cubicBezTo>
                    <a:pt x="232755" y="40140"/>
                    <a:pt x="232755" y="45517"/>
                    <a:pt x="229483" y="48908"/>
                  </a:cubicBezTo>
                  <a:cubicBezTo>
                    <a:pt x="226120" y="52244"/>
                    <a:pt x="220688" y="52244"/>
                    <a:pt x="217325" y="48908"/>
                  </a:cubicBezTo>
                  <a:cubicBezTo>
                    <a:pt x="169238" y="4038"/>
                    <a:pt x="93893" y="6642"/>
                    <a:pt x="49022" y="54725"/>
                  </a:cubicBezTo>
                  <a:cubicBezTo>
                    <a:pt x="28342" y="76884"/>
                    <a:pt x="16889" y="106092"/>
                    <a:pt x="17003" y="136400"/>
                  </a:cubicBezTo>
                  <a:cubicBezTo>
                    <a:pt x="17003" y="157534"/>
                    <a:pt x="33706" y="194576"/>
                    <a:pt x="39728" y="207075"/>
                  </a:cubicBezTo>
                  <a:lnTo>
                    <a:pt x="125174" y="366152"/>
                  </a:lnTo>
                  <a:cubicBezTo>
                    <a:pt x="128094" y="371706"/>
                    <a:pt x="134969" y="373838"/>
                    <a:pt x="140525" y="370917"/>
                  </a:cubicBezTo>
                  <a:cubicBezTo>
                    <a:pt x="142559" y="369847"/>
                    <a:pt x="144218" y="368186"/>
                    <a:pt x="145286" y="366152"/>
                  </a:cubicBezTo>
                  <a:lnTo>
                    <a:pt x="228233" y="210938"/>
                  </a:lnTo>
                  <a:cubicBezTo>
                    <a:pt x="228233" y="210938"/>
                    <a:pt x="258344" y="152421"/>
                    <a:pt x="253685" y="118674"/>
                  </a:cubicBezTo>
                  <a:cubicBezTo>
                    <a:pt x="251526" y="103905"/>
                    <a:pt x="246595" y="89678"/>
                    <a:pt x="239141" y="76746"/>
                  </a:cubicBezTo>
                  <a:cubicBezTo>
                    <a:pt x="236925" y="72725"/>
                    <a:pt x="238334" y="67666"/>
                    <a:pt x="242323" y="65384"/>
                  </a:cubicBezTo>
                  <a:cubicBezTo>
                    <a:pt x="246322" y="63207"/>
                    <a:pt x="251322" y="64558"/>
                    <a:pt x="253685" y="68451"/>
                  </a:cubicBezTo>
                  <a:cubicBezTo>
                    <a:pt x="262276" y="83249"/>
                    <a:pt x="267900" y="99571"/>
                    <a:pt x="270275" y="116515"/>
                  </a:cubicBezTo>
                  <a:cubicBezTo>
                    <a:pt x="275729" y="155716"/>
                    <a:pt x="244368" y="216620"/>
                    <a:pt x="243118" y="218779"/>
                  </a:cubicBezTo>
                  <a:lnTo>
                    <a:pt x="160058" y="374105"/>
                  </a:lnTo>
                  <a:cubicBezTo>
                    <a:pt x="155263" y="383219"/>
                    <a:pt x="145922" y="389039"/>
                    <a:pt x="135628" y="389331"/>
                  </a:cubicBezTo>
                  <a:close/>
                </a:path>
              </a:pathLst>
            </a:custGeom>
            <a:solidFill>
              <a:srgbClr val="271C57"/>
            </a:solidFill>
            <a:ln cap="flat" w="11362">
              <a:noFill/>
              <a:prstDash val="solid"/>
              <a:miter/>
            </a:ln>
          </p:spPr>
          <p:txBody>
            <a:bodyPr anchor="ctr" rtlCol="0"/>
            <a:lstStyle/>
            <a:p>
              <a:endParaRPr dirty="0" lang="en-US"/>
            </a:p>
          </p:txBody>
        </p:sp>
        <p:sp>
          <p:nvSpPr>
            <p:cNvPr id="1133" name="Freeform: Shape 1132">
              <a:extLst>
                <a:ext uri="{FF2B5EF4-FFF2-40B4-BE49-F238E27FC236}">
                  <a16:creationId xmlns:a16="http://schemas.microsoft.com/office/drawing/2014/main" id="{A9CF05A4-064E-4F47-8DB7-F1B5FE13FC22}"/>
                </a:ext>
              </a:extLst>
            </p:cNvPr>
            <p:cNvSpPr/>
            <p:nvPr/>
          </p:nvSpPr>
          <p:spPr>
            <a:xfrm>
              <a:off x="8158101" y="710280"/>
              <a:ext cx="125670" cy="125670"/>
            </a:xfrm>
            <a:custGeom>
              <a:avLst/>
              <a:gdLst>
                <a:gd fmla="*/ 62794 w 125670" name="connsiteX0"/>
                <a:gd fmla="*/ 125619 h 125670" name="connsiteY0"/>
                <a:gd fmla="*/ -41 w 125670" name="connsiteX1"/>
                <a:gd fmla="*/ 62784 h 125670" name="connsiteY1"/>
                <a:gd fmla="*/ 62794 w 125670" name="connsiteX2"/>
                <a:gd fmla="*/ -51 h 125670" name="connsiteY2"/>
                <a:gd fmla="*/ 125629 w 125670" name="connsiteX3"/>
                <a:gd fmla="*/ 62784 h 125670" name="connsiteY3"/>
                <a:gd fmla="*/ 62794 w 125670" name="connsiteX4"/>
                <a:gd fmla="*/ 125619 h 125670" name="connsiteY4"/>
                <a:gd fmla="*/ 62794 w 125670" name="connsiteX5"/>
                <a:gd fmla="*/ 17106 h 125670" name="connsiteY5"/>
                <a:gd fmla="*/ 17344 w 125670" name="connsiteX6"/>
                <a:gd fmla="*/ 62557 h 125670" name="connsiteY6"/>
                <a:gd fmla="*/ 62794 w 125670" name="connsiteX7"/>
                <a:gd fmla="*/ 108007 h 125670" name="connsiteY7"/>
                <a:gd fmla="*/ 108244 w 125670" name="connsiteX8"/>
                <a:gd fmla="*/ 62557 h 125670" name="connsiteY8"/>
                <a:gd fmla="*/ 62794 w 125670" name="connsiteX9"/>
                <a:gd fmla="*/ 17220 h 12567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670" w="125670">
                  <a:moveTo>
                    <a:pt x="62794" y="125619"/>
                  </a:moveTo>
                  <a:cubicBezTo>
                    <a:pt x="28093" y="125619"/>
                    <a:pt x="-41" y="97487"/>
                    <a:pt x="-41" y="62784"/>
                  </a:cubicBezTo>
                  <a:cubicBezTo>
                    <a:pt x="-41" y="28082"/>
                    <a:pt x="28093" y="-51"/>
                    <a:pt x="62794" y="-51"/>
                  </a:cubicBezTo>
                  <a:cubicBezTo>
                    <a:pt x="97495" y="-51"/>
                    <a:pt x="125629" y="28082"/>
                    <a:pt x="125629" y="62784"/>
                  </a:cubicBezTo>
                  <a:cubicBezTo>
                    <a:pt x="125629" y="97487"/>
                    <a:pt x="97495" y="125619"/>
                    <a:pt x="62794" y="125619"/>
                  </a:cubicBezTo>
                  <a:close/>
                  <a:moveTo>
                    <a:pt x="62794" y="17106"/>
                  </a:moveTo>
                  <a:cubicBezTo>
                    <a:pt x="37694" y="17106"/>
                    <a:pt x="17344" y="37456"/>
                    <a:pt x="17344" y="62557"/>
                  </a:cubicBezTo>
                  <a:cubicBezTo>
                    <a:pt x="17344" y="87658"/>
                    <a:pt x="37694" y="108007"/>
                    <a:pt x="62794" y="108007"/>
                  </a:cubicBezTo>
                  <a:cubicBezTo>
                    <a:pt x="87894" y="108007"/>
                    <a:pt x="108244" y="87658"/>
                    <a:pt x="108244" y="62557"/>
                  </a:cubicBezTo>
                  <a:cubicBezTo>
                    <a:pt x="108176" y="37500"/>
                    <a:pt x="87849" y="17220"/>
                    <a:pt x="62794" y="17220"/>
                  </a:cubicBezTo>
                  <a:close/>
                </a:path>
              </a:pathLst>
            </a:custGeom>
            <a:solidFill>
              <a:srgbClr val="271C57"/>
            </a:solidFill>
            <a:ln cap="flat" w="11362">
              <a:noFill/>
              <a:prstDash val="solid"/>
              <a:miter/>
            </a:ln>
          </p:spPr>
          <p:txBody>
            <a:bodyPr anchor="ctr" rtlCol="0"/>
            <a:lstStyle/>
            <a:p>
              <a:endParaRPr dirty="0" lang="en-US"/>
            </a:p>
          </p:txBody>
        </p:sp>
        <p:sp>
          <p:nvSpPr>
            <p:cNvPr id="1134" name="Freeform: Shape 1133">
              <a:extLst>
                <a:ext uri="{FF2B5EF4-FFF2-40B4-BE49-F238E27FC236}">
                  <a16:creationId xmlns:a16="http://schemas.microsoft.com/office/drawing/2014/main" id="{85896110-F07D-4B44-AB46-D4DE6ECF0D80}"/>
                </a:ext>
              </a:extLst>
            </p:cNvPr>
            <p:cNvSpPr/>
            <p:nvPr/>
          </p:nvSpPr>
          <p:spPr>
            <a:xfrm>
              <a:off x="8046407" y="958557"/>
              <a:ext cx="349172" cy="138732"/>
            </a:xfrm>
            <a:custGeom>
              <a:avLst/>
              <a:gdLst>
                <a:gd fmla="*/ 174488 w 349172" name="connsiteX0"/>
                <a:gd fmla="*/ 138682 h 138732" name="connsiteY0"/>
                <a:gd fmla="*/ -41 w 349172" name="connsiteX1"/>
                <a:gd fmla="*/ 64598 h 138732" name="connsiteY1"/>
                <a:gd fmla="*/ 73816 w 349172" name="connsiteX2"/>
                <a:gd fmla="*/ 3467 h 138732" name="connsiteY2"/>
                <a:gd fmla="*/ 84314 w 349172" name="connsiteX3"/>
                <a:gd fmla="*/ 9042 h 138732" name="connsiteY3"/>
                <a:gd fmla="*/ 84383 w 349172" name="connsiteX4"/>
                <a:gd fmla="*/ 9262 h 138732" name="connsiteY4"/>
                <a:gd fmla="*/ 78588 w 349172" name="connsiteX5"/>
                <a:gd fmla="*/ 19943 h 138732" name="connsiteY5"/>
                <a:gd fmla="*/ 17003 w 349172" name="connsiteX6"/>
                <a:gd fmla="*/ 64598 h 138732" name="connsiteY6"/>
                <a:gd fmla="*/ 174488 w 349172" name="connsiteX7"/>
                <a:gd fmla="*/ 121411 h 138732" name="connsiteY7"/>
                <a:gd fmla="*/ 331974 w 349172" name="connsiteX8"/>
                <a:gd fmla="*/ 64598 h 138732" name="connsiteY8"/>
                <a:gd fmla="*/ 258799 w 349172" name="connsiteX9"/>
                <a:gd fmla="*/ 16875 h 138732" name="connsiteY9"/>
                <a:gd fmla="*/ 252549 w 349172" name="connsiteX10"/>
                <a:gd fmla="*/ 6535 h 138732" name="connsiteY10"/>
                <a:gd fmla="*/ 262776 w 349172" name="connsiteX11"/>
                <a:gd fmla="*/ 172 h 138732" name="connsiteY11"/>
                <a:gd fmla="*/ 349131 w 349172" name="connsiteX12"/>
                <a:gd fmla="*/ 64598 h 138732" name="connsiteY12"/>
                <a:gd fmla="*/ 174488 w 349172" name="connsiteX13"/>
                <a:gd fmla="*/ 138682 h 1387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8732" w="349172">
                  <a:moveTo>
                    <a:pt x="174488" y="138682"/>
                  </a:moveTo>
                  <a:cubicBezTo>
                    <a:pt x="74952" y="138682"/>
                    <a:pt x="-41" y="106753"/>
                    <a:pt x="-41" y="64598"/>
                  </a:cubicBezTo>
                  <a:cubicBezTo>
                    <a:pt x="-41" y="39373"/>
                    <a:pt x="26888" y="17102"/>
                    <a:pt x="73816" y="3467"/>
                  </a:cubicBezTo>
                  <a:cubicBezTo>
                    <a:pt x="78258" y="2106"/>
                    <a:pt x="82962" y="4602"/>
                    <a:pt x="84314" y="9042"/>
                  </a:cubicBezTo>
                  <a:cubicBezTo>
                    <a:pt x="84337" y="9115"/>
                    <a:pt x="84360" y="9188"/>
                    <a:pt x="84383" y="9262"/>
                  </a:cubicBezTo>
                  <a:cubicBezTo>
                    <a:pt x="85712" y="13809"/>
                    <a:pt x="83122" y="18573"/>
                    <a:pt x="78588" y="19943"/>
                  </a:cubicBezTo>
                  <a:cubicBezTo>
                    <a:pt x="40637" y="31305"/>
                    <a:pt x="17003" y="48122"/>
                    <a:pt x="17003" y="64598"/>
                  </a:cubicBezTo>
                  <a:cubicBezTo>
                    <a:pt x="17003" y="91527"/>
                    <a:pt x="81656" y="121411"/>
                    <a:pt x="174488" y="121411"/>
                  </a:cubicBezTo>
                  <a:cubicBezTo>
                    <a:pt x="267321" y="121411"/>
                    <a:pt x="331974" y="91413"/>
                    <a:pt x="331974" y="64598"/>
                  </a:cubicBezTo>
                  <a:cubicBezTo>
                    <a:pt x="331974" y="46304"/>
                    <a:pt x="303226" y="27556"/>
                    <a:pt x="258799" y="16875"/>
                  </a:cubicBezTo>
                  <a:cubicBezTo>
                    <a:pt x="254254" y="15702"/>
                    <a:pt x="251470" y="11107"/>
                    <a:pt x="252549" y="6535"/>
                  </a:cubicBezTo>
                  <a:cubicBezTo>
                    <a:pt x="253617" y="1956"/>
                    <a:pt x="258196" y="-892"/>
                    <a:pt x="262776" y="172"/>
                  </a:cubicBezTo>
                  <a:cubicBezTo>
                    <a:pt x="317657" y="13466"/>
                    <a:pt x="349131" y="36873"/>
                    <a:pt x="349131" y="64598"/>
                  </a:cubicBezTo>
                  <a:cubicBezTo>
                    <a:pt x="349131" y="107094"/>
                    <a:pt x="274025" y="138682"/>
                    <a:pt x="174488" y="138682"/>
                  </a:cubicBezTo>
                  <a:close/>
                </a:path>
              </a:pathLst>
            </a:custGeom>
            <a:solidFill>
              <a:srgbClr val="271C57"/>
            </a:solidFill>
            <a:ln cap="flat" w="11362">
              <a:noFill/>
              <a:prstDash val="solid"/>
              <a:miter/>
            </a:ln>
          </p:spPr>
          <p:txBody>
            <a:bodyPr anchor="ctr" rtlCol="0"/>
            <a:lstStyle/>
            <a:p>
              <a:endParaRPr dirty="0" lang="en-US"/>
            </a:p>
          </p:txBody>
        </p:sp>
        <p:sp>
          <p:nvSpPr>
            <p:cNvPr id="1135" name="Freeform: Shape 1134">
              <a:extLst>
                <a:ext uri="{FF2B5EF4-FFF2-40B4-BE49-F238E27FC236}">
                  <a16:creationId xmlns:a16="http://schemas.microsoft.com/office/drawing/2014/main" id="{46C1F50A-2F68-4596-A6AE-850DCD281061}"/>
                </a:ext>
              </a:extLst>
            </p:cNvPr>
            <p:cNvSpPr/>
            <p:nvPr/>
          </p:nvSpPr>
          <p:spPr>
            <a:xfrm>
              <a:off x="8580108" y="1178775"/>
              <a:ext cx="144911" cy="203375"/>
            </a:xfrm>
            <a:custGeom>
              <a:avLst/>
              <a:gdLst>
                <a:gd fmla="*/ 72225 w 144911" name="connsiteX0"/>
                <a:gd fmla="*/ 203324 h 203375" name="connsiteY0"/>
                <a:gd fmla="*/ 55863 w 144911" name="connsiteX1"/>
                <a:gd fmla="*/ 193439 h 203375" name="connsiteY1"/>
                <a:gd fmla="*/ 13026 w 144911" name="connsiteX2"/>
                <a:gd fmla="*/ 113901 h 203375" name="connsiteY2"/>
                <a:gd fmla="*/ -41 w 144911" name="connsiteX3"/>
                <a:gd fmla="*/ 72541 h 203375" name="connsiteY3"/>
                <a:gd fmla="*/ 24047 w 144911" name="connsiteX4"/>
                <a:gd fmla="*/ 18569 h 203375" name="connsiteY4"/>
                <a:gd fmla="*/ 80860 w 144911" name="connsiteX5"/>
                <a:gd fmla="*/ 388 h 203375" name="connsiteY5"/>
                <a:gd fmla="*/ 122447 w 144911" name="connsiteX6"/>
                <a:gd fmla="*/ 19705 h 203375" name="connsiteY6"/>
                <a:gd fmla="*/ 122447 w 144911" name="connsiteX7"/>
                <a:gd fmla="*/ 31749 h 203375" name="connsiteY7"/>
                <a:gd fmla="*/ 110289 w 144911" name="connsiteX8"/>
                <a:gd fmla="*/ 31749 h 203375" name="connsiteY8"/>
                <a:gd fmla="*/ 31910 w 144911" name="connsiteX9"/>
                <a:gd fmla="*/ 34226 h 203375" name="connsiteY9"/>
                <a:gd fmla="*/ 16889 w 144911" name="connsiteX10"/>
                <a:gd fmla="*/ 72086 h 203375" name="connsiteY10"/>
                <a:gd fmla="*/ 28252 w 144911" name="connsiteX11"/>
                <a:gd fmla="*/ 105492 h 203375" name="connsiteY11"/>
                <a:gd fmla="*/ 71089 w 144911" name="connsiteX12"/>
                <a:gd fmla="*/ 185031 h 203375" name="connsiteY12"/>
                <a:gd fmla="*/ 73702 w 144911" name="connsiteX13"/>
                <a:gd fmla="*/ 185031 h 203375" name="connsiteY13"/>
                <a:gd fmla="*/ 115289 w 144911" name="connsiteX14"/>
                <a:gd fmla="*/ 107197 h 203375" name="connsiteY14"/>
                <a:gd fmla="*/ 127561 w 144911" name="connsiteX15"/>
                <a:gd fmla="*/ 63564 h 203375" name="connsiteY15"/>
                <a:gd fmla="*/ 120857 w 144911" name="connsiteX16"/>
                <a:gd fmla="*/ 44134 h 203375" name="connsiteY16"/>
                <a:gd fmla="*/ 123924 w 144911" name="connsiteX17"/>
                <a:gd fmla="*/ 32431 h 203375" name="connsiteY17"/>
                <a:gd fmla="*/ 135628 w 144911" name="connsiteX18"/>
                <a:gd fmla="*/ 35499 h 203375" name="connsiteY18"/>
                <a:gd fmla="*/ 144491 w 144911" name="connsiteX19"/>
                <a:gd fmla="*/ 61178 h 203375" name="connsiteY19"/>
                <a:gd fmla="*/ 130401 w 144911" name="connsiteX20"/>
                <a:gd fmla="*/ 115151 h 203375" name="connsiteY20"/>
                <a:gd fmla="*/ 88814 w 144911" name="connsiteX21"/>
                <a:gd fmla="*/ 193098 h 203375" name="connsiteY21"/>
                <a:gd fmla="*/ 72452 w 144911" name="connsiteX22"/>
                <a:gd fmla="*/ 202983 h 2033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03375" w="144911">
                  <a:moveTo>
                    <a:pt x="72225" y="203324"/>
                  </a:moveTo>
                  <a:cubicBezTo>
                    <a:pt x="65362" y="203313"/>
                    <a:pt x="59067" y="199507"/>
                    <a:pt x="55863" y="193439"/>
                  </a:cubicBezTo>
                  <a:lnTo>
                    <a:pt x="13026" y="113901"/>
                  </a:lnTo>
                  <a:cubicBezTo>
                    <a:pt x="6083" y="101072"/>
                    <a:pt x="1652" y="87028"/>
                    <a:pt x="-41" y="72541"/>
                  </a:cubicBezTo>
                  <a:cubicBezTo>
                    <a:pt x="-53" y="51941"/>
                    <a:pt x="8708" y="32317"/>
                    <a:pt x="24047" y="18569"/>
                  </a:cubicBezTo>
                  <a:cubicBezTo>
                    <a:pt x="39546" y="4729"/>
                    <a:pt x="60203" y="-1884"/>
                    <a:pt x="80860" y="388"/>
                  </a:cubicBezTo>
                  <a:cubicBezTo>
                    <a:pt x="96450" y="2138"/>
                    <a:pt x="111051" y="8910"/>
                    <a:pt x="122447" y="19705"/>
                  </a:cubicBezTo>
                  <a:cubicBezTo>
                    <a:pt x="125765" y="23034"/>
                    <a:pt x="125765" y="28420"/>
                    <a:pt x="122447" y="31749"/>
                  </a:cubicBezTo>
                  <a:cubicBezTo>
                    <a:pt x="119084" y="35090"/>
                    <a:pt x="113653" y="35090"/>
                    <a:pt x="110289" y="31749"/>
                  </a:cubicBezTo>
                  <a:cubicBezTo>
                    <a:pt x="87962" y="10785"/>
                    <a:pt x="52874" y="11899"/>
                    <a:pt x="31910" y="34226"/>
                  </a:cubicBezTo>
                  <a:cubicBezTo>
                    <a:pt x="22286" y="44487"/>
                    <a:pt x="16912" y="58019"/>
                    <a:pt x="16889" y="72086"/>
                  </a:cubicBezTo>
                  <a:cubicBezTo>
                    <a:pt x="18741" y="83790"/>
                    <a:pt x="22593" y="95084"/>
                    <a:pt x="28252" y="105492"/>
                  </a:cubicBezTo>
                  <a:lnTo>
                    <a:pt x="71089" y="185031"/>
                  </a:lnTo>
                  <a:lnTo>
                    <a:pt x="73702" y="185031"/>
                  </a:lnTo>
                  <a:lnTo>
                    <a:pt x="115289" y="107197"/>
                  </a:lnTo>
                  <a:cubicBezTo>
                    <a:pt x="119266" y="99470"/>
                    <a:pt x="129379" y="76518"/>
                    <a:pt x="127561" y="63564"/>
                  </a:cubicBezTo>
                  <a:cubicBezTo>
                    <a:pt x="126549" y="56724"/>
                    <a:pt x="124277" y="50134"/>
                    <a:pt x="120857" y="44134"/>
                  </a:cubicBezTo>
                  <a:cubicBezTo>
                    <a:pt x="118471" y="40055"/>
                    <a:pt x="119845" y="34817"/>
                    <a:pt x="123924" y="32431"/>
                  </a:cubicBezTo>
                  <a:cubicBezTo>
                    <a:pt x="128004" y="30045"/>
                    <a:pt x="133242" y="31420"/>
                    <a:pt x="135628" y="35499"/>
                  </a:cubicBezTo>
                  <a:cubicBezTo>
                    <a:pt x="140253" y="43385"/>
                    <a:pt x="143264" y="52111"/>
                    <a:pt x="144491" y="61178"/>
                  </a:cubicBezTo>
                  <a:cubicBezTo>
                    <a:pt x="147445" y="81745"/>
                    <a:pt x="132220" y="111855"/>
                    <a:pt x="130401" y="115151"/>
                  </a:cubicBezTo>
                  <a:lnTo>
                    <a:pt x="88814" y="193098"/>
                  </a:lnTo>
                  <a:cubicBezTo>
                    <a:pt x="85610" y="199166"/>
                    <a:pt x="79315" y="202972"/>
                    <a:pt x="72452" y="202983"/>
                  </a:cubicBezTo>
                  <a:close/>
                </a:path>
              </a:pathLst>
            </a:custGeom>
            <a:solidFill>
              <a:srgbClr val="271C57"/>
            </a:solidFill>
            <a:ln cap="flat" w="11362">
              <a:noFill/>
              <a:prstDash val="solid"/>
              <a:miter/>
            </a:ln>
          </p:spPr>
          <p:txBody>
            <a:bodyPr anchor="ctr" rtlCol="0"/>
            <a:lstStyle/>
            <a:p>
              <a:endParaRPr dirty="0" lang="en-US"/>
            </a:p>
          </p:txBody>
        </p:sp>
        <p:sp>
          <p:nvSpPr>
            <p:cNvPr id="1136" name="Freeform: Shape 1135">
              <a:extLst>
                <a:ext uri="{FF2B5EF4-FFF2-40B4-BE49-F238E27FC236}">
                  <a16:creationId xmlns:a16="http://schemas.microsoft.com/office/drawing/2014/main" id="{27FEDBAB-1C7C-4299-8B2A-3A110E29B490}"/>
                </a:ext>
              </a:extLst>
            </p:cNvPr>
            <p:cNvSpPr/>
            <p:nvPr/>
          </p:nvSpPr>
          <p:spPr>
            <a:xfrm>
              <a:off x="8616696" y="1212279"/>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35751 w 71584" name="connsiteX4"/>
                <a:gd fmla="*/ 71533 h 71584" name="connsiteY4"/>
                <a:gd fmla="*/ 35751 w 71584" name="connsiteX5"/>
                <a:gd fmla="*/ 17106 h 71584" name="connsiteY5"/>
                <a:gd fmla="*/ 17116 w 71584" name="connsiteX6"/>
                <a:gd fmla="*/ 35741 h 71584" name="connsiteY6"/>
                <a:gd fmla="*/ 35751 w 71584" name="connsiteX7"/>
                <a:gd fmla="*/ 54376 h 71584" name="connsiteY7"/>
                <a:gd fmla="*/ 54386 w 71584" name="connsiteX8"/>
                <a:gd fmla="*/ 35741 h 71584" name="connsiteY8"/>
                <a:gd fmla="*/ 35751 w 71584" name="connsiteX9"/>
                <a:gd fmla="*/ 17106 h 7158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1584" w="71584">
                  <a:moveTo>
                    <a:pt x="35751" y="71533"/>
                  </a:moveTo>
                  <a:cubicBezTo>
                    <a:pt x="15980" y="71533"/>
                    <a:pt x="-41" y="55512"/>
                    <a:pt x="-41" y="35741"/>
                  </a:cubicBezTo>
                  <a:cubicBezTo>
                    <a:pt x="-41" y="15970"/>
                    <a:pt x="15980" y="-51"/>
                    <a:pt x="35751" y="-51"/>
                  </a:cubicBezTo>
                  <a:cubicBezTo>
                    <a:pt x="55522" y="-51"/>
                    <a:pt x="71543" y="15970"/>
                    <a:pt x="71543" y="35741"/>
                  </a:cubicBezTo>
                  <a:cubicBezTo>
                    <a:pt x="71543" y="55512"/>
                    <a:pt x="55522" y="71533"/>
                    <a:pt x="35751" y="71533"/>
                  </a:cubicBezTo>
                  <a:close/>
                  <a:moveTo>
                    <a:pt x="35751" y="17106"/>
                  </a:moveTo>
                  <a:cubicBezTo>
                    <a:pt x="25456" y="17106"/>
                    <a:pt x="17116" y="25447"/>
                    <a:pt x="17116" y="35741"/>
                  </a:cubicBezTo>
                  <a:cubicBezTo>
                    <a:pt x="17116" y="46036"/>
                    <a:pt x="25456" y="54376"/>
                    <a:pt x="35751" y="54376"/>
                  </a:cubicBezTo>
                  <a:cubicBezTo>
                    <a:pt x="46045" y="54376"/>
                    <a:pt x="54386" y="46036"/>
                    <a:pt x="54386" y="35741"/>
                  </a:cubicBezTo>
                  <a:cubicBezTo>
                    <a:pt x="54386" y="25447"/>
                    <a:pt x="46045" y="17106"/>
                    <a:pt x="35751" y="17106"/>
                  </a:cubicBezTo>
                  <a:close/>
                </a:path>
              </a:pathLst>
            </a:custGeom>
            <a:solidFill>
              <a:srgbClr val="271C57"/>
            </a:solidFill>
            <a:ln cap="flat" w="11362">
              <a:noFill/>
              <a:prstDash val="solid"/>
              <a:miter/>
            </a:ln>
          </p:spPr>
          <p:txBody>
            <a:bodyPr anchor="ctr" rtlCol="0"/>
            <a:lstStyle/>
            <a:p>
              <a:endParaRPr dirty="0" lang="en-US"/>
            </a:p>
          </p:txBody>
        </p:sp>
        <p:sp>
          <p:nvSpPr>
            <p:cNvPr id="1137" name="Freeform: Shape 1136">
              <a:extLst>
                <a:ext uri="{FF2B5EF4-FFF2-40B4-BE49-F238E27FC236}">
                  <a16:creationId xmlns:a16="http://schemas.microsoft.com/office/drawing/2014/main" id="{DC7162FC-595A-4334-A050-44610DFDBEFF}"/>
                </a:ext>
              </a:extLst>
            </p:cNvPr>
            <p:cNvSpPr/>
            <p:nvPr/>
          </p:nvSpPr>
          <p:spPr>
            <a:xfrm>
              <a:off x="8560678" y="1337377"/>
              <a:ext cx="183732" cy="78066"/>
            </a:xfrm>
            <a:custGeom>
              <a:avLst/>
              <a:gdLst>
                <a:gd fmla="*/ 91769 w 183732" name="connsiteX0"/>
                <a:gd fmla="*/ 78015 h 78066" name="connsiteY0"/>
                <a:gd fmla="*/ -41 w 183732" name="connsiteX1"/>
                <a:gd fmla="*/ 36655 h 78066" name="connsiteY1"/>
                <a:gd fmla="*/ 40069 w 183732" name="connsiteX2"/>
                <a:gd fmla="*/ 1886 h 78066" name="connsiteY2"/>
                <a:gd fmla="*/ 50704 w 183732" name="connsiteX3"/>
                <a:gd fmla="*/ 7544 h 78066" name="connsiteY3"/>
                <a:gd fmla="*/ 50750 w 183732" name="connsiteX4"/>
                <a:gd fmla="*/ 7681 h 78066" name="connsiteY4"/>
                <a:gd fmla="*/ 44841 w 183732" name="connsiteX5"/>
                <a:gd fmla="*/ 18361 h 78066" name="connsiteY5"/>
                <a:gd fmla="*/ 17116 w 183732" name="connsiteX6"/>
                <a:gd fmla="*/ 36655 h 78066" name="connsiteY6"/>
                <a:gd fmla="*/ 91769 w 183732" name="connsiteX7"/>
                <a:gd fmla="*/ 60971 h 78066" name="connsiteY7"/>
                <a:gd fmla="*/ 166535 w 183732" name="connsiteX8"/>
                <a:gd fmla="*/ 36655 h 78066" name="connsiteY8"/>
                <a:gd fmla="*/ 133129 w 183732" name="connsiteX9"/>
                <a:gd fmla="*/ 16771 h 78066" name="connsiteY9"/>
                <a:gd fmla="*/ 126686 w 183732" name="connsiteX10"/>
                <a:gd fmla="*/ 6783 h 78066" name="connsiteY10"/>
                <a:gd fmla="*/ 126766 w 183732" name="connsiteX11"/>
                <a:gd fmla="*/ 6431 h 78066" name="connsiteY11"/>
                <a:gd fmla="*/ 137105 w 183732" name="connsiteX12"/>
                <a:gd fmla="*/ 181 h 78066" name="connsiteY12"/>
                <a:gd fmla="*/ 183692 w 183732" name="connsiteX13"/>
                <a:gd fmla="*/ 36655 h 78066" name="connsiteY13"/>
                <a:gd fmla="*/ 91769 w 183732" name="connsiteX14"/>
                <a:gd fmla="*/ 78015 h 78066"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8066" w="183732">
                  <a:moveTo>
                    <a:pt x="91769" y="78015"/>
                  </a:moveTo>
                  <a:cubicBezTo>
                    <a:pt x="46318" y="78015"/>
                    <a:pt x="-41" y="63812"/>
                    <a:pt x="-41" y="36655"/>
                  </a:cubicBezTo>
                  <a:cubicBezTo>
                    <a:pt x="-41" y="21770"/>
                    <a:pt x="14162" y="9385"/>
                    <a:pt x="40069" y="1886"/>
                  </a:cubicBezTo>
                  <a:cubicBezTo>
                    <a:pt x="44569" y="511"/>
                    <a:pt x="49329" y="3045"/>
                    <a:pt x="50704" y="7544"/>
                  </a:cubicBezTo>
                  <a:cubicBezTo>
                    <a:pt x="50727" y="7590"/>
                    <a:pt x="50738" y="7635"/>
                    <a:pt x="50750" y="7681"/>
                  </a:cubicBezTo>
                  <a:cubicBezTo>
                    <a:pt x="52000" y="12248"/>
                    <a:pt x="49375" y="16987"/>
                    <a:pt x="44841" y="18361"/>
                  </a:cubicBezTo>
                  <a:cubicBezTo>
                    <a:pt x="25752" y="23816"/>
                    <a:pt x="17116" y="31656"/>
                    <a:pt x="17116" y="36655"/>
                  </a:cubicBezTo>
                  <a:cubicBezTo>
                    <a:pt x="17116" y="46541"/>
                    <a:pt x="46205" y="60971"/>
                    <a:pt x="91769" y="60971"/>
                  </a:cubicBezTo>
                  <a:cubicBezTo>
                    <a:pt x="137333" y="60971"/>
                    <a:pt x="166535" y="46541"/>
                    <a:pt x="166535" y="36655"/>
                  </a:cubicBezTo>
                  <a:cubicBezTo>
                    <a:pt x="166535" y="30747"/>
                    <a:pt x="155172" y="22111"/>
                    <a:pt x="133129" y="16771"/>
                  </a:cubicBezTo>
                  <a:cubicBezTo>
                    <a:pt x="128595" y="15793"/>
                    <a:pt x="125709" y="11317"/>
                    <a:pt x="126686" y="6783"/>
                  </a:cubicBezTo>
                  <a:cubicBezTo>
                    <a:pt x="126709" y="6658"/>
                    <a:pt x="126731" y="6544"/>
                    <a:pt x="126766" y="6431"/>
                  </a:cubicBezTo>
                  <a:cubicBezTo>
                    <a:pt x="127936" y="1886"/>
                    <a:pt x="132538" y="-898"/>
                    <a:pt x="137105" y="181"/>
                  </a:cubicBezTo>
                  <a:cubicBezTo>
                    <a:pt x="166648" y="7340"/>
                    <a:pt x="183692" y="20520"/>
                    <a:pt x="183692" y="36655"/>
                  </a:cubicBezTo>
                  <a:cubicBezTo>
                    <a:pt x="183692" y="63357"/>
                    <a:pt x="137447" y="78015"/>
                    <a:pt x="91769" y="78015"/>
                  </a:cubicBezTo>
                  <a:close/>
                </a:path>
              </a:pathLst>
            </a:custGeom>
            <a:solidFill>
              <a:srgbClr val="271C57"/>
            </a:solidFill>
            <a:ln cap="flat" w="11362">
              <a:noFill/>
              <a:prstDash val="solid"/>
              <a:miter/>
            </a:ln>
          </p:spPr>
          <p:txBody>
            <a:bodyPr anchor="ctr" rtlCol="0"/>
            <a:lstStyle/>
            <a:p>
              <a:endParaRPr dirty="0" lang="en-US"/>
            </a:p>
          </p:txBody>
        </p:sp>
        <p:sp>
          <p:nvSpPr>
            <p:cNvPr id="1138" name="Freeform: Shape 1137">
              <a:extLst>
                <a:ext uri="{FF2B5EF4-FFF2-40B4-BE49-F238E27FC236}">
                  <a16:creationId xmlns:a16="http://schemas.microsoft.com/office/drawing/2014/main" id="{9C0A830F-9442-42F8-9203-BF23A6625582}"/>
                </a:ext>
              </a:extLst>
            </p:cNvPr>
            <p:cNvSpPr/>
            <p:nvPr/>
          </p:nvSpPr>
          <p:spPr>
            <a:xfrm>
              <a:off x="7435781" y="701067"/>
              <a:ext cx="145477" cy="203854"/>
            </a:xfrm>
            <a:custGeom>
              <a:avLst/>
              <a:gdLst>
                <a:gd fmla="*/ 72225 w 145477" name="connsiteX0"/>
                <a:gd fmla="*/ 203803 h 203854" name="connsiteY0"/>
                <a:gd fmla="*/ 55863 w 145477" name="connsiteX1"/>
                <a:gd fmla="*/ 194031 h 203854" name="connsiteY1"/>
                <a:gd fmla="*/ 13026 w 145477" name="connsiteX2"/>
                <a:gd fmla="*/ 113811 h 203854" name="connsiteY2"/>
                <a:gd fmla="*/ -41 w 145477" name="connsiteX3"/>
                <a:gd fmla="*/ 72451 h 203854" name="connsiteY3"/>
                <a:gd fmla="*/ 72441 w 145477" name="connsiteX4"/>
                <a:gd fmla="*/ -51 h 203854" name="connsiteY4"/>
                <a:gd fmla="*/ 80633 w 145477" name="connsiteX5"/>
                <a:gd fmla="*/ 413 h 203854" name="connsiteY5"/>
                <a:gd fmla="*/ 122220 w 145477" name="connsiteX6"/>
                <a:gd fmla="*/ 19615 h 203854" name="connsiteY6"/>
                <a:gd fmla="*/ 121186 w 145477" name="connsiteX7"/>
                <a:gd fmla="*/ 31622 h 203854" name="connsiteY7"/>
                <a:gd fmla="*/ 110858 w 145477" name="connsiteX8"/>
                <a:gd fmla="*/ 32114 h 203854" name="connsiteY8"/>
                <a:gd fmla="*/ 79156 w 145477" name="connsiteX9"/>
                <a:gd fmla="*/ 17343 h 203854" name="connsiteY9"/>
                <a:gd fmla="*/ 35865 w 145477" name="connsiteX10"/>
                <a:gd fmla="*/ 31205 h 203854" name="connsiteY10"/>
                <a:gd fmla="*/ 17457 w 145477" name="connsiteX11"/>
                <a:gd fmla="*/ 72451 h 203854" name="connsiteY11"/>
                <a:gd fmla="*/ 28820 w 145477" name="connsiteX12"/>
                <a:gd fmla="*/ 105857 h 203854" name="connsiteY12"/>
                <a:gd fmla="*/ 71657 w 145477" name="connsiteX13"/>
                <a:gd fmla="*/ 185396 h 203854" name="connsiteY13"/>
                <a:gd fmla="*/ 74270 w 145477" name="connsiteX14"/>
                <a:gd fmla="*/ 185396 h 203854" name="connsiteY14"/>
                <a:gd fmla="*/ 115857 w 145477" name="connsiteX15"/>
                <a:gd fmla="*/ 107562 h 203854" name="connsiteY15"/>
                <a:gd fmla="*/ 128129 w 145477" name="connsiteX16"/>
                <a:gd fmla="*/ 63816 h 203854" name="connsiteY16"/>
                <a:gd fmla="*/ 121425 w 145477" name="connsiteX17"/>
                <a:gd fmla="*/ 44386 h 203854" name="connsiteY17"/>
                <a:gd fmla="*/ 124550 w 145477" name="connsiteX18"/>
                <a:gd fmla="*/ 32739 h 203854" name="connsiteY18"/>
                <a:gd fmla="*/ 136197 w 145477" name="connsiteX19"/>
                <a:gd fmla="*/ 35864 h 203854" name="connsiteY19"/>
                <a:gd fmla="*/ 145059 w 145477" name="connsiteX20"/>
                <a:gd fmla="*/ 61430 h 203854" name="connsiteY20"/>
                <a:gd fmla="*/ 130969 w 145477" name="connsiteX21"/>
                <a:gd fmla="*/ 115516 h 203854" name="connsiteY21"/>
                <a:gd fmla="*/ 89383 w 145477" name="connsiteX22"/>
                <a:gd fmla="*/ 193463 h 203854" name="connsiteY22"/>
                <a:gd fmla="*/ 72907 w 145477" name="connsiteX23"/>
                <a:gd fmla="*/ 203235 h 20385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3854" w="145477">
                  <a:moveTo>
                    <a:pt x="72225" y="203803"/>
                  </a:moveTo>
                  <a:cubicBezTo>
                    <a:pt x="65396" y="203792"/>
                    <a:pt x="59113" y="200042"/>
                    <a:pt x="55863" y="194031"/>
                  </a:cubicBezTo>
                  <a:lnTo>
                    <a:pt x="13026" y="113811"/>
                  </a:lnTo>
                  <a:cubicBezTo>
                    <a:pt x="6049" y="100992"/>
                    <a:pt x="1618" y="86949"/>
                    <a:pt x="-41" y="72451"/>
                  </a:cubicBezTo>
                  <a:cubicBezTo>
                    <a:pt x="-41" y="32414"/>
                    <a:pt x="32411" y="-45"/>
                    <a:pt x="72441" y="-51"/>
                  </a:cubicBezTo>
                  <a:cubicBezTo>
                    <a:pt x="75179" y="-51"/>
                    <a:pt x="77918" y="103"/>
                    <a:pt x="80633" y="413"/>
                  </a:cubicBezTo>
                  <a:cubicBezTo>
                    <a:pt x="96223" y="2094"/>
                    <a:pt x="110835" y="8839"/>
                    <a:pt x="122220" y="19615"/>
                  </a:cubicBezTo>
                  <a:cubicBezTo>
                    <a:pt x="125254" y="23217"/>
                    <a:pt x="124788" y="28593"/>
                    <a:pt x="121186" y="31622"/>
                  </a:cubicBezTo>
                  <a:cubicBezTo>
                    <a:pt x="118243" y="34094"/>
                    <a:pt x="114017" y="34295"/>
                    <a:pt x="110858" y="32114"/>
                  </a:cubicBezTo>
                  <a:cubicBezTo>
                    <a:pt x="102154" y="23906"/>
                    <a:pt x="91042" y="18726"/>
                    <a:pt x="79156" y="17343"/>
                  </a:cubicBezTo>
                  <a:cubicBezTo>
                    <a:pt x="63408" y="15504"/>
                    <a:pt x="47625" y="20557"/>
                    <a:pt x="35865" y="31205"/>
                  </a:cubicBezTo>
                  <a:cubicBezTo>
                    <a:pt x="24173" y="41736"/>
                    <a:pt x="17491" y="56720"/>
                    <a:pt x="17457" y="72451"/>
                  </a:cubicBezTo>
                  <a:cubicBezTo>
                    <a:pt x="19298" y="84157"/>
                    <a:pt x="23139" y="95458"/>
                    <a:pt x="28820" y="105857"/>
                  </a:cubicBezTo>
                  <a:lnTo>
                    <a:pt x="71657" y="185396"/>
                  </a:lnTo>
                  <a:lnTo>
                    <a:pt x="74270" y="185396"/>
                  </a:lnTo>
                  <a:lnTo>
                    <a:pt x="115857" y="107562"/>
                  </a:lnTo>
                  <a:cubicBezTo>
                    <a:pt x="123266" y="94122"/>
                    <a:pt x="127470" y="79150"/>
                    <a:pt x="128129" y="63816"/>
                  </a:cubicBezTo>
                  <a:cubicBezTo>
                    <a:pt x="127095" y="56986"/>
                    <a:pt x="124822" y="50401"/>
                    <a:pt x="121425" y="44386"/>
                  </a:cubicBezTo>
                  <a:cubicBezTo>
                    <a:pt x="119073" y="40307"/>
                    <a:pt x="120471" y="35092"/>
                    <a:pt x="124550" y="32739"/>
                  </a:cubicBezTo>
                  <a:cubicBezTo>
                    <a:pt x="128629" y="30386"/>
                    <a:pt x="133844" y="31785"/>
                    <a:pt x="136197" y="35864"/>
                  </a:cubicBezTo>
                  <a:cubicBezTo>
                    <a:pt x="140798" y="43721"/>
                    <a:pt x="143809" y="52408"/>
                    <a:pt x="145059" y="61430"/>
                  </a:cubicBezTo>
                  <a:cubicBezTo>
                    <a:pt x="148013" y="82110"/>
                    <a:pt x="132674" y="112107"/>
                    <a:pt x="130969" y="115516"/>
                  </a:cubicBezTo>
                  <a:lnTo>
                    <a:pt x="89383" y="193463"/>
                  </a:lnTo>
                  <a:cubicBezTo>
                    <a:pt x="86099" y="199492"/>
                    <a:pt x="79770" y="203241"/>
                    <a:pt x="72907" y="203235"/>
                  </a:cubicBezTo>
                  <a:close/>
                </a:path>
              </a:pathLst>
            </a:custGeom>
            <a:solidFill>
              <a:srgbClr val="271C57"/>
            </a:solidFill>
            <a:ln cap="flat" w="11362">
              <a:noFill/>
              <a:prstDash val="solid"/>
              <a:miter/>
            </a:ln>
          </p:spPr>
          <p:txBody>
            <a:bodyPr anchor="ctr" rtlCol="0"/>
            <a:lstStyle/>
            <a:p>
              <a:endParaRPr dirty="0" lang="en-US"/>
            </a:p>
          </p:txBody>
        </p:sp>
        <p:sp>
          <p:nvSpPr>
            <p:cNvPr id="1139" name="Freeform: Shape 1138">
              <a:extLst>
                <a:ext uri="{FF2B5EF4-FFF2-40B4-BE49-F238E27FC236}">
                  <a16:creationId xmlns:a16="http://schemas.microsoft.com/office/drawing/2014/main" id="{FEB2955D-C38D-4020-B71D-FB300EDBBB46}"/>
                </a:ext>
              </a:extLst>
            </p:cNvPr>
            <p:cNvSpPr/>
            <p:nvPr/>
          </p:nvSpPr>
          <p:spPr>
            <a:xfrm>
              <a:off x="7472368" y="735050"/>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71543 w 71584" name="connsiteX4"/>
                <a:gd fmla="*/ 35855 h 71584" name="connsiteY4"/>
                <a:gd fmla="*/ 35751 w 71584" name="connsiteX5"/>
                <a:gd fmla="*/ 71533 h 71584" name="connsiteY5"/>
                <a:gd fmla="*/ 35751 w 71584" name="connsiteX6"/>
                <a:gd fmla="*/ 17106 h 71584" name="connsiteY6"/>
                <a:gd fmla="*/ 16889 w 71584" name="connsiteX7"/>
                <a:gd fmla="*/ 35741 h 71584" name="connsiteY7"/>
                <a:gd fmla="*/ 35524 w 71584" name="connsiteX8"/>
                <a:gd fmla="*/ 54602 h 71584" name="connsiteY8"/>
                <a:gd fmla="*/ 54386 w 71584" name="connsiteX9"/>
                <a:gd fmla="*/ 35968 h 71584" name="connsiteY9"/>
                <a:gd fmla="*/ 54386 w 71584" name="connsiteX10"/>
                <a:gd fmla="*/ 35855 h 71584" name="connsiteY10"/>
                <a:gd fmla="*/ 35751 w 71584" name="connsiteX11"/>
                <a:gd fmla="*/ 17106 h 7158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71584" w="71584">
                  <a:moveTo>
                    <a:pt x="35751" y="71533"/>
                  </a:moveTo>
                  <a:cubicBezTo>
                    <a:pt x="15980" y="71533"/>
                    <a:pt x="-41" y="55509"/>
                    <a:pt x="-41" y="35741"/>
                  </a:cubicBezTo>
                  <a:cubicBezTo>
                    <a:pt x="-41" y="15974"/>
                    <a:pt x="15980" y="-51"/>
                    <a:pt x="35751" y="-51"/>
                  </a:cubicBezTo>
                  <a:cubicBezTo>
                    <a:pt x="55522" y="-51"/>
                    <a:pt x="71543" y="15974"/>
                    <a:pt x="71543" y="35741"/>
                  </a:cubicBezTo>
                  <a:cubicBezTo>
                    <a:pt x="71543" y="35779"/>
                    <a:pt x="71543" y="35817"/>
                    <a:pt x="71543" y="35855"/>
                  </a:cubicBezTo>
                  <a:cubicBezTo>
                    <a:pt x="71475" y="55578"/>
                    <a:pt x="55477" y="71533"/>
                    <a:pt x="35751" y="71533"/>
                  </a:cubicBezTo>
                  <a:close/>
                  <a:moveTo>
                    <a:pt x="35751" y="17106"/>
                  </a:moveTo>
                  <a:cubicBezTo>
                    <a:pt x="25400" y="17044"/>
                    <a:pt x="16957" y="25386"/>
                    <a:pt x="16889" y="35741"/>
                  </a:cubicBezTo>
                  <a:cubicBezTo>
                    <a:pt x="16832" y="46095"/>
                    <a:pt x="25173" y="54539"/>
                    <a:pt x="35524" y="54602"/>
                  </a:cubicBezTo>
                  <a:cubicBezTo>
                    <a:pt x="45875" y="54666"/>
                    <a:pt x="54317" y="46322"/>
                    <a:pt x="54386" y="35968"/>
                  </a:cubicBezTo>
                  <a:cubicBezTo>
                    <a:pt x="54386" y="35930"/>
                    <a:pt x="54386" y="35892"/>
                    <a:pt x="54386" y="35855"/>
                  </a:cubicBezTo>
                  <a:cubicBezTo>
                    <a:pt x="54386" y="25544"/>
                    <a:pt x="46057" y="17169"/>
                    <a:pt x="35751" y="17106"/>
                  </a:cubicBezTo>
                  <a:close/>
                </a:path>
              </a:pathLst>
            </a:custGeom>
            <a:solidFill>
              <a:srgbClr val="271C57"/>
            </a:solidFill>
            <a:ln cap="flat" w="11362">
              <a:noFill/>
              <a:prstDash val="solid"/>
              <a:miter/>
            </a:ln>
          </p:spPr>
          <p:txBody>
            <a:bodyPr anchor="ctr" rtlCol="0"/>
            <a:lstStyle/>
            <a:p>
              <a:endParaRPr dirty="0" lang="en-US"/>
            </a:p>
          </p:txBody>
        </p:sp>
        <p:sp>
          <p:nvSpPr>
            <p:cNvPr id="1140" name="Freeform: Shape 1139">
              <a:extLst>
                <a:ext uri="{FF2B5EF4-FFF2-40B4-BE49-F238E27FC236}">
                  <a16:creationId xmlns:a16="http://schemas.microsoft.com/office/drawing/2014/main" id="{61555089-C949-40FB-8322-2A04471AE4A7}"/>
                </a:ext>
              </a:extLst>
            </p:cNvPr>
            <p:cNvSpPr/>
            <p:nvPr/>
          </p:nvSpPr>
          <p:spPr>
            <a:xfrm>
              <a:off x="7416351" y="859807"/>
              <a:ext cx="183619" cy="78406"/>
            </a:xfrm>
            <a:custGeom>
              <a:avLst/>
              <a:gdLst>
                <a:gd fmla="*/ 91769 w 183619" name="connsiteX0"/>
                <a:gd fmla="*/ 78355 h 78406" name="connsiteY0"/>
                <a:gd fmla="*/ -41 w 183619" name="connsiteX1"/>
                <a:gd fmla="*/ 36882 h 78406" name="connsiteY1"/>
                <a:gd fmla="*/ 40069 w 183619" name="connsiteX2"/>
                <a:gd fmla="*/ 2794 h 78406" name="connsiteY2"/>
                <a:gd fmla="*/ 50636 w 183619" name="connsiteX3"/>
                <a:gd fmla="*/ 8589 h 78406" name="connsiteY3"/>
                <a:gd fmla="*/ 44841 w 183619" name="connsiteX4"/>
                <a:gd fmla="*/ 19156 h 78406" name="connsiteY4"/>
                <a:gd fmla="*/ 17116 w 183619" name="connsiteX5"/>
                <a:gd fmla="*/ 37450 h 78406" name="connsiteY5"/>
                <a:gd fmla="*/ 91769 w 183619" name="connsiteX6"/>
                <a:gd fmla="*/ 61766 h 78406" name="connsiteY6"/>
                <a:gd fmla="*/ 166534 w 183619" name="connsiteX7"/>
                <a:gd fmla="*/ 36541 h 78406" name="connsiteY7"/>
                <a:gd fmla="*/ 133128 w 183619" name="connsiteX8"/>
                <a:gd fmla="*/ 16770 h 78406" name="connsiteY8"/>
                <a:gd fmla="*/ 126731 w 183619" name="connsiteX9"/>
                <a:gd fmla="*/ 6553 h 78406" name="connsiteY9"/>
                <a:gd fmla="*/ 126765 w 183619" name="connsiteX10"/>
                <a:gd fmla="*/ 6430 h 78406" name="connsiteY10"/>
                <a:gd fmla="*/ 137105 w 183619" name="connsiteX11"/>
                <a:gd fmla="*/ 180 h 78406" name="connsiteY11"/>
                <a:gd fmla="*/ 183578 w 183619" name="connsiteX12"/>
                <a:gd fmla="*/ 36541 h 78406" name="connsiteY12"/>
                <a:gd fmla="*/ 91769 w 183619" name="connsiteX13"/>
                <a:gd fmla="*/ 78355 h 7840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8406" w="183619">
                  <a:moveTo>
                    <a:pt x="91769" y="78355"/>
                  </a:moveTo>
                  <a:cubicBezTo>
                    <a:pt x="46318" y="78355"/>
                    <a:pt x="-41" y="64152"/>
                    <a:pt x="-41" y="36882"/>
                  </a:cubicBezTo>
                  <a:cubicBezTo>
                    <a:pt x="-41" y="21997"/>
                    <a:pt x="14162" y="9725"/>
                    <a:pt x="40069" y="2794"/>
                  </a:cubicBezTo>
                  <a:cubicBezTo>
                    <a:pt x="44591" y="1476"/>
                    <a:pt x="49318" y="4071"/>
                    <a:pt x="50636" y="8589"/>
                  </a:cubicBezTo>
                  <a:cubicBezTo>
                    <a:pt x="51954" y="13106"/>
                    <a:pt x="49363" y="17838"/>
                    <a:pt x="44841" y="19156"/>
                  </a:cubicBezTo>
                  <a:cubicBezTo>
                    <a:pt x="25752" y="24724"/>
                    <a:pt x="17116" y="32564"/>
                    <a:pt x="17116" y="37450"/>
                  </a:cubicBezTo>
                  <a:cubicBezTo>
                    <a:pt x="17116" y="47335"/>
                    <a:pt x="46205" y="61766"/>
                    <a:pt x="91769" y="61766"/>
                  </a:cubicBezTo>
                  <a:cubicBezTo>
                    <a:pt x="137333" y="61766"/>
                    <a:pt x="166534" y="46426"/>
                    <a:pt x="166534" y="36541"/>
                  </a:cubicBezTo>
                  <a:cubicBezTo>
                    <a:pt x="166534" y="30746"/>
                    <a:pt x="155172" y="21997"/>
                    <a:pt x="133128" y="16770"/>
                  </a:cubicBezTo>
                  <a:cubicBezTo>
                    <a:pt x="128538" y="15714"/>
                    <a:pt x="125674" y="11140"/>
                    <a:pt x="126731" y="6553"/>
                  </a:cubicBezTo>
                  <a:cubicBezTo>
                    <a:pt x="126742" y="6512"/>
                    <a:pt x="126754" y="6471"/>
                    <a:pt x="126765" y="6430"/>
                  </a:cubicBezTo>
                  <a:cubicBezTo>
                    <a:pt x="127936" y="1881"/>
                    <a:pt x="132538" y="-896"/>
                    <a:pt x="137105" y="180"/>
                  </a:cubicBezTo>
                  <a:cubicBezTo>
                    <a:pt x="166648" y="7225"/>
                    <a:pt x="183578" y="20519"/>
                    <a:pt x="183578" y="36541"/>
                  </a:cubicBezTo>
                  <a:cubicBezTo>
                    <a:pt x="183578" y="63811"/>
                    <a:pt x="137446" y="78355"/>
                    <a:pt x="91769" y="78355"/>
                  </a:cubicBezTo>
                  <a:close/>
                </a:path>
              </a:pathLst>
            </a:custGeom>
            <a:solidFill>
              <a:srgbClr val="271C57"/>
            </a:solidFill>
            <a:ln cap="flat" w="11362">
              <a:noFill/>
              <a:prstDash val="solid"/>
              <a:miter/>
            </a:ln>
          </p:spPr>
          <p:txBody>
            <a:bodyPr anchor="ctr" rtlCol="0"/>
            <a:lstStyle/>
            <a:p>
              <a:endParaRPr dirty="0" lang="en-US"/>
            </a:p>
          </p:txBody>
        </p:sp>
        <p:sp>
          <p:nvSpPr>
            <p:cNvPr id="1141" name="Freeform: Shape 1140">
              <a:extLst>
                <a:ext uri="{FF2B5EF4-FFF2-40B4-BE49-F238E27FC236}">
                  <a16:creationId xmlns:a16="http://schemas.microsoft.com/office/drawing/2014/main" id="{9763E8BB-CADE-449D-A9C6-F44A65947165}"/>
                </a:ext>
              </a:extLst>
            </p:cNvPr>
            <p:cNvSpPr/>
            <p:nvPr/>
          </p:nvSpPr>
          <p:spPr>
            <a:xfrm>
              <a:off x="7181906" y="503779"/>
              <a:ext cx="676066" cy="691569"/>
            </a:xfrm>
            <a:custGeom>
              <a:avLst/>
              <a:gdLst>
                <a:gd fmla="*/ 190885 w 676066" name="connsiteX0"/>
                <a:gd fmla="*/ 691519 h 691569" name="connsiteY0"/>
                <a:gd fmla="*/ 190885 w 676066" name="connsiteX1"/>
                <a:gd fmla="*/ 691519 h 691569" name="connsiteY1"/>
                <a:gd fmla="*/ 7606 w 676066" name="connsiteX2"/>
                <a:gd fmla="*/ 687769 h 691569" name="connsiteY2"/>
                <a:gd fmla="*/ 16 w 676066" name="connsiteX3"/>
                <a:gd fmla="*/ 678202 h 691569" name="connsiteY3"/>
                <a:gd fmla="*/ 7606 w 676066" name="connsiteX4"/>
                <a:gd fmla="*/ 670612 h 691569" name="connsiteY4"/>
                <a:gd fmla="*/ 187704 w 676066" name="connsiteX5"/>
                <a:gd fmla="*/ 674361 h 691569" name="connsiteY5"/>
                <a:gd fmla="*/ 249175 w 676066" name="connsiteX6"/>
                <a:gd fmla="*/ 624366 h 691569" name="connsiteY6"/>
                <a:gd fmla="*/ 254515 w 676066" name="connsiteX7"/>
                <a:gd fmla="*/ 622434 h 691569" name="connsiteY7"/>
                <a:gd fmla="*/ 466087 w 676066" name="connsiteX8"/>
                <a:gd fmla="*/ 622434 h 691569" name="connsiteY8"/>
                <a:gd fmla="*/ 656524 w 676066" name="connsiteX9"/>
                <a:gd fmla="*/ 363821 h 691569" name="connsiteY9"/>
                <a:gd fmla="*/ 525968 w 676066" name="connsiteX10"/>
                <a:gd fmla="*/ 183042 h 691569" name="connsiteY10"/>
                <a:gd fmla="*/ 524264 w 676066" name="connsiteX11"/>
                <a:gd fmla="*/ 178157 h 691569" name="connsiteY11"/>
                <a:gd fmla="*/ 520968 w 676066" name="connsiteX12"/>
                <a:gd fmla="*/ 8740 h 691569" name="connsiteY12"/>
                <a:gd fmla="*/ 529377 w 676066" name="connsiteX13"/>
                <a:gd fmla="*/ -9 h 691569" name="connsiteY13"/>
                <a:gd fmla="*/ 538103 w 676066" name="connsiteX14"/>
                <a:gd fmla="*/ 7093 h 691569" name="connsiteY14"/>
                <a:gd fmla="*/ 538126 w 676066" name="connsiteX15"/>
                <a:gd fmla="*/ 8399 h 691569" name="connsiteY15"/>
                <a:gd fmla="*/ 541308 w 676066" name="connsiteX16"/>
                <a:gd fmla="*/ 175202 h 691569" name="connsiteY16"/>
                <a:gd fmla="*/ 674364 w 676066" name="connsiteX17"/>
                <a:gd fmla="*/ 358822 h 691569" name="connsiteY17"/>
                <a:gd fmla="*/ 674364 w 676066" name="connsiteX18"/>
                <a:gd fmla="*/ 368935 h 691569" name="connsiteY18"/>
                <a:gd fmla="*/ 477563 w 676066" name="connsiteX19"/>
                <a:gd fmla="*/ 636069 h 691569" name="connsiteY19"/>
                <a:gd fmla="*/ 470746 w 676066" name="connsiteX20"/>
                <a:gd fmla="*/ 639592 h 691569" name="connsiteY20"/>
                <a:gd fmla="*/ 257811 w 676066" name="connsiteX21"/>
                <a:gd fmla="*/ 639592 h 691569" name="connsiteY21"/>
                <a:gd fmla="*/ 196339 w 676066" name="connsiteX22"/>
                <a:gd fmla="*/ 689587 h 691569" name="connsiteY22"/>
                <a:gd fmla="*/ 190885 w 676066" name="connsiteX23"/>
                <a:gd fmla="*/ 691519 h 691569"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691569" w="676066">
                  <a:moveTo>
                    <a:pt x="190885" y="691519"/>
                  </a:moveTo>
                  <a:lnTo>
                    <a:pt x="190885" y="691519"/>
                  </a:lnTo>
                  <a:lnTo>
                    <a:pt x="7606" y="687769"/>
                  </a:lnTo>
                  <a:cubicBezTo>
                    <a:pt x="2868" y="687224"/>
                    <a:pt x="-529" y="682940"/>
                    <a:pt x="16" y="678202"/>
                  </a:cubicBezTo>
                  <a:cubicBezTo>
                    <a:pt x="471" y="674214"/>
                    <a:pt x="3618" y="671066"/>
                    <a:pt x="7606" y="670612"/>
                  </a:cubicBezTo>
                  <a:lnTo>
                    <a:pt x="187704" y="674361"/>
                  </a:lnTo>
                  <a:lnTo>
                    <a:pt x="249175" y="624366"/>
                  </a:lnTo>
                  <a:cubicBezTo>
                    <a:pt x="250675" y="623116"/>
                    <a:pt x="252561" y="622434"/>
                    <a:pt x="254515" y="622434"/>
                  </a:cubicBezTo>
                  <a:lnTo>
                    <a:pt x="466087" y="622434"/>
                  </a:lnTo>
                  <a:lnTo>
                    <a:pt x="656524" y="363821"/>
                  </a:lnTo>
                  <a:lnTo>
                    <a:pt x="525968" y="183042"/>
                  </a:lnTo>
                  <a:cubicBezTo>
                    <a:pt x="524934" y="181613"/>
                    <a:pt x="524343" y="179915"/>
                    <a:pt x="524264" y="178157"/>
                  </a:cubicBezTo>
                  <a:lnTo>
                    <a:pt x="520968" y="8740"/>
                  </a:lnTo>
                  <a:cubicBezTo>
                    <a:pt x="520968" y="4038"/>
                    <a:pt x="524684" y="174"/>
                    <a:pt x="529377" y="-9"/>
                  </a:cubicBezTo>
                  <a:cubicBezTo>
                    <a:pt x="533751" y="-457"/>
                    <a:pt x="537649" y="2723"/>
                    <a:pt x="538103" y="7093"/>
                  </a:cubicBezTo>
                  <a:cubicBezTo>
                    <a:pt x="538149" y="7527"/>
                    <a:pt x="538149" y="7964"/>
                    <a:pt x="538126" y="8399"/>
                  </a:cubicBezTo>
                  <a:lnTo>
                    <a:pt x="541308" y="175202"/>
                  </a:lnTo>
                  <a:lnTo>
                    <a:pt x="674364" y="358822"/>
                  </a:lnTo>
                  <a:cubicBezTo>
                    <a:pt x="676579" y="361828"/>
                    <a:pt x="676579" y="365928"/>
                    <a:pt x="674364" y="368935"/>
                  </a:cubicBezTo>
                  <a:lnTo>
                    <a:pt x="477563" y="636069"/>
                  </a:lnTo>
                  <a:cubicBezTo>
                    <a:pt x="475973" y="638262"/>
                    <a:pt x="473450" y="639569"/>
                    <a:pt x="470746" y="639592"/>
                  </a:cubicBezTo>
                  <a:lnTo>
                    <a:pt x="257811" y="639592"/>
                  </a:lnTo>
                  <a:lnTo>
                    <a:pt x="196339" y="689587"/>
                  </a:lnTo>
                  <a:cubicBezTo>
                    <a:pt x="194794" y="690837"/>
                    <a:pt x="192873" y="691519"/>
                    <a:pt x="190885" y="691519"/>
                  </a:cubicBezTo>
                  <a:close/>
                </a:path>
              </a:pathLst>
            </a:custGeom>
            <a:solidFill>
              <a:srgbClr val="271C57"/>
            </a:solidFill>
            <a:ln cap="flat" w="11362">
              <a:noFill/>
              <a:prstDash val="solid"/>
              <a:miter/>
            </a:ln>
          </p:spPr>
          <p:txBody>
            <a:bodyPr anchor="ctr" rtlCol="0"/>
            <a:lstStyle/>
            <a:p>
              <a:endParaRPr dirty="0" lang="en-US"/>
            </a:p>
          </p:txBody>
        </p:sp>
        <p:sp>
          <p:nvSpPr>
            <p:cNvPr id="1142" name="Freeform: Shape 1141">
              <a:extLst>
                <a:ext uri="{FF2B5EF4-FFF2-40B4-BE49-F238E27FC236}">
                  <a16:creationId xmlns:a16="http://schemas.microsoft.com/office/drawing/2014/main" id="{B3FE4977-08B7-4CB6-9F6F-216F3DF06E6E}"/>
                </a:ext>
              </a:extLst>
            </p:cNvPr>
            <p:cNvSpPr/>
            <p:nvPr/>
          </p:nvSpPr>
          <p:spPr>
            <a:xfrm>
              <a:off x="7741447" y="841063"/>
              <a:ext cx="1139428" cy="395191"/>
            </a:xfrm>
            <a:custGeom>
              <a:avLst/>
              <a:gdLst>
                <a:gd fmla="*/ 699087 w 1139428" name="connsiteX0"/>
                <a:gd fmla="*/ 395140 h 395191" name="connsiteY0"/>
                <a:gd fmla="*/ 453200 w 1139428" name="connsiteX1"/>
                <a:gd fmla="*/ 395140 h 395191" name="connsiteY1"/>
                <a:gd fmla="*/ 449451 w 1139428" name="connsiteX2"/>
                <a:gd fmla="*/ 394231 h 395191" name="connsiteY2"/>
                <a:gd fmla="*/ 3923 w 1139428" name="connsiteX3"/>
                <a:gd fmla="*/ 170047 h 395191" name="connsiteY3"/>
                <a:gd fmla="*/ 1332 w 1139428" name="connsiteX4"/>
                <a:gd fmla="*/ 158112 h 395191" name="connsiteY4"/>
                <a:gd fmla="*/ 11650 w 1139428" name="connsiteX5"/>
                <a:gd fmla="*/ 154708 h 395191" name="connsiteY5"/>
                <a:gd fmla="*/ 454791 w 1139428" name="connsiteX6"/>
                <a:gd fmla="*/ 378096 h 395191" name="connsiteY6"/>
                <a:gd fmla="*/ 693974 w 1139428" name="connsiteX7"/>
                <a:gd fmla="*/ 378096 h 395191" name="connsiteY7"/>
                <a:gd fmla="*/ 807599 w 1139428" name="connsiteX8"/>
                <a:gd fmla="*/ 197772 h 395191" name="connsiteY8"/>
                <a:gd fmla="*/ 814872 w 1139428" name="connsiteX9"/>
                <a:gd fmla="*/ 193681 h 395191" name="connsiteY9"/>
                <a:gd fmla="*/ 871685 w 1139428" name="connsiteX10"/>
                <a:gd fmla="*/ 193681 h 395191" name="connsiteY10"/>
                <a:gd fmla="*/ 957018 w 1139428" name="connsiteX11"/>
                <a:gd fmla="*/ 4949 h 395191" name="connsiteY11"/>
                <a:gd fmla="*/ 964858 w 1139428" name="connsiteX12"/>
                <a:gd fmla="*/ -51 h 395191" name="connsiteY12"/>
                <a:gd fmla="*/ 1130865 w 1139428" name="connsiteX13"/>
                <a:gd fmla="*/ -51 h 395191" name="connsiteY13"/>
                <a:gd fmla="*/ 1139387 w 1139428" name="connsiteX14"/>
                <a:gd fmla="*/ 8471 h 395191" name="connsiteY14"/>
                <a:gd fmla="*/ 1130865 w 1139428" name="connsiteX15"/>
                <a:gd fmla="*/ 16993 h 395191" name="connsiteY15"/>
                <a:gd fmla="*/ 970539 w 1139428" name="connsiteX16"/>
                <a:gd fmla="*/ 16993 h 395191" name="connsiteY16"/>
                <a:gd fmla="*/ 885092 w 1139428" name="connsiteX17"/>
                <a:gd fmla="*/ 205839 h 395191" name="connsiteY17"/>
                <a:gd fmla="*/ 877252 w 1139428" name="connsiteX18"/>
                <a:gd fmla="*/ 210839 h 395191" name="connsiteY18"/>
                <a:gd fmla="*/ 819530 w 1139428" name="connsiteX19"/>
                <a:gd fmla="*/ 210839 h 395191" name="connsiteY19"/>
                <a:gd fmla="*/ 705904 w 1139428" name="connsiteX20"/>
                <a:gd fmla="*/ 391163 h 395191" name="connsiteY20"/>
                <a:gd fmla="*/ 699087 w 1139428" name="connsiteX21"/>
                <a:gd fmla="*/ 395140 h 39519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395191" w="1139428">
                  <a:moveTo>
                    <a:pt x="699087" y="395140"/>
                  </a:moveTo>
                  <a:lnTo>
                    <a:pt x="453200" y="395140"/>
                  </a:lnTo>
                  <a:cubicBezTo>
                    <a:pt x="451893" y="395129"/>
                    <a:pt x="450621" y="394811"/>
                    <a:pt x="449451" y="394231"/>
                  </a:cubicBezTo>
                  <a:lnTo>
                    <a:pt x="3923" y="170047"/>
                  </a:lnTo>
                  <a:cubicBezTo>
                    <a:pt x="-88" y="167466"/>
                    <a:pt x="-1247" y="162123"/>
                    <a:pt x="1332" y="158112"/>
                  </a:cubicBezTo>
                  <a:cubicBezTo>
                    <a:pt x="3537" y="154686"/>
                    <a:pt x="7843" y="153267"/>
                    <a:pt x="11650" y="154708"/>
                  </a:cubicBezTo>
                  <a:lnTo>
                    <a:pt x="454791" y="378096"/>
                  </a:lnTo>
                  <a:lnTo>
                    <a:pt x="693974" y="378096"/>
                  </a:lnTo>
                  <a:lnTo>
                    <a:pt x="807599" y="197772"/>
                  </a:lnTo>
                  <a:cubicBezTo>
                    <a:pt x="809156" y="195250"/>
                    <a:pt x="811906" y="193705"/>
                    <a:pt x="814872" y="193681"/>
                  </a:cubicBezTo>
                  <a:lnTo>
                    <a:pt x="871685" y="193681"/>
                  </a:lnTo>
                  <a:lnTo>
                    <a:pt x="957018" y="4949"/>
                  </a:lnTo>
                  <a:cubicBezTo>
                    <a:pt x="958438" y="1898"/>
                    <a:pt x="961494" y="-54"/>
                    <a:pt x="964858" y="-51"/>
                  </a:cubicBezTo>
                  <a:lnTo>
                    <a:pt x="1130865" y="-51"/>
                  </a:lnTo>
                  <a:cubicBezTo>
                    <a:pt x="1135569" y="-51"/>
                    <a:pt x="1139387" y="3765"/>
                    <a:pt x="1139387" y="8471"/>
                  </a:cubicBezTo>
                  <a:cubicBezTo>
                    <a:pt x="1139387" y="13177"/>
                    <a:pt x="1135569" y="16993"/>
                    <a:pt x="1130865" y="16993"/>
                  </a:cubicBezTo>
                  <a:lnTo>
                    <a:pt x="970539" y="16993"/>
                  </a:lnTo>
                  <a:lnTo>
                    <a:pt x="885092" y="205839"/>
                  </a:lnTo>
                  <a:cubicBezTo>
                    <a:pt x="883650" y="208872"/>
                    <a:pt x="880604" y="210816"/>
                    <a:pt x="877252" y="210839"/>
                  </a:cubicBezTo>
                  <a:lnTo>
                    <a:pt x="819530" y="210839"/>
                  </a:lnTo>
                  <a:lnTo>
                    <a:pt x="705904" y="391163"/>
                  </a:lnTo>
                  <a:cubicBezTo>
                    <a:pt x="704416" y="393527"/>
                    <a:pt x="701871" y="395015"/>
                    <a:pt x="699087" y="395140"/>
                  </a:cubicBezTo>
                  <a:close/>
                </a:path>
              </a:pathLst>
            </a:custGeom>
            <a:solidFill>
              <a:srgbClr val="271C57"/>
            </a:solidFill>
            <a:ln cap="flat" w="11362">
              <a:noFill/>
              <a:prstDash val="solid"/>
              <a:miter/>
            </a:ln>
          </p:spPr>
          <p:txBody>
            <a:bodyPr anchor="ctr" rtlCol="0"/>
            <a:lstStyle/>
            <a:p>
              <a:endParaRPr dirty="0" lang="en-US"/>
            </a:p>
          </p:txBody>
        </p:sp>
        <p:grpSp>
          <p:nvGrpSpPr>
            <p:cNvPr id="1143" name="Graphic 3">
              <a:extLst>
                <a:ext uri="{FF2B5EF4-FFF2-40B4-BE49-F238E27FC236}">
                  <a16:creationId xmlns:a16="http://schemas.microsoft.com/office/drawing/2014/main" id="{FFF8A046-3464-4FB0-919C-6985D9CB6F64}"/>
                </a:ext>
              </a:extLst>
            </p:cNvPr>
            <p:cNvGrpSpPr/>
            <p:nvPr/>
          </p:nvGrpSpPr>
          <p:grpSpPr>
            <a:xfrm>
              <a:off x="7728254" y="549840"/>
              <a:ext cx="1120920" cy="633010"/>
              <a:chOff x="7728254" y="549840"/>
              <a:chExt cx="1120920" cy="633010"/>
            </a:xfrm>
            <a:solidFill>
              <a:srgbClr val="271C57"/>
            </a:solidFill>
          </p:grpSpPr>
          <p:sp>
            <p:nvSpPr>
              <p:cNvPr id="1145" name="Freeform: Shape 1144">
                <a:extLst>
                  <a:ext uri="{FF2B5EF4-FFF2-40B4-BE49-F238E27FC236}">
                    <a16:creationId xmlns:a16="http://schemas.microsoft.com/office/drawing/2014/main" id="{79A934CC-E79D-4FA4-840E-5F16BF2A9DFB}"/>
                  </a:ext>
                </a:extLst>
              </p:cNvPr>
              <p:cNvSpPr/>
              <p:nvPr/>
            </p:nvSpPr>
            <p:spPr>
              <a:xfrm>
                <a:off x="883213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46" name="Freeform: Shape 1145">
                <a:extLst>
                  <a:ext uri="{FF2B5EF4-FFF2-40B4-BE49-F238E27FC236}">
                    <a16:creationId xmlns:a16="http://schemas.microsoft.com/office/drawing/2014/main" id="{7115D457-34B9-41F7-943D-71BA6CF32EAF}"/>
                  </a:ext>
                </a:extLst>
              </p:cNvPr>
              <p:cNvSpPr/>
              <p:nvPr/>
            </p:nvSpPr>
            <p:spPr>
              <a:xfrm>
                <a:off x="8729525"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47" name="Freeform: Shape 1146">
                <a:extLst>
                  <a:ext uri="{FF2B5EF4-FFF2-40B4-BE49-F238E27FC236}">
                    <a16:creationId xmlns:a16="http://schemas.microsoft.com/office/drawing/2014/main" id="{9777E68B-4FB5-4561-BF59-D7F4572132DC}"/>
                  </a:ext>
                </a:extLst>
              </p:cNvPr>
              <p:cNvSpPr/>
              <p:nvPr/>
            </p:nvSpPr>
            <p:spPr>
              <a:xfrm>
                <a:off x="8780771"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148" name="Freeform: Shape 1147">
                <a:extLst>
                  <a:ext uri="{FF2B5EF4-FFF2-40B4-BE49-F238E27FC236}">
                    <a16:creationId xmlns:a16="http://schemas.microsoft.com/office/drawing/2014/main" id="{16D1ABA5-AAEE-46D7-A085-74C9D557C9AD}"/>
                  </a:ext>
                </a:extLst>
              </p:cNvPr>
              <p:cNvSpPr/>
              <p:nvPr/>
            </p:nvSpPr>
            <p:spPr>
              <a:xfrm>
                <a:off x="8755966"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149" name="Freeform: Shape 1148">
                <a:extLst>
                  <a:ext uri="{FF2B5EF4-FFF2-40B4-BE49-F238E27FC236}">
                    <a16:creationId xmlns:a16="http://schemas.microsoft.com/office/drawing/2014/main" id="{C3649A90-6B81-4B6E-8D97-8A155DF6F8D7}"/>
                  </a:ext>
                </a:extLst>
              </p:cNvPr>
              <p:cNvSpPr/>
              <p:nvPr/>
            </p:nvSpPr>
            <p:spPr>
              <a:xfrm>
                <a:off x="8729299" y="703803"/>
                <a:ext cx="17270" cy="17271"/>
              </a:xfrm>
              <a:custGeom>
                <a:avLst/>
                <a:gdLst>
                  <a:gd fmla="*/ 8594 w 17270" name="connsiteX0"/>
                  <a:gd fmla="*/ -51 h 17271" name="connsiteY0"/>
                  <a:gd fmla="*/ -41 w 17270" name="connsiteX1"/>
                  <a:gd fmla="*/ 8584 h 17271" name="connsiteY1"/>
                  <a:gd fmla="*/ 8594 w 17270" name="connsiteX2"/>
                  <a:gd fmla="*/ 17220 h 17271" name="connsiteY2"/>
                  <a:gd fmla="*/ 17229 w 17270" name="connsiteX3"/>
                  <a:gd fmla="*/ 8584 h 17271" name="connsiteY3"/>
                  <a:gd fmla="*/ 8594 w 17270"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51"/>
                    </a:moveTo>
                    <a:cubicBezTo>
                      <a:pt x="3822" y="-51"/>
                      <a:pt x="-41" y="3816"/>
                      <a:pt x="-41" y="8584"/>
                    </a:cubicBezTo>
                    <a:cubicBezTo>
                      <a:pt x="-41" y="13353"/>
                      <a:pt x="3822" y="17220"/>
                      <a:pt x="8594" y="17220"/>
                    </a:cubicBezTo>
                    <a:cubicBezTo>
                      <a:pt x="13367" y="17220"/>
                      <a:pt x="17229" y="13353"/>
                      <a:pt x="17229" y="8584"/>
                    </a:cubicBezTo>
                    <a:cubicBezTo>
                      <a:pt x="17229"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50" name="Freeform: Shape 1149">
                <a:extLst>
                  <a:ext uri="{FF2B5EF4-FFF2-40B4-BE49-F238E27FC236}">
                    <a16:creationId xmlns:a16="http://schemas.microsoft.com/office/drawing/2014/main" id="{3D6FF893-D313-44AA-8C67-760995EBC8A3}"/>
                  </a:ext>
                </a:extLst>
              </p:cNvPr>
              <p:cNvSpPr/>
              <p:nvPr/>
            </p:nvSpPr>
            <p:spPr>
              <a:xfrm>
                <a:off x="8780544"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822 w 17271" name="connsiteX5"/>
                  <a:gd fmla="*/ -49 h 17271" name="connsiteY5"/>
                  <a:gd fmla="*/ 8708 w 17271"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87"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1151" name="Freeform: Shape 1150">
                <a:extLst>
                  <a:ext uri="{FF2B5EF4-FFF2-40B4-BE49-F238E27FC236}">
                    <a16:creationId xmlns:a16="http://schemas.microsoft.com/office/drawing/2014/main" id="{6A5277B8-119D-472A-BEC8-4B439ACA00BC}"/>
                  </a:ext>
                </a:extLst>
              </p:cNvPr>
              <p:cNvSpPr/>
              <p:nvPr/>
            </p:nvSpPr>
            <p:spPr>
              <a:xfrm>
                <a:off x="8754864"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152" name="Freeform: Shape 1151">
                <a:extLst>
                  <a:ext uri="{FF2B5EF4-FFF2-40B4-BE49-F238E27FC236}">
                    <a16:creationId xmlns:a16="http://schemas.microsoft.com/office/drawing/2014/main" id="{0693BEFA-7198-40FF-96FF-7DB63BD1E6B2}"/>
                  </a:ext>
                </a:extLst>
              </p:cNvPr>
              <p:cNvSpPr/>
              <p:nvPr/>
            </p:nvSpPr>
            <p:spPr>
              <a:xfrm>
                <a:off x="8807325"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4"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153" name="Freeform: Shape 1152">
                <a:extLst>
                  <a:ext uri="{FF2B5EF4-FFF2-40B4-BE49-F238E27FC236}">
                    <a16:creationId xmlns:a16="http://schemas.microsoft.com/office/drawing/2014/main" id="{57024152-5323-4527-A01D-1B775725FDEB}"/>
                  </a:ext>
                </a:extLst>
              </p:cNvPr>
              <p:cNvSpPr/>
              <p:nvPr/>
            </p:nvSpPr>
            <p:spPr>
              <a:xfrm>
                <a:off x="8729525"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54" name="Freeform: Shape 1153">
                <a:extLst>
                  <a:ext uri="{FF2B5EF4-FFF2-40B4-BE49-F238E27FC236}">
                    <a16:creationId xmlns:a16="http://schemas.microsoft.com/office/drawing/2014/main" id="{DAA7117A-2499-485F-8026-AA781A15E038}"/>
                  </a:ext>
                </a:extLst>
              </p:cNvPr>
              <p:cNvSpPr/>
              <p:nvPr/>
            </p:nvSpPr>
            <p:spPr>
              <a:xfrm>
                <a:off x="8780771"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155" name="Freeform: Shape 1154">
                <a:extLst>
                  <a:ext uri="{FF2B5EF4-FFF2-40B4-BE49-F238E27FC236}">
                    <a16:creationId xmlns:a16="http://schemas.microsoft.com/office/drawing/2014/main" id="{D7B45EC6-6427-4D06-8A77-76EEBC5567E1}"/>
                  </a:ext>
                </a:extLst>
              </p:cNvPr>
              <p:cNvSpPr/>
              <p:nvPr/>
            </p:nvSpPr>
            <p:spPr>
              <a:xfrm>
                <a:off x="865248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56" name="Freeform: Shape 1155">
                <a:extLst>
                  <a:ext uri="{FF2B5EF4-FFF2-40B4-BE49-F238E27FC236}">
                    <a16:creationId xmlns:a16="http://schemas.microsoft.com/office/drawing/2014/main" id="{CB2CF7FB-A0AD-4B2D-892E-5C391469936C}"/>
                  </a:ext>
                </a:extLst>
              </p:cNvPr>
              <p:cNvSpPr/>
              <p:nvPr/>
            </p:nvSpPr>
            <p:spPr>
              <a:xfrm>
                <a:off x="8703846" y="549840"/>
                <a:ext cx="17044" cy="17043"/>
              </a:xfrm>
              <a:custGeom>
                <a:avLst/>
                <a:gdLst>
                  <a:gd fmla="*/ 8368 w 17044" name="connsiteX0"/>
                  <a:gd fmla="*/ -51 h 17043" name="connsiteY0"/>
                  <a:gd fmla="*/ -41 w 17044" name="connsiteX1"/>
                  <a:gd fmla="*/ 8583 h 17043" name="connsiteY1"/>
                  <a:gd fmla="*/ 8594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0" y="17054"/>
                      <a:pt x="8594"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157" name="Freeform: Shape 1156">
                <a:extLst>
                  <a:ext uri="{FF2B5EF4-FFF2-40B4-BE49-F238E27FC236}">
                    <a16:creationId xmlns:a16="http://schemas.microsoft.com/office/drawing/2014/main" id="{73EEFB6E-567E-4043-A1BF-025FD4AC9307}"/>
                  </a:ext>
                </a:extLst>
              </p:cNvPr>
              <p:cNvSpPr/>
              <p:nvPr/>
            </p:nvSpPr>
            <p:spPr>
              <a:xfrm>
                <a:off x="8626808"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58" name="Freeform: Shape 1157">
                <a:extLst>
                  <a:ext uri="{FF2B5EF4-FFF2-40B4-BE49-F238E27FC236}">
                    <a16:creationId xmlns:a16="http://schemas.microsoft.com/office/drawing/2014/main" id="{AF9697DD-4A86-49BA-8BBD-E4DA1A880399}"/>
                  </a:ext>
                </a:extLst>
              </p:cNvPr>
              <p:cNvSpPr/>
              <p:nvPr/>
            </p:nvSpPr>
            <p:spPr>
              <a:xfrm>
                <a:off x="8678167"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59" name="Freeform: Shape 1158">
                <a:extLst>
                  <a:ext uri="{FF2B5EF4-FFF2-40B4-BE49-F238E27FC236}">
                    <a16:creationId xmlns:a16="http://schemas.microsoft.com/office/drawing/2014/main" id="{78AC2C7D-4F89-4D80-9E4E-25F78BA9E11E}"/>
                  </a:ext>
                </a:extLst>
              </p:cNvPr>
              <p:cNvSpPr/>
              <p:nvPr/>
            </p:nvSpPr>
            <p:spPr>
              <a:xfrm>
                <a:off x="8652260"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1160" name="Freeform: Shape 1159">
                <a:extLst>
                  <a:ext uri="{FF2B5EF4-FFF2-40B4-BE49-F238E27FC236}">
                    <a16:creationId xmlns:a16="http://schemas.microsoft.com/office/drawing/2014/main" id="{3BF7A1B9-08ED-40F9-BFE5-9F6747D3E5E2}"/>
                  </a:ext>
                </a:extLst>
              </p:cNvPr>
              <p:cNvSpPr/>
              <p:nvPr/>
            </p:nvSpPr>
            <p:spPr>
              <a:xfrm>
                <a:off x="8703619"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61" name="Freeform: Shape 1160">
                <a:extLst>
                  <a:ext uri="{FF2B5EF4-FFF2-40B4-BE49-F238E27FC236}">
                    <a16:creationId xmlns:a16="http://schemas.microsoft.com/office/drawing/2014/main" id="{26B88823-8473-46B1-B0D3-2EECCCCE1581}"/>
                  </a:ext>
                </a:extLst>
              </p:cNvPr>
              <p:cNvSpPr/>
              <p:nvPr/>
            </p:nvSpPr>
            <p:spPr>
              <a:xfrm>
                <a:off x="8626580"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1162" name="Freeform: Shape 1161">
                <a:extLst>
                  <a:ext uri="{FF2B5EF4-FFF2-40B4-BE49-F238E27FC236}">
                    <a16:creationId xmlns:a16="http://schemas.microsoft.com/office/drawing/2014/main" id="{2198D163-A7EA-4375-BCF0-3B9EF3B59666}"/>
                  </a:ext>
                </a:extLst>
              </p:cNvPr>
              <p:cNvSpPr/>
              <p:nvPr/>
            </p:nvSpPr>
            <p:spPr>
              <a:xfrm>
                <a:off x="8677940"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63" name="Freeform: Shape 1162">
                <a:extLst>
                  <a:ext uri="{FF2B5EF4-FFF2-40B4-BE49-F238E27FC236}">
                    <a16:creationId xmlns:a16="http://schemas.microsoft.com/office/drawing/2014/main" id="{5F72C39E-3A21-474B-908A-F687A4EA61DE}"/>
                  </a:ext>
                </a:extLst>
              </p:cNvPr>
              <p:cNvSpPr/>
              <p:nvPr/>
            </p:nvSpPr>
            <p:spPr>
              <a:xfrm>
                <a:off x="8652260"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164" name="Freeform: Shape 1163">
                <a:extLst>
                  <a:ext uri="{FF2B5EF4-FFF2-40B4-BE49-F238E27FC236}">
                    <a16:creationId xmlns:a16="http://schemas.microsoft.com/office/drawing/2014/main" id="{24BE6FD3-E684-4CB6-B7D6-CF204263FBE1}"/>
                  </a:ext>
                </a:extLst>
              </p:cNvPr>
              <p:cNvSpPr/>
              <p:nvPr/>
            </p:nvSpPr>
            <p:spPr>
              <a:xfrm>
                <a:off x="8703619"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65" name="Freeform: Shape 1164">
                <a:extLst>
                  <a:ext uri="{FF2B5EF4-FFF2-40B4-BE49-F238E27FC236}">
                    <a16:creationId xmlns:a16="http://schemas.microsoft.com/office/drawing/2014/main" id="{FD10A149-E3C1-43D1-AA41-2FEE70A4D46E}"/>
                  </a:ext>
                </a:extLst>
              </p:cNvPr>
              <p:cNvSpPr/>
              <p:nvPr/>
            </p:nvSpPr>
            <p:spPr>
              <a:xfrm>
                <a:off x="8626808"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66" name="Freeform: Shape 1165">
                <a:extLst>
                  <a:ext uri="{FF2B5EF4-FFF2-40B4-BE49-F238E27FC236}">
                    <a16:creationId xmlns:a16="http://schemas.microsoft.com/office/drawing/2014/main" id="{D82E93CC-E8C9-4894-A089-672CA1CFAB03}"/>
                  </a:ext>
                </a:extLst>
              </p:cNvPr>
              <p:cNvSpPr/>
              <p:nvPr/>
            </p:nvSpPr>
            <p:spPr>
              <a:xfrm>
                <a:off x="8678167"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67" name="Freeform: Shape 1166">
                <a:extLst>
                  <a:ext uri="{FF2B5EF4-FFF2-40B4-BE49-F238E27FC236}">
                    <a16:creationId xmlns:a16="http://schemas.microsoft.com/office/drawing/2014/main" id="{33F380E2-5312-413D-8871-9B01B71D1623}"/>
                  </a:ext>
                </a:extLst>
              </p:cNvPr>
              <p:cNvSpPr/>
              <p:nvPr/>
            </p:nvSpPr>
            <p:spPr>
              <a:xfrm>
                <a:off x="865248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68" name="Freeform: Shape 1167">
                <a:extLst>
                  <a:ext uri="{FF2B5EF4-FFF2-40B4-BE49-F238E27FC236}">
                    <a16:creationId xmlns:a16="http://schemas.microsoft.com/office/drawing/2014/main" id="{CF781408-EB4A-4C94-BEF1-9749AC8EF1AF}"/>
                  </a:ext>
                </a:extLst>
              </p:cNvPr>
              <p:cNvSpPr/>
              <p:nvPr/>
            </p:nvSpPr>
            <p:spPr>
              <a:xfrm>
                <a:off x="8626580"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1169" name="Freeform: Shape 1168">
                <a:extLst>
                  <a:ext uri="{FF2B5EF4-FFF2-40B4-BE49-F238E27FC236}">
                    <a16:creationId xmlns:a16="http://schemas.microsoft.com/office/drawing/2014/main" id="{DDEB5E69-0FFF-49B8-BA4A-0E0FA4B64900}"/>
                  </a:ext>
                </a:extLst>
              </p:cNvPr>
              <p:cNvSpPr/>
              <p:nvPr/>
            </p:nvSpPr>
            <p:spPr>
              <a:xfrm>
                <a:off x="854977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70" name="Freeform: Shape 1169">
                <a:extLst>
                  <a:ext uri="{FF2B5EF4-FFF2-40B4-BE49-F238E27FC236}">
                    <a16:creationId xmlns:a16="http://schemas.microsoft.com/office/drawing/2014/main" id="{94DEFD97-E42A-44BC-9FAE-10EDD5C77766}"/>
                  </a:ext>
                </a:extLst>
              </p:cNvPr>
              <p:cNvSpPr/>
              <p:nvPr/>
            </p:nvSpPr>
            <p:spPr>
              <a:xfrm>
                <a:off x="860112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71" name="Freeform: Shape 1170">
                <a:extLst>
                  <a:ext uri="{FF2B5EF4-FFF2-40B4-BE49-F238E27FC236}">
                    <a16:creationId xmlns:a16="http://schemas.microsoft.com/office/drawing/2014/main" id="{8DC4A414-10F4-4F54-9911-EACDAE4F94EF}"/>
                  </a:ext>
                </a:extLst>
              </p:cNvPr>
              <p:cNvSpPr/>
              <p:nvPr/>
            </p:nvSpPr>
            <p:spPr>
              <a:xfrm>
                <a:off x="852409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72" name="Freeform: Shape 1171">
                <a:extLst>
                  <a:ext uri="{FF2B5EF4-FFF2-40B4-BE49-F238E27FC236}">
                    <a16:creationId xmlns:a16="http://schemas.microsoft.com/office/drawing/2014/main" id="{30836729-658A-409E-A6CF-F69FAC2BBD3A}"/>
                  </a:ext>
                </a:extLst>
              </p:cNvPr>
              <p:cNvSpPr/>
              <p:nvPr/>
            </p:nvSpPr>
            <p:spPr>
              <a:xfrm>
                <a:off x="8575449"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173" name="Freeform: Shape 1172">
                <a:extLst>
                  <a:ext uri="{FF2B5EF4-FFF2-40B4-BE49-F238E27FC236}">
                    <a16:creationId xmlns:a16="http://schemas.microsoft.com/office/drawing/2014/main" id="{CF382161-D2C1-4BB7-BEB4-B09720472C88}"/>
                  </a:ext>
                </a:extLst>
              </p:cNvPr>
              <p:cNvSpPr/>
              <p:nvPr/>
            </p:nvSpPr>
            <p:spPr>
              <a:xfrm>
                <a:off x="8549542"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1174" name="Freeform: Shape 1173">
                <a:extLst>
                  <a:ext uri="{FF2B5EF4-FFF2-40B4-BE49-F238E27FC236}">
                    <a16:creationId xmlns:a16="http://schemas.microsoft.com/office/drawing/2014/main" id="{33BABC09-E2BF-4ADA-B236-BE73CFA28E0B}"/>
                  </a:ext>
                </a:extLst>
              </p:cNvPr>
              <p:cNvSpPr/>
              <p:nvPr/>
            </p:nvSpPr>
            <p:spPr>
              <a:xfrm>
                <a:off x="8600901"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175" name="Freeform: Shape 1174">
                <a:extLst>
                  <a:ext uri="{FF2B5EF4-FFF2-40B4-BE49-F238E27FC236}">
                    <a16:creationId xmlns:a16="http://schemas.microsoft.com/office/drawing/2014/main" id="{84179389-B4A3-4CB6-8568-3F98E1F8CE34}"/>
                  </a:ext>
                </a:extLst>
              </p:cNvPr>
              <p:cNvSpPr/>
              <p:nvPr/>
            </p:nvSpPr>
            <p:spPr>
              <a:xfrm>
                <a:off x="8524965"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176" name="Freeform: Shape 1175">
                <a:extLst>
                  <a:ext uri="{FF2B5EF4-FFF2-40B4-BE49-F238E27FC236}">
                    <a16:creationId xmlns:a16="http://schemas.microsoft.com/office/drawing/2014/main" id="{3AF87DCD-3F16-4CE0-8C70-6AB35C909447}"/>
                  </a:ext>
                </a:extLst>
              </p:cNvPr>
              <p:cNvSpPr/>
              <p:nvPr/>
            </p:nvSpPr>
            <p:spPr>
              <a:xfrm>
                <a:off x="8575221"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177" name="Freeform: Shape 1176">
                <a:extLst>
                  <a:ext uri="{FF2B5EF4-FFF2-40B4-BE49-F238E27FC236}">
                    <a16:creationId xmlns:a16="http://schemas.microsoft.com/office/drawing/2014/main" id="{74C0A5F4-EFC1-44B8-B09A-B1898377497A}"/>
                  </a:ext>
                </a:extLst>
              </p:cNvPr>
              <p:cNvSpPr/>
              <p:nvPr/>
            </p:nvSpPr>
            <p:spPr>
              <a:xfrm>
                <a:off x="8549542"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178" name="Freeform: Shape 1177">
                <a:extLst>
                  <a:ext uri="{FF2B5EF4-FFF2-40B4-BE49-F238E27FC236}">
                    <a16:creationId xmlns:a16="http://schemas.microsoft.com/office/drawing/2014/main" id="{D560273E-DBB1-4885-B086-C16E460FC187}"/>
                  </a:ext>
                </a:extLst>
              </p:cNvPr>
              <p:cNvSpPr/>
              <p:nvPr/>
            </p:nvSpPr>
            <p:spPr>
              <a:xfrm>
                <a:off x="8600901"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179" name="Freeform: Shape 1178">
                <a:extLst>
                  <a:ext uri="{FF2B5EF4-FFF2-40B4-BE49-F238E27FC236}">
                    <a16:creationId xmlns:a16="http://schemas.microsoft.com/office/drawing/2014/main" id="{DC2A25E7-EC76-4821-AF92-2FE9B10351DC}"/>
                  </a:ext>
                </a:extLst>
              </p:cNvPr>
              <p:cNvSpPr/>
              <p:nvPr/>
            </p:nvSpPr>
            <p:spPr>
              <a:xfrm>
                <a:off x="852409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80" name="Freeform: Shape 1179">
                <a:extLst>
                  <a:ext uri="{FF2B5EF4-FFF2-40B4-BE49-F238E27FC236}">
                    <a16:creationId xmlns:a16="http://schemas.microsoft.com/office/drawing/2014/main" id="{A925A30F-7299-48B0-B8CF-801F4745E734}"/>
                  </a:ext>
                </a:extLst>
              </p:cNvPr>
              <p:cNvSpPr/>
              <p:nvPr/>
            </p:nvSpPr>
            <p:spPr>
              <a:xfrm>
                <a:off x="857544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81" name="Freeform: Shape 1180">
                <a:extLst>
                  <a:ext uri="{FF2B5EF4-FFF2-40B4-BE49-F238E27FC236}">
                    <a16:creationId xmlns:a16="http://schemas.microsoft.com/office/drawing/2014/main" id="{82B8E964-101F-437C-94F4-04F861BCB13F}"/>
                  </a:ext>
                </a:extLst>
              </p:cNvPr>
              <p:cNvSpPr/>
              <p:nvPr/>
            </p:nvSpPr>
            <p:spPr>
              <a:xfrm>
                <a:off x="8549770"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82" name="Freeform: Shape 1181">
                <a:extLst>
                  <a:ext uri="{FF2B5EF4-FFF2-40B4-BE49-F238E27FC236}">
                    <a16:creationId xmlns:a16="http://schemas.microsoft.com/office/drawing/2014/main" id="{850A0FFB-3D31-40F4-BA16-7CDF84BD0D68}"/>
                  </a:ext>
                </a:extLst>
              </p:cNvPr>
              <p:cNvSpPr/>
              <p:nvPr/>
            </p:nvSpPr>
            <p:spPr>
              <a:xfrm>
                <a:off x="860112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83" name="Freeform: Shape 1182">
                <a:extLst>
                  <a:ext uri="{FF2B5EF4-FFF2-40B4-BE49-F238E27FC236}">
                    <a16:creationId xmlns:a16="http://schemas.microsoft.com/office/drawing/2014/main" id="{040F3695-8886-43B7-A615-1FB30EF4D8F2}"/>
                  </a:ext>
                </a:extLst>
              </p:cNvPr>
              <p:cNvSpPr/>
              <p:nvPr/>
            </p:nvSpPr>
            <p:spPr>
              <a:xfrm>
                <a:off x="8524965"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184" name="Freeform: Shape 1183">
                <a:extLst>
                  <a:ext uri="{FF2B5EF4-FFF2-40B4-BE49-F238E27FC236}">
                    <a16:creationId xmlns:a16="http://schemas.microsoft.com/office/drawing/2014/main" id="{BAAD3FFA-E69C-49B3-90DF-30D97417BBD0}"/>
                  </a:ext>
                </a:extLst>
              </p:cNvPr>
              <p:cNvSpPr/>
              <p:nvPr/>
            </p:nvSpPr>
            <p:spPr>
              <a:xfrm>
                <a:off x="8575221"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185" name="Freeform: Shape 1184">
                <a:extLst>
                  <a:ext uri="{FF2B5EF4-FFF2-40B4-BE49-F238E27FC236}">
                    <a16:creationId xmlns:a16="http://schemas.microsoft.com/office/drawing/2014/main" id="{EB1273C8-B657-42F4-B891-B7AF37AB2EFE}"/>
                  </a:ext>
                </a:extLst>
              </p:cNvPr>
              <p:cNvSpPr/>
              <p:nvPr/>
            </p:nvSpPr>
            <p:spPr>
              <a:xfrm>
                <a:off x="8549542"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186" name="Freeform: Shape 1185">
                <a:extLst>
                  <a:ext uri="{FF2B5EF4-FFF2-40B4-BE49-F238E27FC236}">
                    <a16:creationId xmlns:a16="http://schemas.microsoft.com/office/drawing/2014/main" id="{A6AE1DB1-4755-4A60-ABCE-66771FEECAAA}"/>
                  </a:ext>
                </a:extLst>
              </p:cNvPr>
              <p:cNvSpPr/>
              <p:nvPr/>
            </p:nvSpPr>
            <p:spPr>
              <a:xfrm>
                <a:off x="8600901"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187" name="Freeform: Shape 1186">
                <a:extLst>
                  <a:ext uri="{FF2B5EF4-FFF2-40B4-BE49-F238E27FC236}">
                    <a16:creationId xmlns:a16="http://schemas.microsoft.com/office/drawing/2014/main" id="{612E1008-EAE1-4102-8654-D964F2877BEB}"/>
                  </a:ext>
                </a:extLst>
              </p:cNvPr>
              <p:cNvSpPr/>
              <p:nvPr/>
            </p:nvSpPr>
            <p:spPr>
              <a:xfrm>
                <a:off x="8524090"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88" name="Freeform: Shape 1187">
                <a:extLst>
                  <a:ext uri="{FF2B5EF4-FFF2-40B4-BE49-F238E27FC236}">
                    <a16:creationId xmlns:a16="http://schemas.microsoft.com/office/drawing/2014/main" id="{92FDC2D6-8E5A-41ED-8A57-DAD32071DCE3}"/>
                  </a:ext>
                </a:extLst>
              </p:cNvPr>
              <p:cNvSpPr/>
              <p:nvPr/>
            </p:nvSpPr>
            <p:spPr>
              <a:xfrm>
                <a:off x="8575449"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89" name="Freeform: Shape 1188">
                <a:extLst>
                  <a:ext uri="{FF2B5EF4-FFF2-40B4-BE49-F238E27FC236}">
                    <a16:creationId xmlns:a16="http://schemas.microsoft.com/office/drawing/2014/main" id="{EB2B9100-9D0F-434B-9515-420FB03F3895}"/>
                  </a:ext>
                </a:extLst>
              </p:cNvPr>
              <p:cNvSpPr/>
              <p:nvPr/>
            </p:nvSpPr>
            <p:spPr>
              <a:xfrm>
                <a:off x="8447165"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8" y="13290"/>
                      <a:pt x="3891" y="17054"/>
                      <a:pt x="8595" y="16992"/>
                    </a:cubicBezTo>
                    <a:cubicBezTo>
                      <a:pt x="13254"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190" name="Freeform: Shape 1189">
                <a:extLst>
                  <a:ext uri="{FF2B5EF4-FFF2-40B4-BE49-F238E27FC236}">
                    <a16:creationId xmlns:a16="http://schemas.microsoft.com/office/drawing/2014/main" id="{1BBCAB7A-B41D-417A-8503-C063CD738FFA}"/>
                  </a:ext>
                </a:extLst>
              </p:cNvPr>
              <p:cNvSpPr/>
              <p:nvPr/>
            </p:nvSpPr>
            <p:spPr>
              <a:xfrm>
                <a:off x="8498524"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191" name="Freeform: Shape 1190">
                <a:extLst>
                  <a:ext uri="{FF2B5EF4-FFF2-40B4-BE49-F238E27FC236}">
                    <a16:creationId xmlns:a16="http://schemas.microsoft.com/office/drawing/2014/main" id="{3D5352BF-C3CE-45DC-B2FB-51F24217C56A}"/>
                  </a:ext>
                </a:extLst>
              </p:cNvPr>
              <p:cNvSpPr/>
              <p:nvPr/>
            </p:nvSpPr>
            <p:spPr>
              <a:xfrm>
                <a:off x="84214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92" name="Freeform: Shape 1191">
                <a:extLst>
                  <a:ext uri="{FF2B5EF4-FFF2-40B4-BE49-F238E27FC236}">
                    <a16:creationId xmlns:a16="http://schemas.microsoft.com/office/drawing/2014/main" id="{D1ECB4F2-055F-4241-A839-C7928A74351D}"/>
                  </a:ext>
                </a:extLst>
              </p:cNvPr>
              <p:cNvSpPr/>
              <p:nvPr/>
            </p:nvSpPr>
            <p:spPr>
              <a:xfrm>
                <a:off x="8472844"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93" name="Freeform: Shape 1192">
                <a:extLst>
                  <a:ext uri="{FF2B5EF4-FFF2-40B4-BE49-F238E27FC236}">
                    <a16:creationId xmlns:a16="http://schemas.microsoft.com/office/drawing/2014/main" id="{B5E93AB2-0E3D-4DD1-A45F-1D3403A08F1C}"/>
                  </a:ext>
                </a:extLst>
              </p:cNvPr>
              <p:cNvSpPr/>
              <p:nvPr/>
            </p:nvSpPr>
            <p:spPr>
              <a:xfrm>
                <a:off x="8446938"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4" name="Freeform: Shape 1193">
                <a:extLst>
                  <a:ext uri="{FF2B5EF4-FFF2-40B4-BE49-F238E27FC236}">
                    <a16:creationId xmlns:a16="http://schemas.microsoft.com/office/drawing/2014/main" id="{800DCFBA-8525-492B-9C77-6CACBEB3B8AF}"/>
                  </a:ext>
                </a:extLst>
              </p:cNvPr>
              <p:cNvSpPr/>
              <p:nvPr/>
            </p:nvSpPr>
            <p:spPr>
              <a:xfrm>
                <a:off x="8498297"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5" name="Freeform: Shape 1194">
                <a:extLst>
                  <a:ext uri="{FF2B5EF4-FFF2-40B4-BE49-F238E27FC236}">
                    <a16:creationId xmlns:a16="http://schemas.microsoft.com/office/drawing/2014/main" id="{CC939BB6-3D9D-412C-A630-1D1DE745B2A7}"/>
                  </a:ext>
                </a:extLst>
              </p:cNvPr>
              <p:cNvSpPr/>
              <p:nvPr/>
            </p:nvSpPr>
            <p:spPr>
              <a:xfrm>
                <a:off x="8421258"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196" name="Freeform: Shape 1195">
                <a:extLst>
                  <a:ext uri="{FF2B5EF4-FFF2-40B4-BE49-F238E27FC236}">
                    <a16:creationId xmlns:a16="http://schemas.microsoft.com/office/drawing/2014/main" id="{CE973493-F550-4FB1-8043-839EAC84E3D4}"/>
                  </a:ext>
                </a:extLst>
              </p:cNvPr>
              <p:cNvSpPr/>
              <p:nvPr/>
            </p:nvSpPr>
            <p:spPr>
              <a:xfrm>
                <a:off x="8472618"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7" name="Freeform: Shape 1196">
                <a:extLst>
                  <a:ext uri="{FF2B5EF4-FFF2-40B4-BE49-F238E27FC236}">
                    <a16:creationId xmlns:a16="http://schemas.microsoft.com/office/drawing/2014/main" id="{2BF53737-035E-4574-8A44-1FD28BF777B5}"/>
                  </a:ext>
                </a:extLst>
              </p:cNvPr>
              <p:cNvSpPr/>
              <p:nvPr/>
            </p:nvSpPr>
            <p:spPr>
              <a:xfrm>
                <a:off x="8446938"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8" name="Freeform: Shape 1197">
                <a:extLst>
                  <a:ext uri="{FF2B5EF4-FFF2-40B4-BE49-F238E27FC236}">
                    <a16:creationId xmlns:a16="http://schemas.microsoft.com/office/drawing/2014/main" id="{E170C427-F3C8-46D6-B706-76382D3D2E75}"/>
                  </a:ext>
                </a:extLst>
              </p:cNvPr>
              <p:cNvSpPr/>
              <p:nvPr/>
            </p:nvSpPr>
            <p:spPr>
              <a:xfrm>
                <a:off x="8498297"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9" name="Freeform: Shape 1198">
                <a:extLst>
                  <a:ext uri="{FF2B5EF4-FFF2-40B4-BE49-F238E27FC236}">
                    <a16:creationId xmlns:a16="http://schemas.microsoft.com/office/drawing/2014/main" id="{49D8EBF5-4F31-4A5F-8DC7-243979EEADA1}"/>
                  </a:ext>
                </a:extLst>
              </p:cNvPr>
              <p:cNvSpPr/>
              <p:nvPr/>
            </p:nvSpPr>
            <p:spPr>
              <a:xfrm>
                <a:off x="84214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00" name="Freeform: Shape 1199">
                <a:extLst>
                  <a:ext uri="{FF2B5EF4-FFF2-40B4-BE49-F238E27FC236}">
                    <a16:creationId xmlns:a16="http://schemas.microsoft.com/office/drawing/2014/main" id="{9D0B6EC4-1E9D-42A1-9562-90556304312F}"/>
                  </a:ext>
                </a:extLst>
              </p:cNvPr>
              <p:cNvSpPr/>
              <p:nvPr/>
            </p:nvSpPr>
            <p:spPr>
              <a:xfrm>
                <a:off x="8472844"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01" name="Freeform: Shape 1200">
                <a:extLst>
                  <a:ext uri="{FF2B5EF4-FFF2-40B4-BE49-F238E27FC236}">
                    <a16:creationId xmlns:a16="http://schemas.microsoft.com/office/drawing/2014/main" id="{C14C7FBF-D032-4A39-A736-F966974B7BF9}"/>
                  </a:ext>
                </a:extLst>
              </p:cNvPr>
              <p:cNvSpPr/>
              <p:nvPr/>
            </p:nvSpPr>
            <p:spPr>
              <a:xfrm>
                <a:off x="8447052"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02" name="Freeform: Shape 1201">
                <a:extLst>
                  <a:ext uri="{FF2B5EF4-FFF2-40B4-BE49-F238E27FC236}">
                    <a16:creationId xmlns:a16="http://schemas.microsoft.com/office/drawing/2014/main" id="{4E6020B7-E7EB-4A85-943E-E9FD3124BA1F}"/>
                  </a:ext>
                </a:extLst>
              </p:cNvPr>
              <p:cNvSpPr/>
              <p:nvPr/>
            </p:nvSpPr>
            <p:spPr>
              <a:xfrm>
                <a:off x="8498411"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03" name="Freeform: Shape 1202">
                <a:extLst>
                  <a:ext uri="{FF2B5EF4-FFF2-40B4-BE49-F238E27FC236}">
                    <a16:creationId xmlns:a16="http://schemas.microsoft.com/office/drawing/2014/main" id="{5DEBAF15-1C65-4BD6-A593-80F25EFCD668}"/>
                  </a:ext>
                </a:extLst>
              </p:cNvPr>
              <p:cNvSpPr/>
              <p:nvPr/>
            </p:nvSpPr>
            <p:spPr>
              <a:xfrm>
                <a:off x="8421258"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04" name="Freeform: Shape 1203">
                <a:extLst>
                  <a:ext uri="{FF2B5EF4-FFF2-40B4-BE49-F238E27FC236}">
                    <a16:creationId xmlns:a16="http://schemas.microsoft.com/office/drawing/2014/main" id="{2AC03159-0360-4194-81E5-79076CC22FA5}"/>
                  </a:ext>
                </a:extLst>
              </p:cNvPr>
              <p:cNvSpPr/>
              <p:nvPr/>
            </p:nvSpPr>
            <p:spPr>
              <a:xfrm>
                <a:off x="8472618"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05" name="Freeform: Shape 1204">
                <a:extLst>
                  <a:ext uri="{FF2B5EF4-FFF2-40B4-BE49-F238E27FC236}">
                    <a16:creationId xmlns:a16="http://schemas.microsoft.com/office/drawing/2014/main" id="{BADC6E27-CF52-46A9-BAA6-ADC69E9810B9}"/>
                  </a:ext>
                </a:extLst>
              </p:cNvPr>
              <p:cNvSpPr/>
              <p:nvPr/>
            </p:nvSpPr>
            <p:spPr>
              <a:xfrm>
                <a:off x="8446938"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06" name="Freeform: Shape 1205">
                <a:extLst>
                  <a:ext uri="{FF2B5EF4-FFF2-40B4-BE49-F238E27FC236}">
                    <a16:creationId xmlns:a16="http://schemas.microsoft.com/office/drawing/2014/main" id="{F68D6372-FF9E-4037-9F51-BB9E1AB53500}"/>
                  </a:ext>
                </a:extLst>
              </p:cNvPr>
              <p:cNvSpPr/>
              <p:nvPr/>
            </p:nvSpPr>
            <p:spPr>
              <a:xfrm>
                <a:off x="8498297"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07" name="Freeform: Shape 1206">
                <a:extLst>
                  <a:ext uri="{FF2B5EF4-FFF2-40B4-BE49-F238E27FC236}">
                    <a16:creationId xmlns:a16="http://schemas.microsoft.com/office/drawing/2014/main" id="{8F52028D-FEA8-4647-9FA1-48BAC2EA3824}"/>
                  </a:ext>
                </a:extLst>
              </p:cNvPr>
              <p:cNvSpPr/>
              <p:nvPr/>
            </p:nvSpPr>
            <p:spPr>
              <a:xfrm>
                <a:off x="8421486"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08" name="Freeform: Shape 1207">
                <a:extLst>
                  <a:ext uri="{FF2B5EF4-FFF2-40B4-BE49-F238E27FC236}">
                    <a16:creationId xmlns:a16="http://schemas.microsoft.com/office/drawing/2014/main" id="{CF04A69C-7E1A-4D4E-9389-63E5653B4837}"/>
                  </a:ext>
                </a:extLst>
              </p:cNvPr>
              <p:cNvSpPr/>
              <p:nvPr/>
            </p:nvSpPr>
            <p:spPr>
              <a:xfrm>
                <a:off x="8472844"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09" name="Freeform: Shape 1208">
                <a:extLst>
                  <a:ext uri="{FF2B5EF4-FFF2-40B4-BE49-F238E27FC236}">
                    <a16:creationId xmlns:a16="http://schemas.microsoft.com/office/drawing/2014/main" id="{6A348F44-8EF0-4C20-84AB-D8CAE23FF1C7}"/>
                  </a:ext>
                </a:extLst>
              </p:cNvPr>
              <p:cNvSpPr/>
              <p:nvPr/>
            </p:nvSpPr>
            <p:spPr>
              <a:xfrm>
                <a:off x="8447165"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10" name="Freeform: Shape 1209">
                <a:extLst>
                  <a:ext uri="{FF2B5EF4-FFF2-40B4-BE49-F238E27FC236}">
                    <a16:creationId xmlns:a16="http://schemas.microsoft.com/office/drawing/2014/main" id="{3810C805-7F11-41CE-AA2C-3A2E7D12AB06}"/>
                  </a:ext>
                </a:extLst>
              </p:cNvPr>
              <p:cNvSpPr/>
              <p:nvPr/>
            </p:nvSpPr>
            <p:spPr>
              <a:xfrm>
                <a:off x="8498524"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11" name="Freeform: Shape 1210">
                <a:extLst>
                  <a:ext uri="{FF2B5EF4-FFF2-40B4-BE49-F238E27FC236}">
                    <a16:creationId xmlns:a16="http://schemas.microsoft.com/office/drawing/2014/main" id="{732C1530-3719-4268-B7C6-4A3C13C7D918}"/>
                  </a:ext>
                </a:extLst>
              </p:cNvPr>
              <p:cNvSpPr/>
              <p:nvPr/>
            </p:nvSpPr>
            <p:spPr>
              <a:xfrm>
                <a:off x="8421258"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8" y="3699"/>
                      <a:pt x="-41" y="8472"/>
                    </a:cubicBezTo>
                    <a:cubicBezTo>
                      <a:pt x="-97" y="13244"/>
                      <a:pt x="3709" y="17153"/>
                      <a:pt x="8481" y="17221"/>
                    </a:cubicBezTo>
                    <a:cubicBezTo>
                      <a:pt x="13254"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1212" name="Freeform: Shape 1211">
                <a:extLst>
                  <a:ext uri="{FF2B5EF4-FFF2-40B4-BE49-F238E27FC236}">
                    <a16:creationId xmlns:a16="http://schemas.microsoft.com/office/drawing/2014/main" id="{D30322FF-C70D-417B-825D-C18F24E3C0B6}"/>
                  </a:ext>
                </a:extLst>
              </p:cNvPr>
              <p:cNvSpPr/>
              <p:nvPr/>
            </p:nvSpPr>
            <p:spPr>
              <a:xfrm>
                <a:off x="8472618"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13" name="Freeform: Shape 1212">
                <a:extLst>
                  <a:ext uri="{FF2B5EF4-FFF2-40B4-BE49-F238E27FC236}">
                    <a16:creationId xmlns:a16="http://schemas.microsoft.com/office/drawing/2014/main" id="{0A820566-A79F-434B-B278-76A52AC229BD}"/>
                  </a:ext>
                </a:extLst>
              </p:cNvPr>
              <p:cNvSpPr/>
              <p:nvPr/>
            </p:nvSpPr>
            <p:spPr>
              <a:xfrm>
                <a:off x="834444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14" name="Freeform: Shape 1213">
                <a:extLst>
                  <a:ext uri="{FF2B5EF4-FFF2-40B4-BE49-F238E27FC236}">
                    <a16:creationId xmlns:a16="http://schemas.microsoft.com/office/drawing/2014/main" id="{42E523E2-5F00-4639-9CC0-30687C364D0E}"/>
                  </a:ext>
                </a:extLst>
              </p:cNvPr>
              <p:cNvSpPr/>
              <p:nvPr/>
            </p:nvSpPr>
            <p:spPr>
              <a:xfrm>
                <a:off x="839580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15" name="Freeform: Shape 1214">
                <a:extLst>
                  <a:ext uri="{FF2B5EF4-FFF2-40B4-BE49-F238E27FC236}">
                    <a16:creationId xmlns:a16="http://schemas.microsoft.com/office/drawing/2014/main" id="{CEFACCFD-884A-49A9-8D60-EA587ECEA877}"/>
                  </a:ext>
                </a:extLst>
              </p:cNvPr>
              <p:cNvSpPr/>
              <p:nvPr/>
            </p:nvSpPr>
            <p:spPr>
              <a:xfrm>
                <a:off x="8318768"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216" name="Freeform: Shape 1215">
                <a:extLst>
                  <a:ext uri="{FF2B5EF4-FFF2-40B4-BE49-F238E27FC236}">
                    <a16:creationId xmlns:a16="http://schemas.microsoft.com/office/drawing/2014/main" id="{E1B5A192-C638-4C26-BC90-F43C5A92FAD5}"/>
                  </a:ext>
                </a:extLst>
              </p:cNvPr>
              <p:cNvSpPr/>
              <p:nvPr/>
            </p:nvSpPr>
            <p:spPr>
              <a:xfrm>
                <a:off x="83697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17" name="Freeform: Shape 1216">
                <a:extLst>
                  <a:ext uri="{FF2B5EF4-FFF2-40B4-BE49-F238E27FC236}">
                    <a16:creationId xmlns:a16="http://schemas.microsoft.com/office/drawing/2014/main" id="{D6F5E2C3-D07C-45A9-B083-5E8543F09AC2}"/>
                  </a:ext>
                </a:extLst>
              </p:cNvPr>
              <p:cNvSpPr/>
              <p:nvPr/>
            </p:nvSpPr>
            <p:spPr>
              <a:xfrm>
                <a:off x="8344220"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18" name="Freeform: Shape 1217">
                <a:extLst>
                  <a:ext uri="{FF2B5EF4-FFF2-40B4-BE49-F238E27FC236}">
                    <a16:creationId xmlns:a16="http://schemas.microsoft.com/office/drawing/2014/main" id="{7B87176D-3555-45DA-A42B-8F2432688F51}"/>
                  </a:ext>
                </a:extLst>
              </p:cNvPr>
              <p:cNvSpPr/>
              <p:nvPr/>
            </p:nvSpPr>
            <p:spPr>
              <a:xfrm>
                <a:off x="8395579"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1219" name="Freeform: Shape 1218">
                <a:extLst>
                  <a:ext uri="{FF2B5EF4-FFF2-40B4-BE49-F238E27FC236}">
                    <a16:creationId xmlns:a16="http://schemas.microsoft.com/office/drawing/2014/main" id="{89E00CB0-C765-4D94-8C61-26806C2FF563}"/>
                  </a:ext>
                </a:extLst>
              </p:cNvPr>
              <p:cNvSpPr/>
              <p:nvPr/>
            </p:nvSpPr>
            <p:spPr>
              <a:xfrm>
                <a:off x="8369559"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20" name="Freeform: Shape 1219">
                <a:extLst>
                  <a:ext uri="{FF2B5EF4-FFF2-40B4-BE49-F238E27FC236}">
                    <a16:creationId xmlns:a16="http://schemas.microsoft.com/office/drawing/2014/main" id="{77A61DC3-24B9-46A1-B581-92CD2AA0D727}"/>
                  </a:ext>
                </a:extLst>
              </p:cNvPr>
              <p:cNvSpPr/>
              <p:nvPr/>
            </p:nvSpPr>
            <p:spPr>
              <a:xfrm>
                <a:off x="8395579"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221" name="Freeform: Shape 1220">
                <a:extLst>
                  <a:ext uri="{FF2B5EF4-FFF2-40B4-BE49-F238E27FC236}">
                    <a16:creationId xmlns:a16="http://schemas.microsoft.com/office/drawing/2014/main" id="{63CC28C4-B978-46F7-8D64-F75A11C72322}"/>
                  </a:ext>
                </a:extLst>
              </p:cNvPr>
              <p:cNvSpPr/>
              <p:nvPr/>
            </p:nvSpPr>
            <p:spPr>
              <a:xfrm>
                <a:off x="83697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22" name="Freeform: Shape 1221">
                <a:extLst>
                  <a:ext uri="{FF2B5EF4-FFF2-40B4-BE49-F238E27FC236}">
                    <a16:creationId xmlns:a16="http://schemas.microsoft.com/office/drawing/2014/main" id="{5B488108-1BF0-427F-A550-42ED49E4FD19}"/>
                  </a:ext>
                </a:extLst>
              </p:cNvPr>
              <p:cNvSpPr/>
              <p:nvPr/>
            </p:nvSpPr>
            <p:spPr>
              <a:xfrm>
                <a:off x="834444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23" name="Freeform: Shape 1222">
                <a:extLst>
                  <a:ext uri="{FF2B5EF4-FFF2-40B4-BE49-F238E27FC236}">
                    <a16:creationId xmlns:a16="http://schemas.microsoft.com/office/drawing/2014/main" id="{42D3D231-5FC8-4F42-BBC4-C47FEE147F3A}"/>
                  </a:ext>
                </a:extLst>
              </p:cNvPr>
              <p:cNvSpPr/>
              <p:nvPr/>
            </p:nvSpPr>
            <p:spPr>
              <a:xfrm>
                <a:off x="8395807"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24" name="Freeform: Shape 1223">
                <a:extLst>
                  <a:ext uri="{FF2B5EF4-FFF2-40B4-BE49-F238E27FC236}">
                    <a16:creationId xmlns:a16="http://schemas.microsoft.com/office/drawing/2014/main" id="{1C095E22-AEBA-457B-9F8B-6F67F12220CA}"/>
                  </a:ext>
                </a:extLst>
              </p:cNvPr>
              <p:cNvSpPr/>
              <p:nvPr/>
            </p:nvSpPr>
            <p:spPr>
              <a:xfrm>
                <a:off x="8318540"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225" name="Freeform: Shape 1224">
                <a:extLst>
                  <a:ext uri="{FF2B5EF4-FFF2-40B4-BE49-F238E27FC236}">
                    <a16:creationId xmlns:a16="http://schemas.microsoft.com/office/drawing/2014/main" id="{7AAB63AF-8EF4-4FA2-9B86-6C20151030C8}"/>
                  </a:ext>
                </a:extLst>
              </p:cNvPr>
              <p:cNvSpPr/>
              <p:nvPr/>
            </p:nvSpPr>
            <p:spPr>
              <a:xfrm>
                <a:off x="8369559"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26" name="Freeform: Shape 1225">
                <a:extLst>
                  <a:ext uri="{FF2B5EF4-FFF2-40B4-BE49-F238E27FC236}">
                    <a16:creationId xmlns:a16="http://schemas.microsoft.com/office/drawing/2014/main" id="{E7596AA8-5DB0-4D27-99BB-751E2FD60234}"/>
                  </a:ext>
                </a:extLst>
              </p:cNvPr>
              <p:cNvSpPr/>
              <p:nvPr/>
            </p:nvSpPr>
            <p:spPr>
              <a:xfrm>
                <a:off x="8395579"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227" name="Freeform: Shape 1226">
                <a:extLst>
                  <a:ext uri="{FF2B5EF4-FFF2-40B4-BE49-F238E27FC236}">
                    <a16:creationId xmlns:a16="http://schemas.microsoft.com/office/drawing/2014/main" id="{09A28D45-386C-4079-8C6C-0E0970A4CAD2}"/>
                  </a:ext>
                </a:extLst>
              </p:cNvPr>
              <p:cNvSpPr/>
              <p:nvPr/>
            </p:nvSpPr>
            <p:spPr>
              <a:xfrm>
                <a:off x="8395807"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28" name="Freeform: Shape 1227">
                <a:extLst>
                  <a:ext uri="{FF2B5EF4-FFF2-40B4-BE49-F238E27FC236}">
                    <a16:creationId xmlns:a16="http://schemas.microsoft.com/office/drawing/2014/main" id="{26CF4530-5C33-4EBD-ABE6-B21FBC4D1B0C}"/>
                  </a:ext>
                </a:extLst>
              </p:cNvPr>
              <p:cNvSpPr/>
              <p:nvPr/>
            </p:nvSpPr>
            <p:spPr>
              <a:xfrm>
                <a:off x="8318540" y="1114447"/>
                <a:ext cx="17272" cy="17272"/>
              </a:xfrm>
              <a:custGeom>
                <a:avLst/>
                <a:gdLst>
                  <a:gd fmla="*/ 8709 w 17272" name="connsiteX0"/>
                  <a:gd fmla="*/ -50 h 17272" name="connsiteY0"/>
                  <a:gd fmla="*/ -41 w 17272" name="connsiteX1"/>
                  <a:gd fmla="*/ 8472 h 17272" name="connsiteY1"/>
                  <a:gd fmla="*/ 8481 w 17272" name="connsiteX2"/>
                  <a:gd fmla="*/ 17221 h 17272" name="connsiteY2"/>
                  <a:gd fmla="*/ 17231 w 17272" name="connsiteX3"/>
                  <a:gd fmla="*/ 8699 h 17272" name="connsiteY3"/>
                  <a:gd fmla="*/ 17231 w 17272" name="connsiteX4"/>
                  <a:gd fmla="*/ 8585 h 17272" name="connsiteY4"/>
                  <a:gd fmla="*/ 8822 w 17272" name="connsiteX5"/>
                  <a:gd fmla="*/ -50 h 17272" name="connsiteY5"/>
                  <a:gd fmla="*/ 8709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50"/>
                    </a:moveTo>
                    <a:cubicBezTo>
                      <a:pt x="3936" y="-118"/>
                      <a:pt x="28" y="3699"/>
                      <a:pt x="-41" y="8472"/>
                    </a:cubicBezTo>
                    <a:cubicBezTo>
                      <a:pt x="-97" y="13244"/>
                      <a:pt x="3709" y="17153"/>
                      <a:pt x="8481" y="17221"/>
                    </a:cubicBezTo>
                    <a:cubicBezTo>
                      <a:pt x="13254" y="17278"/>
                      <a:pt x="17162" y="13471"/>
                      <a:pt x="17231" y="8699"/>
                    </a:cubicBezTo>
                    <a:cubicBezTo>
                      <a:pt x="17231" y="8665"/>
                      <a:pt x="17231" y="8620"/>
                      <a:pt x="17231" y="8585"/>
                    </a:cubicBezTo>
                    <a:cubicBezTo>
                      <a:pt x="17299" y="3881"/>
                      <a:pt x="13526" y="18"/>
                      <a:pt x="8822" y="-50"/>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229" name="Freeform: Shape 1228">
                <a:extLst>
                  <a:ext uri="{FF2B5EF4-FFF2-40B4-BE49-F238E27FC236}">
                    <a16:creationId xmlns:a16="http://schemas.microsoft.com/office/drawing/2014/main" id="{A029C266-74FA-49B9-8BDB-952F90C49C31}"/>
                  </a:ext>
                </a:extLst>
              </p:cNvPr>
              <p:cNvSpPr/>
              <p:nvPr/>
            </p:nvSpPr>
            <p:spPr>
              <a:xfrm>
                <a:off x="8369559"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1230" name="Freeform: Shape 1229">
                <a:extLst>
                  <a:ext uri="{FF2B5EF4-FFF2-40B4-BE49-F238E27FC236}">
                    <a16:creationId xmlns:a16="http://schemas.microsoft.com/office/drawing/2014/main" id="{FCAB9D8D-68FA-4067-807B-08320021BAEC}"/>
                  </a:ext>
                </a:extLst>
              </p:cNvPr>
              <p:cNvSpPr/>
              <p:nvPr/>
            </p:nvSpPr>
            <p:spPr>
              <a:xfrm>
                <a:off x="8344220" y="1165465"/>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8" y="3700"/>
                      <a:pt x="-41" y="8472"/>
                    </a:cubicBezTo>
                    <a:cubicBezTo>
                      <a:pt x="-97" y="13244"/>
                      <a:pt x="3709" y="17153"/>
                      <a:pt x="8481" y="17221"/>
                    </a:cubicBezTo>
                    <a:cubicBezTo>
                      <a:pt x="13254" y="17278"/>
                      <a:pt x="17162" y="13471"/>
                      <a:pt x="17230" y="8699"/>
                    </a:cubicBezTo>
                    <a:cubicBezTo>
                      <a:pt x="17230" y="8665"/>
                      <a:pt x="17230" y="8620"/>
                      <a:pt x="17230" y="8585"/>
                    </a:cubicBezTo>
                    <a:cubicBezTo>
                      <a:pt x="17299" y="3881"/>
                      <a:pt x="13526" y="18"/>
                      <a:pt x="8822" y="-50"/>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31" name="Freeform: Shape 1230">
                <a:extLst>
                  <a:ext uri="{FF2B5EF4-FFF2-40B4-BE49-F238E27FC236}">
                    <a16:creationId xmlns:a16="http://schemas.microsoft.com/office/drawing/2014/main" id="{17E38661-F0F5-479D-B108-42AFF0C3EDA1}"/>
                  </a:ext>
                </a:extLst>
              </p:cNvPr>
              <p:cNvSpPr/>
              <p:nvPr/>
            </p:nvSpPr>
            <p:spPr>
              <a:xfrm>
                <a:off x="8395579"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1232" name="Freeform: Shape 1231">
                <a:extLst>
                  <a:ext uri="{FF2B5EF4-FFF2-40B4-BE49-F238E27FC236}">
                    <a16:creationId xmlns:a16="http://schemas.microsoft.com/office/drawing/2014/main" id="{F9187BD7-B6D6-4E85-9F37-95915B991C05}"/>
                  </a:ext>
                </a:extLst>
              </p:cNvPr>
              <p:cNvSpPr/>
              <p:nvPr/>
            </p:nvSpPr>
            <p:spPr>
              <a:xfrm>
                <a:off x="824173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33" name="Freeform: Shape 1232">
                <a:extLst>
                  <a:ext uri="{FF2B5EF4-FFF2-40B4-BE49-F238E27FC236}">
                    <a16:creationId xmlns:a16="http://schemas.microsoft.com/office/drawing/2014/main" id="{2D9E2D3D-AE94-4FEB-A126-A15A7A262845}"/>
                  </a:ext>
                </a:extLst>
              </p:cNvPr>
              <p:cNvSpPr/>
              <p:nvPr/>
            </p:nvSpPr>
            <p:spPr>
              <a:xfrm>
                <a:off x="829308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34" name="Freeform: Shape 1233">
                <a:extLst>
                  <a:ext uri="{FF2B5EF4-FFF2-40B4-BE49-F238E27FC236}">
                    <a16:creationId xmlns:a16="http://schemas.microsoft.com/office/drawing/2014/main" id="{7300B5BD-B426-4765-B37B-79DF63333845}"/>
                  </a:ext>
                </a:extLst>
              </p:cNvPr>
              <p:cNvSpPr/>
              <p:nvPr/>
            </p:nvSpPr>
            <p:spPr>
              <a:xfrm>
                <a:off x="8216163"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35" name="Freeform: Shape 1234">
                <a:extLst>
                  <a:ext uri="{FF2B5EF4-FFF2-40B4-BE49-F238E27FC236}">
                    <a16:creationId xmlns:a16="http://schemas.microsoft.com/office/drawing/2014/main" id="{D90DC825-EDAB-407C-8415-DACFBBE9B1FE}"/>
                  </a:ext>
                </a:extLst>
              </p:cNvPr>
              <p:cNvSpPr/>
              <p:nvPr/>
            </p:nvSpPr>
            <p:spPr>
              <a:xfrm>
                <a:off x="8267636"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36" name="Freeform: Shape 1235">
                <a:extLst>
                  <a:ext uri="{FF2B5EF4-FFF2-40B4-BE49-F238E27FC236}">
                    <a16:creationId xmlns:a16="http://schemas.microsoft.com/office/drawing/2014/main" id="{0A955FFF-4C97-4250-8A09-389BF0DE930A}"/>
                  </a:ext>
                </a:extLst>
              </p:cNvPr>
              <p:cNvSpPr/>
              <p:nvPr/>
            </p:nvSpPr>
            <p:spPr>
              <a:xfrm>
                <a:off x="8215937"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37" name="Freeform: Shape 1236">
                <a:extLst>
                  <a:ext uri="{FF2B5EF4-FFF2-40B4-BE49-F238E27FC236}">
                    <a16:creationId xmlns:a16="http://schemas.microsoft.com/office/drawing/2014/main" id="{CC7E83E7-2C69-400C-9C25-0836EC09B4AD}"/>
                  </a:ext>
                </a:extLst>
              </p:cNvPr>
              <p:cNvSpPr/>
              <p:nvPr/>
            </p:nvSpPr>
            <p:spPr>
              <a:xfrm>
                <a:off x="8267409" y="111456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38" name="Freeform: Shape 1237">
                <a:extLst>
                  <a:ext uri="{FF2B5EF4-FFF2-40B4-BE49-F238E27FC236}">
                    <a16:creationId xmlns:a16="http://schemas.microsoft.com/office/drawing/2014/main" id="{79B456E9-C7D9-449C-943C-29D1C76D3E7C}"/>
                  </a:ext>
                </a:extLst>
              </p:cNvPr>
              <p:cNvSpPr/>
              <p:nvPr/>
            </p:nvSpPr>
            <p:spPr>
              <a:xfrm>
                <a:off x="8241730"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39" name="Freeform: Shape 1238">
                <a:extLst>
                  <a:ext uri="{FF2B5EF4-FFF2-40B4-BE49-F238E27FC236}">
                    <a16:creationId xmlns:a16="http://schemas.microsoft.com/office/drawing/2014/main" id="{D5AEE613-0D67-4358-B27D-0B112FB7D0DF}"/>
                  </a:ext>
                </a:extLst>
              </p:cNvPr>
              <p:cNvSpPr/>
              <p:nvPr/>
            </p:nvSpPr>
            <p:spPr>
              <a:xfrm>
                <a:off x="8293089"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40" name="Freeform: Shape 1239">
                <a:extLst>
                  <a:ext uri="{FF2B5EF4-FFF2-40B4-BE49-F238E27FC236}">
                    <a16:creationId xmlns:a16="http://schemas.microsoft.com/office/drawing/2014/main" id="{A8A63BDD-1268-4B2A-932F-8458F33F8189}"/>
                  </a:ext>
                </a:extLst>
              </p:cNvPr>
              <p:cNvSpPr/>
              <p:nvPr/>
            </p:nvSpPr>
            <p:spPr>
              <a:xfrm>
                <a:off x="813912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41" name="Freeform: Shape 1240">
                <a:extLst>
                  <a:ext uri="{FF2B5EF4-FFF2-40B4-BE49-F238E27FC236}">
                    <a16:creationId xmlns:a16="http://schemas.microsoft.com/office/drawing/2014/main" id="{E2A786AE-1DF1-41AE-8593-7634B19A7DAA}"/>
                  </a:ext>
                </a:extLst>
              </p:cNvPr>
              <p:cNvSpPr/>
              <p:nvPr/>
            </p:nvSpPr>
            <p:spPr>
              <a:xfrm>
                <a:off x="8190485"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42" name="Freeform: Shape 1241">
                <a:extLst>
                  <a:ext uri="{FF2B5EF4-FFF2-40B4-BE49-F238E27FC236}">
                    <a16:creationId xmlns:a16="http://schemas.microsoft.com/office/drawing/2014/main" id="{53AF69FB-F7A7-4881-AE4D-37265FEE3039}"/>
                  </a:ext>
                </a:extLst>
              </p:cNvPr>
              <p:cNvSpPr/>
              <p:nvPr/>
            </p:nvSpPr>
            <p:spPr>
              <a:xfrm>
                <a:off x="8113446"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243" name="Freeform: Shape 1242">
                <a:extLst>
                  <a:ext uri="{FF2B5EF4-FFF2-40B4-BE49-F238E27FC236}">
                    <a16:creationId xmlns:a16="http://schemas.microsoft.com/office/drawing/2014/main" id="{0EAD1BEE-F4DB-4313-A26B-0C67596CBA91}"/>
                  </a:ext>
                </a:extLst>
              </p:cNvPr>
              <p:cNvSpPr/>
              <p:nvPr/>
            </p:nvSpPr>
            <p:spPr>
              <a:xfrm>
                <a:off x="816526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44" name="Freeform: Shape 1243">
                <a:extLst>
                  <a:ext uri="{FF2B5EF4-FFF2-40B4-BE49-F238E27FC236}">
                    <a16:creationId xmlns:a16="http://schemas.microsoft.com/office/drawing/2014/main" id="{74F50589-05F3-4083-BB97-9CCD8E3CB72D}"/>
                  </a:ext>
                </a:extLst>
              </p:cNvPr>
              <p:cNvSpPr/>
              <p:nvPr/>
            </p:nvSpPr>
            <p:spPr>
              <a:xfrm>
                <a:off x="8113218" y="909125"/>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45" name="Freeform: Shape 1244">
                <a:extLst>
                  <a:ext uri="{FF2B5EF4-FFF2-40B4-BE49-F238E27FC236}">
                    <a16:creationId xmlns:a16="http://schemas.microsoft.com/office/drawing/2014/main" id="{4155D861-6081-4589-A16F-F302E3C8436D}"/>
                  </a:ext>
                </a:extLst>
              </p:cNvPr>
              <p:cNvSpPr/>
              <p:nvPr/>
            </p:nvSpPr>
            <p:spPr>
              <a:xfrm>
                <a:off x="8113218" y="1114447"/>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99" y="3881"/>
                      <a:pt x="13526" y="18"/>
                      <a:pt x="8822" y="-50"/>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46" name="Freeform: Shape 1245">
                <a:extLst>
                  <a:ext uri="{FF2B5EF4-FFF2-40B4-BE49-F238E27FC236}">
                    <a16:creationId xmlns:a16="http://schemas.microsoft.com/office/drawing/2014/main" id="{632E9431-46D4-44F6-8050-20952E1C7CEF}"/>
                  </a:ext>
                </a:extLst>
              </p:cNvPr>
              <p:cNvSpPr/>
              <p:nvPr/>
            </p:nvSpPr>
            <p:spPr>
              <a:xfrm>
                <a:off x="8165032"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1247" name="Freeform: Shape 1246">
                <a:extLst>
                  <a:ext uri="{FF2B5EF4-FFF2-40B4-BE49-F238E27FC236}">
                    <a16:creationId xmlns:a16="http://schemas.microsoft.com/office/drawing/2014/main" id="{496925C4-34DB-4D67-BBC4-CD73D96B7847}"/>
                  </a:ext>
                </a:extLst>
              </p:cNvPr>
              <p:cNvSpPr/>
              <p:nvPr/>
            </p:nvSpPr>
            <p:spPr>
              <a:xfrm>
                <a:off x="8138898"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1248" name="Freeform: Shape 1247">
                <a:extLst>
                  <a:ext uri="{FF2B5EF4-FFF2-40B4-BE49-F238E27FC236}">
                    <a16:creationId xmlns:a16="http://schemas.microsoft.com/office/drawing/2014/main" id="{E7FEC873-33E6-4E53-A58F-2C441B0C37A6}"/>
                  </a:ext>
                </a:extLst>
              </p:cNvPr>
              <p:cNvSpPr/>
              <p:nvPr/>
            </p:nvSpPr>
            <p:spPr>
              <a:xfrm>
                <a:off x="8190257" y="1165465"/>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700"/>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1249" name="Freeform: Shape 1248">
                <a:extLst>
                  <a:ext uri="{FF2B5EF4-FFF2-40B4-BE49-F238E27FC236}">
                    <a16:creationId xmlns:a16="http://schemas.microsoft.com/office/drawing/2014/main" id="{64A6A4A6-2253-45AC-B833-9A52D881814B}"/>
                  </a:ext>
                </a:extLst>
              </p:cNvPr>
              <p:cNvSpPr/>
              <p:nvPr/>
            </p:nvSpPr>
            <p:spPr>
              <a:xfrm>
                <a:off x="8036521"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4"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50" name="Freeform: Shape 1249">
                <a:extLst>
                  <a:ext uri="{FF2B5EF4-FFF2-40B4-BE49-F238E27FC236}">
                    <a16:creationId xmlns:a16="http://schemas.microsoft.com/office/drawing/2014/main" id="{7BC77559-AA88-4045-984F-B537F07A5A40}"/>
                  </a:ext>
                </a:extLst>
              </p:cNvPr>
              <p:cNvSpPr/>
              <p:nvPr/>
            </p:nvSpPr>
            <p:spPr>
              <a:xfrm>
                <a:off x="808776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51" name="Freeform: Shape 1250">
                <a:extLst>
                  <a:ext uri="{FF2B5EF4-FFF2-40B4-BE49-F238E27FC236}">
                    <a16:creationId xmlns:a16="http://schemas.microsoft.com/office/drawing/2014/main" id="{C936E4DF-688B-4874-964E-A68C9C535E2F}"/>
                  </a:ext>
                </a:extLst>
              </p:cNvPr>
              <p:cNvSpPr/>
              <p:nvPr/>
            </p:nvSpPr>
            <p:spPr>
              <a:xfrm>
                <a:off x="8010841"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52" name="Freeform: Shape 1251">
                <a:extLst>
                  <a:ext uri="{FF2B5EF4-FFF2-40B4-BE49-F238E27FC236}">
                    <a16:creationId xmlns:a16="http://schemas.microsoft.com/office/drawing/2014/main" id="{F49A3C22-19C2-44B2-AFB6-2E5053C35B94}"/>
                  </a:ext>
                </a:extLst>
              </p:cNvPr>
              <p:cNvSpPr/>
              <p:nvPr/>
            </p:nvSpPr>
            <p:spPr>
              <a:xfrm>
                <a:off x="8062087"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53" name="Freeform: Shape 1252">
                <a:extLst>
                  <a:ext uri="{FF2B5EF4-FFF2-40B4-BE49-F238E27FC236}">
                    <a16:creationId xmlns:a16="http://schemas.microsoft.com/office/drawing/2014/main" id="{D636823D-5851-4AE7-99EA-542A6B14E4C8}"/>
                  </a:ext>
                </a:extLst>
              </p:cNvPr>
              <p:cNvSpPr/>
              <p:nvPr/>
            </p:nvSpPr>
            <p:spPr>
              <a:xfrm>
                <a:off x="8036294"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54" name="Freeform: Shape 1253">
                <a:extLst>
                  <a:ext uri="{FF2B5EF4-FFF2-40B4-BE49-F238E27FC236}">
                    <a16:creationId xmlns:a16="http://schemas.microsoft.com/office/drawing/2014/main" id="{9B93F4A8-D6F8-42CA-A7F6-E1F1A9D3924C}"/>
                  </a:ext>
                </a:extLst>
              </p:cNvPr>
              <p:cNvSpPr/>
              <p:nvPr/>
            </p:nvSpPr>
            <p:spPr>
              <a:xfrm>
                <a:off x="8087539"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55" name="Freeform: Shape 1254">
                <a:extLst>
                  <a:ext uri="{FF2B5EF4-FFF2-40B4-BE49-F238E27FC236}">
                    <a16:creationId xmlns:a16="http://schemas.microsoft.com/office/drawing/2014/main" id="{E5778124-8591-49E2-8D34-ABE39641D638}"/>
                  </a:ext>
                </a:extLst>
              </p:cNvPr>
              <p:cNvSpPr/>
              <p:nvPr/>
            </p:nvSpPr>
            <p:spPr>
              <a:xfrm>
                <a:off x="8010615"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56" name="Freeform: Shape 1255">
                <a:extLst>
                  <a:ext uri="{FF2B5EF4-FFF2-40B4-BE49-F238E27FC236}">
                    <a16:creationId xmlns:a16="http://schemas.microsoft.com/office/drawing/2014/main" id="{1A11D4B5-CDD8-42CF-BCA2-E1B0E15B0014}"/>
                  </a:ext>
                </a:extLst>
              </p:cNvPr>
              <p:cNvSpPr/>
              <p:nvPr/>
            </p:nvSpPr>
            <p:spPr>
              <a:xfrm>
                <a:off x="8062962"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257" name="Freeform: Shape 1256">
                <a:extLst>
                  <a:ext uri="{FF2B5EF4-FFF2-40B4-BE49-F238E27FC236}">
                    <a16:creationId xmlns:a16="http://schemas.microsoft.com/office/drawing/2014/main" id="{803C7071-0304-43DF-8367-BC20C62EFA99}"/>
                  </a:ext>
                </a:extLst>
              </p:cNvPr>
              <p:cNvSpPr/>
              <p:nvPr/>
            </p:nvSpPr>
            <p:spPr>
              <a:xfrm>
                <a:off x="8036294"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58" name="Freeform: Shape 1257">
                <a:extLst>
                  <a:ext uri="{FF2B5EF4-FFF2-40B4-BE49-F238E27FC236}">
                    <a16:creationId xmlns:a16="http://schemas.microsoft.com/office/drawing/2014/main" id="{4B9E8DE3-EAF9-4265-901D-2CF4114A81DC}"/>
                  </a:ext>
                </a:extLst>
              </p:cNvPr>
              <p:cNvSpPr/>
              <p:nvPr/>
            </p:nvSpPr>
            <p:spPr>
              <a:xfrm>
                <a:off x="8010841"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59" name="Freeform: Shape 1258">
                <a:extLst>
                  <a:ext uri="{FF2B5EF4-FFF2-40B4-BE49-F238E27FC236}">
                    <a16:creationId xmlns:a16="http://schemas.microsoft.com/office/drawing/2014/main" id="{48669398-1C97-4CB8-B244-3F7167604CC7}"/>
                  </a:ext>
                </a:extLst>
              </p:cNvPr>
              <p:cNvSpPr/>
              <p:nvPr/>
            </p:nvSpPr>
            <p:spPr>
              <a:xfrm>
                <a:off x="8062087"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60" name="Freeform: Shape 1259">
                <a:extLst>
                  <a:ext uri="{FF2B5EF4-FFF2-40B4-BE49-F238E27FC236}">
                    <a16:creationId xmlns:a16="http://schemas.microsoft.com/office/drawing/2014/main" id="{5FF69A21-1898-44C9-932D-A5C2738B2094}"/>
                  </a:ext>
                </a:extLst>
              </p:cNvPr>
              <p:cNvSpPr/>
              <p:nvPr/>
            </p:nvSpPr>
            <p:spPr>
              <a:xfrm>
                <a:off x="803640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61" name="Freeform: Shape 1260">
                <a:extLst>
                  <a:ext uri="{FF2B5EF4-FFF2-40B4-BE49-F238E27FC236}">
                    <a16:creationId xmlns:a16="http://schemas.microsoft.com/office/drawing/2014/main" id="{84F9DBE0-7B96-4588-B092-BCB11059B6EE}"/>
                  </a:ext>
                </a:extLst>
              </p:cNvPr>
              <p:cNvSpPr/>
              <p:nvPr/>
            </p:nvSpPr>
            <p:spPr>
              <a:xfrm>
                <a:off x="8087767" y="857879"/>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262" name="Freeform: Shape 1261">
                <a:extLst>
                  <a:ext uri="{FF2B5EF4-FFF2-40B4-BE49-F238E27FC236}">
                    <a16:creationId xmlns:a16="http://schemas.microsoft.com/office/drawing/2014/main" id="{E75EB455-CEC9-4503-BA6F-DA36D9F9825B}"/>
                  </a:ext>
                </a:extLst>
              </p:cNvPr>
              <p:cNvSpPr/>
              <p:nvPr/>
            </p:nvSpPr>
            <p:spPr>
              <a:xfrm>
                <a:off x="8010615"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63" name="Freeform: Shape 1262">
                <a:extLst>
                  <a:ext uri="{FF2B5EF4-FFF2-40B4-BE49-F238E27FC236}">
                    <a16:creationId xmlns:a16="http://schemas.microsoft.com/office/drawing/2014/main" id="{4F845D3C-3749-4E07-A857-A6DA7DA74427}"/>
                  </a:ext>
                </a:extLst>
              </p:cNvPr>
              <p:cNvSpPr/>
              <p:nvPr/>
            </p:nvSpPr>
            <p:spPr>
              <a:xfrm>
                <a:off x="8062962"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264" name="Freeform: Shape 1263">
                <a:extLst>
                  <a:ext uri="{FF2B5EF4-FFF2-40B4-BE49-F238E27FC236}">
                    <a16:creationId xmlns:a16="http://schemas.microsoft.com/office/drawing/2014/main" id="{75F0733D-ECBC-4B93-AC4D-44B83C0A407B}"/>
                  </a:ext>
                </a:extLst>
              </p:cNvPr>
              <p:cNvSpPr/>
              <p:nvPr/>
            </p:nvSpPr>
            <p:spPr>
              <a:xfrm>
                <a:off x="8036294"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65" name="Freeform: Shape 1264">
                <a:extLst>
                  <a:ext uri="{FF2B5EF4-FFF2-40B4-BE49-F238E27FC236}">
                    <a16:creationId xmlns:a16="http://schemas.microsoft.com/office/drawing/2014/main" id="{2C9C440F-691C-4A6A-B11B-89A703811B14}"/>
                  </a:ext>
                </a:extLst>
              </p:cNvPr>
              <p:cNvSpPr/>
              <p:nvPr/>
            </p:nvSpPr>
            <p:spPr>
              <a:xfrm>
                <a:off x="8010841"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66" name="Freeform: Shape 1265">
                <a:extLst>
                  <a:ext uri="{FF2B5EF4-FFF2-40B4-BE49-F238E27FC236}">
                    <a16:creationId xmlns:a16="http://schemas.microsoft.com/office/drawing/2014/main" id="{8D247C63-76F2-4522-85FF-EC414D7EE26F}"/>
                  </a:ext>
                </a:extLst>
              </p:cNvPr>
              <p:cNvSpPr/>
              <p:nvPr/>
            </p:nvSpPr>
            <p:spPr>
              <a:xfrm>
                <a:off x="8036521"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7" y="13289"/>
                      <a:pt x="3891" y="17050"/>
                      <a:pt x="8595" y="16993"/>
                    </a:cubicBezTo>
                    <a:cubicBezTo>
                      <a:pt x="13253"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67" name="Freeform: Shape 1266">
                <a:extLst>
                  <a:ext uri="{FF2B5EF4-FFF2-40B4-BE49-F238E27FC236}">
                    <a16:creationId xmlns:a16="http://schemas.microsoft.com/office/drawing/2014/main" id="{1E025664-FA50-4FA5-9D8C-B8316A0967E4}"/>
                  </a:ext>
                </a:extLst>
              </p:cNvPr>
              <p:cNvSpPr/>
              <p:nvPr/>
            </p:nvSpPr>
            <p:spPr>
              <a:xfrm>
                <a:off x="8062962" y="1114447"/>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4"/>
                      <a:pt x="-529" y="4778"/>
                      <a:pt x="16" y="9516"/>
                    </a:cubicBezTo>
                    <a:cubicBezTo>
                      <a:pt x="470" y="13505"/>
                      <a:pt x="3618" y="16652"/>
                      <a:pt x="7606" y="17106"/>
                    </a:cubicBezTo>
                    <a:cubicBezTo>
                      <a:pt x="12345" y="16561"/>
                      <a:pt x="15742" y="12277"/>
                      <a:pt x="15197" y="7539"/>
                    </a:cubicBezTo>
                    <a:cubicBezTo>
                      <a:pt x="14742" y="3551"/>
                      <a:pt x="11595" y="403"/>
                      <a:pt x="7606" y="-51"/>
                    </a:cubicBezTo>
                    <a:close/>
                  </a:path>
                </a:pathLst>
              </a:custGeom>
              <a:solidFill>
                <a:srgbClr val="271C57"/>
              </a:solidFill>
              <a:ln cap="flat" w="11362">
                <a:noFill/>
                <a:prstDash val="solid"/>
                <a:miter/>
              </a:ln>
            </p:spPr>
            <p:txBody>
              <a:bodyPr anchor="ctr" rtlCol="0"/>
              <a:lstStyle/>
              <a:p>
                <a:endParaRPr dirty="0" lang="en-US"/>
              </a:p>
            </p:txBody>
          </p:sp>
          <p:sp>
            <p:nvSpPr>
              <p:cNvPr id="1268" name="Freeform: Shape 1267">
                <a:extLst>
                  <a:ext uri="{FF2B5EF4-FFF2-40B4-BE49-F238E27FC236}">
                    <a16:creationId xmlns:a16="http://schemas.microsoft.com/office/drawing/2014/main" id="{4514AA82-FD05-4FDD-B493-9D5971A9292D}"/>
                  </a:ext>
                </a:extLst>
              </p:cNvPr>
              <p:cNvSpPr/>
              <p:nvPr/>
            </p:nvSpPr>
            <p:spPr>
              <a:xfrm>
                <a:off x="7933803"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69" name="Freeform: Shape 1268">
                <a:extLst>
                  <a:ext uri="{FF2B5EF4-FFF2-40B4-BE49-F238E27FC236}">
                    <a16:creationId xmlns:a16="http://schemas.microsoft.com/office/drawing/2014/main" id="{600C830C-4AD2-42EE-A79C-1605203D1B79}"/>
                  </a:ext>
                </a:extLst>
              </p:cNvPr>
              <p:cNvSpPr/>
              <p:nvPr/>
            </p:nvSpPr>
            <p:spPr>
              <a:xfrm>
                <a:off x="798504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70" name="Freeform: Shape 1269">
                <a:extLst>
                  <a:ext uri="{FF2B5EF4-FFF2-40B4-BE49-F238E27FC236}">
                    <a16:creationId xmlns:a16="http://schemas.microsoft.com/office/drawing/2014/main" id="{C99A54DF-0C4C-4B80-A92C-9762145D30BD}"/>
                  </a:ext>
                </a:extLst>
              </p:cNvPr>
              <p:cNvSpPr/>
              <p:nvPr/>
            </p:nvSpPr>
            <p:spPr>
              <a:xfrm>
                <a:off x="7908124"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71" name="Freeform: Shape 1270">
                <a:extLst>
                  <a:ext uri="{FF2B5EF4-FFF2-40B4-BE49-F238E27FC236}">
                    <a16:creationId xmlns:a16="http://schemas.microsoft.com/office/drawing/2014/main" id="{33404334-60BA-440C-8ECD-27DAE4C11B66}"/>
                  </a:ext>
                </a:extLst>
              </p:cNvPr>
              <p:cNvSpPr/>
              <p:nvPr/>
            </p:nvSpPr>
            <p:spPr>
              <a:xfrm>
                <a:off x="7959483"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72" name="Freeform: Shape 1271">
                <a:extLst>
                  <a:ext uri="{FF2B5EF4-FFF2-40B4-BE49-F238E27FC236}">
                    <a16:creationId xmlns:a16="http://schemas.microsoft.com/office/drawing/2014/main" id="{CB68A274-96C0-463B-9CA2-DDAEAB455FF9}"/>
                  </a:ext>
                </a:extLst>
              </p:cNvPr>
              <p:cNvSpPr/>
              <p:nvPr/>
            </p:nvSpPr>
            <p:spPr>
              <a:xfrm>
                <a:off x="7933575"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1273" name="Freeform: Shape 1272">
                <a:extLst>
                  <a:ext uri="{FF2B5EF4-FFF2-40B4-BE49-F238E27FC236}">
                    <a16:creationId xmlns:a16="http://schemas.microsoft.com/office/drawing/2014/main" id="{98B3E71D-D011-48CD-AA48-C45214FBFEF2}"/>
                  </a:ext>
                </a:extLst>
              </p:cNvPr>
              <p:cNvSpPr/>
              <p:nvPr/>
            </p:nvSpPr>
            <p:spPr>
              <a:xfrm>
                <a:off x="7984935"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74" name="Freeform: Shape 1273">
                <a:extLst>
                  <a:ext uri="{FF2B5EF4-FFF2-40B4-BE49-F238E27FC236}">
                    <a16:creationId xmlns:a16="http://schemas.microsoft.com/office/drawing/2014/main" id="{12CC2C2F-7AD5-46E5-9E86-5EED22D07920}"/>
                  </a:ext>
                </a:extLst>
              </p:cNvPr>
              <p:cNvSpPr/>
              <p:nvPr/>
            </p:nvSpPr>
            <p:spPr>
              <a:xfrm>
                <a:off x="7907896"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75" name="Freeform: Shape 1274">
                <a:extLst>
                  <a:ext uri="{FF2B5EF4-FFF2-40B4-BE49-F238E27FC236}">
                    <a16:creationId xmlns:a16="http://schemas.microsoft.com/office/drawing/2014/main" id="{2847B032-49D6-40F4-A78A-873D76730D31}"/>
                  </a:ext>
                </a:extLst>
              </p:cNvPr>
              <p:cNvSpPr/>
              <p:nvPr/>
            </p:nvSpPr>
            <p:spPr>
              <a:xfrm>
                <a:off x="7959255"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1276" name="Freeform: Shape 1275">
                <a:extLst>
                  <a:ext uri="{FF2B5EF4-FFF2-40B4-BE49-F238E27FC236}">
                    <a16:creationId xmlns:a16="http://schemas.microsoft.com/office/drawing/2014/main" id="{F8FEEF16-563F-4945-BBFB-5F27C543B1A7}"/>
                  </a:ext>
                </a:extLst>
              </p:cNvPr>
              <p:cNvSpPr/>
              <p:nvPr/>
            </p:nvSpPr>
            <p:spPr>
              <a:xfrm>
                <a:off x="7933575"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277" name="Freeform: Shape 1276">
                <a:extLst>
                  <a:ext uri="{FF2B5EF4-FFF2-40B4-BE49-F238E27FC236}">
                    <a16:creationId xmlns:a16="http://schemas.microsoft.com/office/drawing/2014/main" id="{C077BBC9-5E53-486D-BA8D-ACB5FF0C5364}"/>
                  </a:ext>
                </a:extLst>
              </p:cNvPr>
              <p:cNvSpPr/>
              <p:nvPr/>
            </p:nvSpPr>
            <p:spPr>
              <a:xfrm>
                <a:off x="7984935"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78" name="Freeform: Shape 1277">
                <a:extLst>
                  <a:ext uri="{FF2B5EF4-FFF2-40B4-BE49-F238E27FC236}">
                    <a16:creationId xmlns:a16="http://schemas.microsoft.com/office/drawing/2014/main" id="{55BB7A0C-63FD-48D1-845C-E7D30C36E5E9}"/>
                  </a:ext>
                </a:extLst>
              </p:cNvPr>
              <p:cNvSpPr/>
              <p:nvPr/>
            </p:nvSpPr>
            <p:spPr>
              <a:xfrm>
                <a:off x="7908124"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79" name="Freeform: Shape 1278">
                <a:extLst>
                  <a:ext uri="{FF2B5EF4-FFF2-40B4-BE49-F238E27FC236}">
                    <a16:creationId xmlns:a16="http://schemas.microsoft.com/office/drawing/2014/main" id="{84B5BBE0-9EDA-424A-82E9-6916085BAA7A}"/>
                  </a:ext>
                </a:extLst>
              </p:cNvPr>
              <p:cNvSpPr/>
              <p:nvPr/>
            </p:nvSpPr>
            <p:spPr>
              <a:xfrm>
                <a:off x="795936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80" name="Freeform: Shape 1279">
                <a:extLst>
                  <a:ext uri="{FF2B5EF4-FFF2-40B4-BE49-F238E27FC236}">
                    <a16:creationId xmlns:a16="http://schemas.microsoft.com/office/drawing/2014/main" id="{3496062D-1DDB-430D-99AD-2CD98FCE943C}"/>
                  </a:ext>
                </a:extLst>
              </p:cNvPr>
              <p:cNvSpPr/>
              <p:nvPr/>
            </p:nvSpPr>
            <p:spPr>
              <a:xfrm>
                <a:off x="7933803"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81" name="Freeform: Shape 1280">
                <a:extLst>
                  <a:ext uri="{FF2B5EF4-FFF2-40B4-BE49-F238E27FC236}">
                    <a16:creationId xmlns:a16="http://schemas.microsoft.com/office/drawing/2014/main" id="{0696C662-CBF3-4C73-8B4E-168948089366}"/>
                  </a:ext>
                </a:extLst>
              </p:cNvPr>
              <p:cNvSpPr/>
              <p:nvPr/>
            </p:nvSpPr>
            <p:spPr>
              <a:xfrm>
                <a:off x="798504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82" name="Freeform: Shape 1281">
                <a:extLst>
                  <a:ext uri="{FF2B5EF4-FFF2-40B4-BE49-F238E27FC236}">
                    <a16:creationId xmlns:a16="http://schemas.microsoft.com/office/drawing/2014/main" id="{42C2F76A-82B0-47D2-9E21-562A3F6E720A}"/>
                  </a:ext>
                </a:extLst>
              </p:cNvPr>
              <p:cNvSpPr/>
              <p:nvPr/>
            </p:nvSpPr>
            <p:spPr>
              <a:xfrm>
                <a:off x="7907896"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83" name="Freeform: Shape 1282">
                <a:extLst>
                  <a:ext uri="{FF2B5EF4-FFF2-40B4-BE49-F238E27FC236}">
                    <a16:creationId xmlns:a16="http://schemas.microsoft.com/office/drawing/2014/main" id="{F13962E9-E723-4286-8580-F5D3FBA15406}"/>
                  </a:ext>
                </a:extLst>
              </p:cNvPr>
              <p:cNvSpPr/>
              <p:nvPr/>
            </p:nvSpPr>
            <p:spPr>
              <a:xfrm>
                <a:off x="7959255"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1284" name="Freeform: Shape 1283">
                <a:extLst>
                  <a:ext uri="{FF2B5EF4-FFF2-40B4-BE49-F238E27FC236}">
                    <a16:creationId xmlns:a16="http://schemas.microsoft.com/office/drawing/2014/main" id="{70E5E026-EF1D-4AC7-8570-B754675608AC}"/>
                  </a:ext>
                </a:extLst>
              </p:cNvPr>
              <p:cNvSpPr/>
              <p:nvPr/>
            </p:nvSpPr>
            <p:spPr>
              <a:xfrm>
                <a:off x="7933575"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285" name="Freeform: Shape 1284">
                <a:extLst>
                  <a:ext uri="{FF2B5EF4-FFF2-40B4-BE49-F238E27FC236}">
                    <a16:creationId xmlns:a16="http://schemas.microsoft.com/office/drawing/2014/main" id="{B7FF3327-AD59-42D2-9A25-B47053D9C923}"/>
                  </a:ext>
                </a:extLst>
              </p:cNvPr>
              <p:cNvSpPr/>
              <p:nvPr/>
            </p:nvSpPr>
            <p:spPr>
              <a:xfrm>
                <a:off x="7984935"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86" name="Freeform: Shape 1285">
                <a:extLst>
                  <a:ext uri="{FF2B5EF4-FFF2-40B4-BE49-F238E27FC236}">
                    <a16:creationId xmlns:a16="http://schemas.microsoft.com/office/drawing/2014/main" id="{E57041D2-42B4-4F65-A0CD-F6674205BD21}"/>
                  </a:ext>
                </a:extLst>
              </p:cNvPr>
              <p:cNvSpPr/>
              <p:nvPr/>
            </p:nvSpPr>
            <p:spPr>
              <a:xfrm>
                <a:off x="7908124"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87" name="Freeform: Shape 1286">
                <a:extLst>
                  <a:ext uri="{FF2B5EF4-FFF2-40B4-BE49-F238E27FC236}">
                    <a16:creationId xmlns:a16="http://schemas.microsoft.com/office/drawing/2014/main" id="{0FDDA8DD-4752-4EA9-A390-23C887E434A3}"/>
                  </a:ext>
                </a:extLst>
              </p:cNvPr>
              <p:cNvSpPr/>
              <p:nvPr/>
            </p:nvSpPr>
            <p:spPr>
              <a:xfrm>
                <a:off x="7959483"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88" name="Freeform: Shape 1287">
                <a:extLst>
                  <a:ext uri="{FF2B5EF4-FFF2-40B4-BE49-F238E27FC236}">
                    <a16:creationId xmlns:a16="http://schemas.microsoft.com/office/drawing/2014/main" id="{D5173B68-DD3A-44FD-99A6-10F641FDB0FE}"/>
                  </a:ext>
                </a:extLst>
              </p:cNvPr>
              <p:cNvSpPr/>
              <p:nvPr/>
            </p:nvSpPr>
            <p:spPr>
              <a:xfrm>
                <a:off x="7933804"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89" name="Freeform: Shape 1288">
                <a:extLst>
                  <a:ext uri="{FF2B5EF4-FFF2-40B4-BE49-F238E27FC236}">
                    <a16:creationId xmlns:a16="http://schemas.microsoft.com/office/drawing/2014/main" id="{ABB9E515-E20F-4ADC-A197-AB9365D6B79C}"/>
                  </a:ext>
                </a:extLst>
              </p:cNvPr>
              <p:cNvSpPr/>
              <p:nvPr/>
            </p:nvSpPr>
            <p:spPr>
              <a:xfrm>
                <a:off x="7985162"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90" name="Freeform: Shape 1289">
                <a:extLst>
                  <a:ext uri="{FF2B5EF4-FFF2-40B4-BE49-F238E27FC236}">
                    <a16:creationId xmlns:a16="http://schemas.microsoft.com/office/drawing/2014/main" id="{C1120409-8C76-4B4F-A9EF-C3E0E748AAD6}"/>
                  </a:ext>
                </a:extLst>
              </p:cNvPr>
              <p:cNvSpPr/>
              <p:nvPr/>
            </p:nvSpPr>
            <p:spPr>
              <a:xfrm>
                <a:off x="783108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91" name="Freeform: Shape 1290">
                <a:extLst>
                  <a:ext uri="{FF2B5EF4-FFF2-40B4-BE49-F238E27FC236}">
                    <a16:creationId xmlns:a16="http://schemas.microsoft.com/office/drawing/2014/main" id="{F4330412-7136-463D-B38A-73B737D75CF8}"/>
                  </a:ext>
                </a:extLst>
              </p:cNvPr>
              <p:cNvSpPr/>
              <p:nvPr/>
            </p:nvSpPr>
            <p:spPr>
              <a:xfrm>
                <a:off x="7882444"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92" name="Freeform: Shape 1291">
                <a:extLst>
                  <a:ext uri="{FF2B5EF4-FFF2-40B4-BE49-F238E27FC236}">
                    <a16:creationId xmlns:a16="http://schemas.microsoft.com/office/drawing/2014/main" id="{AE636E1A-C3A7-48FD-B708-5D15869FA943}"/>
                  </a:ext>
                </a:extLst>
              </p:cNvPr>
              <p:cNvSpPr/>
              <p:nvPr/>
            </p:nvSpPr>
            <p:spPr>
              <a:xfrm>
                <a:off x="7805519"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93" name="Freeform: Shape 1292">
                <a:extLst>
                  <a:ext uri="{FF2B5EF4-FFF2-40B4-BE49-F238E27FC236}">
                    <a16:creationId xmlns:a16="http://schemas.microsoft.com/office/drawing/2014/main" id="{89762D34-1E98-4FA2-ADDB-948FE30A61C4}"/>
                  </a:ext>
                </a:extLst>
              </p:cNvPr>
              <p:cNvSpPr/>
              <p:nvPr/>
            </p:nvSpPr>
            <p:spPr>
              <a:xfrm>
                <a:off x="7856765"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294" name="Freeform: Shape 1293">
                <a:extLst>
                  <a:ext uri="{FF2B5EF4-FFF2-40B4-BE49-F238E27FC236}">
                    <a16:creationId xmlns:a16="http://schemas.microsoft.com/office/drawing/2014/main" id="{3A846BDF-A5CE-4CE4-B6D9-E6BD19DCC6E3}"/>
                  </a:ext>
                </a:extLst>
              </p:cNvPr>
              <p:cNvSpPr/>
              <p:nvPr/>
            </p:nvSpPr>
            <p:spPr>
              <a:xfrm>
                <a:off x="7831960"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295" name="Freeform: Shape 1294">
                <a:extLst>
                  <a:ext uri="{FF2B5EF4-FFF2-40B4-BE49-F238E27FC236}">
                    <a16:creationId xmlns:a16="http://schemas.microsoft.com/office/drawing/2014/main" id="{06EC4DCE-BAB2-4796-A1D0-D6180F938B95}"/>
                  </a:ext>
                </a:extLst>
              </p:cNvPr>
              <p:cNvSpPr/>
              <p:nvPr/>
            </p:nvSpPr>
            <p:spPr>
              <a:xfrm>
                <a:off x="7882217"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96" name="Freeform: Shape 1295">
                <a:extLst>
                  <a:ext uri="{FF2B5EF4-FFF2-40B4-BE49-F238E27FC236}">
                    <a16:creationId xmlns:a16="http://schemas.microsoft.com/office/drawing/2014/main" id="{313B6625-0D1A-4F8F-9C29-9D2DEC6B199F}"/>
                  </a:ext>
                </a:extLst>
              </p:cNvPr>
              <p:cNvSpPr/>
              <p:nvPr/>
            </p:nvSpPr>
            <p:spPr>
              <a:xfrm>
                <a:off x="780529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97" name="Freeform: Shape 1296">
                <a:extLst>
                  <a:ext uri="{FF2B5EF4-FFF2-40B4-BE49-F238E27FC236}">
                    <a16:creationId xmlns:a16="http://schemas.microsoft.com/office/drawing/2014/main" id="{062DC5E2-B966-44FA-B25D-6CFFC2A7BF00}"/>
                  </a:ext>
                </a:extLst>
              </p:cNvPr>
              <p:cNvSpPr/>
              <p:nvPr/>
            </p:nvSpPr>
            <p:spPr>
              <a:xfrm>
                <a:off x="7856537"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298" name="Freeform: Shape 1297">
                <a:extLst>
                  <a:ext uri="{FF2B5EF4-FFF2-40B4-BE49-F238E27FC236}">
                    <a16:creationId xmlns:a16="http://schemas.microsoft.com/office/drawing/2014/main" id="{D590EF8A-74EF-41B0-BCB0-7E6B9CFFF422}"/>
                  </a:ext>
                </a:extLst>
              </p:cNvPr>
              <p:cNvSpPr/>
              <p:nvPr/>
            </p:nvSpPr>
            <p:spPr>
              <a:xfrm>
                <a:off x="7830858"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299" name="Freeform: Shape 1298">
                <a:extLst>
                  <a:ext uri="{FF2B5EF4-FFF2-40B4-BE49-F238E27FC236}">
                    <a16:creationId xmlns:a16="http://schemas.microsoft.com/office/drawing/2014/main" id="{7B14BA9E-4C3E-4B5A-BD4E-2BC7D85CAE13}"/>
                  </a:ext>
                </a:extLst>
              </p:cNvPr>
              <p:cNvSpPr/>
              <p:nvPr/>
            </p:nvSpPr>
            <p:spPr>
              <a:xfrm>
                <a:off x="7883319"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300" name="Freeform: Shape 1299">
                <a:extLst>
                  <a:ext uri="{FF2B5EF4-FFF2-40B4-BE49-F238E27FC236}">
                    <a16:creationId xmlns:a16="http://schemas.microsoft.com/office/drawing/2014/main" id="{06BA8454-6203-4695-BAE8-1E3EC8A2A29E}"/>
                  </a:ext>
                </a:extLst>
              </p:cNvPr>
              <p:cNvSpPr/>
              <p:nvPr/>
            </p:nvSpPr>
            <p:spPr>
              <a:xfrm>
                <a:off x="7856765"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301" name="Freeform: Shape 1300">
                <a:extLst>
                  <a:ext uri="{FF2B5EF4-FFF2-40B4-BE49-F238E27FC236}">
                    <a16:creationId xmlns:a16="http://schemas.microsoft.com/office/drawing/2014/main" id="{7ED121E9-2D59-4907-97B2-0E22243DD860}"/>
                  </a:ext>
                </a:extLst>
              </p:cNvPr>
              <p:cNvSpPr/>
              <p:nvPr/>
            </p:nvSpPr>
            <p:spPr>
              <a:xfrm>
                <a:off x="7882444"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302" name="Freeform: Shape 1301">
                <a:extLst>
                  <a:ext uri="{FF2B5EF4-FFF2-40B4-BE49-F238E27FC236}">
                    <a16:creationId xmlns:a16="http://schemas.microsoft.com/office/drawing/2014/main" id="{E82D3C04-27B6-4F2B-996B-9C18A10ECAE0}"/>
                  </a:ext>
                </a:extLst>
              </p:cNvPr>
              <p:cNvSpPr/>
              <p:nvPr/>
            </p:nvSpPr>
            <p:spPr>
              <a:xfrm>
                <a:off x="7856537"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303" name="Freeform: Shape 1302">
                <a:extLst>
                  <a:ext uri="{FF2B5EF4-FFF2-40B4-BE49-F238E27FC236}">
                    <a16:creationId xmlns:a16="http://schemas.microsoft.com/office/drawing/2014/main" id="{DDC227EC-6204-418A-B14A-D9E4FF67F2E4}"/>
                  </a:ext>
                </a:extLst>
              </p:cNvPr>
              <p:cNvSpPr/>
              <p:nvPr/>
            </p:nvSpPr>
            <p:spPr>
              <a:xfrm>
                <a:off x="7830858"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304" name="Freeform: Shape 1303">
                <a:extLst>
                  <a:ext uri="{FF2B5EF4-FFF2-40B4-BE49-F238E27FC236}">
                    <a16:creationId xmlns:a16="http://schemas.microsoft.com/office/drawing/2014/main" id="{E37EE214-412F-4848-B894-B62D88204389}"/>
                  </a:ext>
                </a:extLst>
              </p:cNvPr>
              <p:cNvSpPr/>
              <p:nvPr/>
            </p:nvSpPr>
            <p:spPr>
              <a:xfrm>
                <a:off x="7883319" y="960939"/>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305" name="Freeform: Shape 1304">
                <a:extLst>
                  <a:ext uri="{FF2B5EF4-FFF2-40B4-BE49-F238E27FC236}">
                    <a16:creationId xmlns:a16="http://schemas.microsoft.com/office/drawing/2014/main" id="{4C8FCE83-B1E8-4F4B-A53C-538833BDB438}"/>
                  </a:ext>
                </a:extLst>
              </p:cNvPr>
              <p:cNvSpPr/>
              <p:nvPr/>
            </p:nvSpPr>
            <p:spPr>
              <a:xfrm>
                <a:off x="7856765"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306" name="Freeform: Shape 1305">
                <a:extLst>
                  <a:ext uri="{FF2B5EF4-FFF2-40B4-BE49-F238E27FC236}">
                    <a16:creationId xmlns:a16="http://schemas.microsoft.com/office/drawing/2014/main" id="{12A1603B-3F43-42EC-8AD3-8780CFBC1F20}"/>
                  </a:ext>
                </a:extLst>
              </p:cNvPr>
              <p:cNvSpPr/>
              <p:nvPr/>
            </p:nvSpPr>
            <p:spPr>
              <a:xfrm>
                <a:off x="7728481"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307" name="Freeform: Shape 1306">
                <a:extLst>
                  <a:ext uri="{FF2B5EF4-FFF2-40B4-BE49-F238E27FC236}">
                    <a16:creationId xmlns:a16="http://schemas.microsoft.com/office/drawing/2014/main" id="{2D0ADE7F-EBA7-4F8A-B05E-B3BFA6E0EB3A}"/>
                  </a:ext>
                </a:extLst>
              </p:cNvPr>
              <p:cNvSpPr/>
              <p:nvPr/>
            </p:nvSpPr>
            <p:spPr>
              <a:xfrm>
                <a:off x="7779840"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308" name="Freeform: Shape 1307">
                <a:extLst>
                  <a:ext uri="{FF2B5EF4-FFF2-40B4-BE49-F238E27FC236}">
                    <a16:creationId xmlns:a16="http://schemas.microsoft.com/office/drawing/2014/main" id="{3BF07FA6-C407-4760-8968-7F8FC9271BC5}"/>
                  </a:ext>
                </a:extLst>
              </p:cNvPr>
              <p:cNvSpPr/>
              <p:nvPr/>
            </p:nvSpPr>
            <p:spPr>
              <a:xfrm>
                <a:off x="7754160"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309" name="Freeform: Shape 1308">
                <a:extLst>
                  <a:ext uri="{FF2B5EF4-FFF2-40B4-BE49-F238E27FC236}">
                    <a16:creationId xmlns:a16="http://schemas.microsoft.com/office/drawing/2014/main" id="{37A986F0-5A58-4AAF-9A75-250471D8D4B8}"/>
                  </a:ext>
                </a:extLst>
              </p:cNvPr>
              <p:cNvSpPr/>
              <p:nvPr/>
            </p:nvSpPr>
            <p:spPr>
              <a:xfrm>
                <a:off x="7728254"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310" name="Freeform: Shape 1309">
                <a:extLst>
                  <a:ext uri="{FF2B5EF4-FFF2-40B4-BE49-F238E27FC236}">
                    <a16:creationId xmlns:a16="http://schemas.microsoft.com/office/drawing/2014/main" id="{B2C0E8CA-47BF-4251-9C5F-1A2FB13AD41E}"/>
                  </a:ext>
                </a:extLst>
              </p:cNvPr>
              <p:cNvSpPr/>
              <p:nvPr/>
            </p:nvSpPr>
            <p:spPr>
              <a:xfrm>
                <a:off x="7779613"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311" name="Freeform: Shape 1310">
                <a:extLst>
                  <a:ext uri="{FF2B5EF4-FFF2-40B4-BE49-F238E27FC236}">
                    <a16:creationId xmlns:a16="http://schemas.microsoft.com/office/drawing/2014/main" id="{27550E0A-7EF5-4402-AC44-6841982700F5}"/>
                  </a:ext>
                </a:extLst>
              </p:cNvPr>
              <p:cNvSpPr/>
              <p:nvPr/>
            </p:nvSpPr>
            <p:spPr>
              <a:xfrm>
                <a:off x="775393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312" name="Freeform: Shape 1311">
                <a:extLst>
                  <a:ext uri="{FF2B5EF4-FFF2-40B4-BE49-F238E27FC236}">
                    <a16:creationId xmlns:a16="http://schemas.microsoft.com/office/drawing/2014/main" id="{012E2C1F-E929-4A5D-BC21-D39B85389673}"/>
                  </a:ext>
                </a:extLst>
              </p:cNvPr>
              <p:cNvSpPr/>
              <p:nvPr/>
            </p:nvSpPr>
            <p:spPr>
              <a:xfrm>
                <a:off x="7779613"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grpSp>
        <p:sp>
          <p:nvSpPr>
            <p:cNvPr id="1144" name="Freeform: Shape 1143">
              <a:extLst>
                <a:ext uri="{FF2B5EF4-FFF2-40B4-BE49-F238E27FC236}">
                  <a16:creationId xmlns:a16="http://schemas.microsoft.com/office/drawing/2014/main" id="{40F0F854-1AF3-4023-B428-687B8748F13C}"/>
                </a:ext>
              </a:extLst>
            </p:cNvPr>
            <p:cNvSpPr/>
            <p:nvPr/>
          </p:nvSpPr>
          <p:spPr>
            <a:xfrm>
              <a:off x="8138778" y="1219140"/>
              <a:ext cx="64503" cy="310497"/>
            </a:xfrm>
            <a:custGeom>
              <a:avLst/>
              <a:gdLst>
                <a:gd fmla="*/ 8487 w 64503" name="connsiteX0"/>
                <a:gd fmla="*/ 310446 h 310497" name="connsiteY0"/>
                <a:gd fmla="*/ -35 w 64503" name="connsiteX1"/>
                <a:gd fmla="*/ 302151 h 310497" name="connsiteY1"/>
                <a:gd fmla="*/ -35 w 64503" name="connsiteX2"/>
                <a:gd fmla="*/ 301924 h 310497" name="connsiteY2"/>
                <a:gd fmla="*/ -35 w 64503" name="connsiteX3"/>
                <a:gd fmla="*/ 125349 h 310497" name="connsiteY3"/>
                <a:gd fmla="*/ 533 w 64503" name="connsiteX4"/>
                <a:gd fmla="*/ 122168 h 310497" name="connsiteY4"/>
                <a:gd fmla="*/ 48029 w 64503" name="connsiteX5"/>
                <a:gd fmla="*/ 5246 h 310497" name="connsiteY5"/>
                <a:gd fmla="*/ 59164 w 64503" name="connsiteX6"/>
                <a:gd fmla="*/ 588 h 310497" name="connsiteY6"/>
                <a:gd fmla="*/ 63823 w 64503" name="connsiteX7"/>
                <a:gd fmla="*/ 11723 h 310497" name="connsiteY7"/>
                <a:gd fmla="*/ 17009 w 64503" name="connsiteX8"/>
                <a:gd fmla="*/ 127054 h 310497" name="connsiteY8"/>
                <a:gd fmla="*/ 17009 w 64503" name="connsiteX9"/>
                <a:gd fmla="*/ 301924 h 310497" name="connsiteY9"/>
                <a:gd fmla="*/ 8487 w 64503" name="connsiteX10"/>
                <a:gd fmla="*/ 310446 h 31049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10497" w="64503">
                  <a:moveTo>
                    <a:pt x="8487" y="310446"/>
                  </a:moveTo>
                  <a:cubicBezTo>
                    <a:pt x="3840" y="310514"/>
                    <a:pt x="33" y="306798"/>
                    <a:pt x="-35" y="302151"/>
                  </a:cubicBezTo>
                  <a:cubicBezTo>
                    <a:pt x="-35" y="302072"/>
                    <a:pt x="-35" y="302003"/>
                    <a:pt x="-35" y="301924"/>
                  </a:cubicBezTo>
                  <a:lnTo>
                    <a:pt x="-35" y="125349"/>
                  </a:lnTo>
                  <a:cubicBezTo>
                    <a:pt x="-80" y="124258"/>
                    <a:pt x="113" y="123179"/>
                    <a:pt x="533" y="122168"/>
                  </a:cubicBezTo>
                  <a:lnTo>
                    <a:pt x="48029" y="5246"/>
                  </a:lnTo>
                  <a:cubicBezTo>
                    <a:pt x="49813" y="883"/>
                    <a:pt x="54801" y="-1196"/>
                    <a:pt x="59164" y="588"/>
                  </a:cubicBezTo>
                  <a:cubicBezTo>
                    <a:pt x="63528" y="2372"/>
                    <a:pt x="65607" y="7360"/>
                    <a:pt x="63823" y="11723"/>
                  </a:cubicBezTo>
                  <a:lnTo>
                    <a:pt x="17009" y="127054"/>
                  </a:lnTo>
                  <a:lnTo>
                    <a:pt x="17009" y="301924"/>
                  </a:lnTo>
                  <a:cubicBezTo>
                    <a:pt x="17009" y="306628"/>
                    <a:pt x="13191" y="310446"/>
                    <a:pt x="8487" y="310446"/>
                  </a:cubicBezTo>
                  <a:close/>
                </a:path>
              </a:pathLst>
            </a:custGeom>
            <a:solidFill>
              <a:srgbClr val="271C57"/>
            </a:solidFill>
            <a:ln cap="flat" w="11362">
              <a:noFill/>
              <a:prstDash val="solid"/>
              <a:miter/>
            </a:ln>
          </p:spPr>
          <p:txBody>
            <a:bodyPr anchor="ctr" rtlCol="0"/>
            <a:lstStyle/>
            <a:p>
              <a:endParaRPr dirty="0" lang="en-US"/>
            </a:p>
          </p:txBody>
        </p:sp>
      </p:grpSp>
      <p:sp>
        <p:nvSpPr>
          <p:cNvPr id="1791" name="TextBox 1790">
            <a:extLst>
              <a:ext uri="{FF2B5EF4-FFF2-40B4-BE49-F238E27FC236}">
                <a16:creationId xmlns:a16="http://schemas.microsoft.com/office/drawing/2014/main" id="{05334C47-F183-4E9E-89B8-C2D22A21FA71}"/>
              </a:ext>
            </a:extLst>
          </p:cNvPr>
          <p:cNvSpPr txBox="1"/>
          <p:nvPr/>
        </p:nvSpPr>
        <p:spPr>
          <a:xfrm>
            <a:off x="7738531" y="797314"/>
            <a:ext cx="2592284" cy="461665"/>
          </a:xfrm>
          <a:prstGeom prst="rect">
            <a:avLst/>
          </a:prstGeom>
          <a:noFill/>
        </p:spPr>
        <p:txBody>
          <a:bodyPr rtlCol="0" wrap="square">
            <a:spAutoFit/>
          </a:bodyPr>
          <a:lstStyle/>
          <a:p txid="a721d0236e3696e8f2372432eb3774de">
            <a:pPr algn="l">
              <a:buClr>
                <a:srgbClr val="008CCF"/>
              </a:buClr>
            </a:pPr>
            <a:r>
              <a:rPr dirty="0" lang="en-US" sz="2400"/>
              <a:t>Emplacements des sites</a:t>
            </a:r>
          </a:p>
        </p:txBody>
      </p:sp>
      <p:sp>
        <p:nvSpPr>
          <p:cNvPr id="1792" name="Title 1791">
            <a:extLst>
              <a:ext uri="{FF2B5EF4-FFF2-40B4-BE49-F238E27FC236}">
                <a16:creationId xmlns:a16="http://schemas.microsoft.com/office/drawing/2014/main" id="{6E9FE2F0-2C5C-47F8-9B5B-F2858A352243}"/>
              </a:ext>
            </a:extLst>
          </p:cNvPr>
          <p:cNvSpPr>
            <a:spLocks noGrp="1"/>
          </p:cNvSpPr>
          <p:nvPr>
            <p:ph type="title"/>
          </p:nvPr>
        </p:nvSpPr>
        <p:spPr/>
        <p:txBody>
          <a:bodyPr/>
          <a:lstStyle/>
          <a:p txid="e13f1500a60740d7e6348d7873252e70">
            <a:r>
              <a:rPr dirty="0" lang="en-US"/>
              <a:t>Types de couches</a:t>
            </a:r>
          </a:p>
        </p:txBody>
      </p:sp>
      <p:sp>
        <p:nvSpPr>
          <p:cNvPr id="1793" name="TextBox 1792">
            <a:extLst>
              <a:ext uri="{FF2B5EF4-FFF2-40B4-BE49-F238E27FC236}">
                <a16:creationId xmlns:a16="http://schemas.microsoft.com/office/drawing/2014/main" id="{CACA04BE-114C-4A3B-8E26-95742AD33B2E}"/>
              </a:ext>
            </a:extLst>
          </p:cNvPr>
          <p:cNvSpPr txBox="1"/>
          <p:nvPr/>
        </p:nvSpPr>
        <p:spPr>
          <a:xfrm>
            <a:off x="2085803" y="2758385"/>
            <a:ext cx="2592284" cy="830997"/>
          </a:xfrm>
          <a:prstGeom prst="rect">
            <a:avLst/>
          </a:prstGeom>
          <a:noFill/>
        </p:spPr>
        <p:txBody>
          <a:bodyPr rtlCol="0" wrap="square">
            <a:spAutoFit/>
          </a:bodyPr>
          <a:lstStyle/>
          <a:p txid="2978affa00d5f4fbeada7ba58beb999d">
            <a:pPr algn="r">
              <a:buClr>
                <a:srgbClr val="008CCF"/>
              </a:buClr>
            </a:pPr>
            <a:r>
              <a:rPr dirty="0" lang="en-US" sz="2400"/>
              <a:t>Limites de zone</a:t>
            </a:r>
          </a:p>
        </p:txBody>
      </p:sp>
      <p:sp>
        <p:nvSpPr>
          <p:cNvPr id="1794" name="TextBox 1793">
            <a:extLst>
              <a:ext uri="{FF2B5EF4-FFF2-40B4-BE49-F238E27FC236}">
                <a16:creationId xmlns:a16="http://schemas.microsoft.com/office/drawing/2014/main" id="{63E910AF-4234-4148-9EF0-33AB222BB441}"/>
              </a:ext>
            </a:extLst>
          </p:cNvPr>
          <p:cNvSpPr txBox="1"/>
          <p:nvPr/>
        </p:nvSpPr>
        <p:spPr>
          <a:xfrm>
            <a:off x="7738531" y="3410408"/>
            <a:ext cx="2592284" cy="461665"/>
          </a:xfrm>
          <a:prstGeom prst="rect">
            <a:avLst/>
          </a:prstGeom>
          <a:noFill/>
        </p:spPr>
        <p:txBody>
          <a:bodyPr rtlCol="0" wrap="square">
            <a:spAutoFit/>
          </a:bodyPr>
          <a:lstStyle/>
          <a:p txid="6a4404469acb62f182dd8c09be35bbdf">
            <a:pPr algn="l">
              <a:buClr>
                <a:srgbClr val="008CCF"/>
              </a:buClr>
            </a:pPr>
            <a:r>
              <a:rPr dirty="0" lang="en-US" sz="2400"/>
              <a:t>Données climatiques</a:t>
            </a:r>
          </a:p>
        </p:txBody>
      </p:sp>
      <p:sp>
        <p:nvSpPr>
          <p:cNvPr id="1795" name="TextBox 1794">
            <a:extLst>
              <a:ext uri="{FF2B5EF4-FFF2-40B4-BE49-F238E27FC236}">
                <a16:creationId xmlns:a16="http://schemas.microsoft.com/office/drawing/2014/main" id="{96CFE71A-7602-48CC-BCAF-DF5C06F66E76}"/>
              </a:ext>
            </a:extLst>
          </p:cNvPr>
          <p:cNvSpPr txBox="1"/>
          <p:nvPr/>
        </p:nvSpPr>
        <p:spPr>
          <a:xfrm>
            <a:off x="2071293" y="4142108"/>
            <a:ext cx="2592284" cy="461665"/>
          </a:xfrm>
          <a:prstGeom prst="rect">
            <a:avLst/>
          </a:prstGeom>
          <a:noFill/>
        </p:spPr>
        <p:txBody>
          <a:bodyPr rtlCol="0" wrap="square">
            <a:spAutoFit/>
          </a:bodyPr>
          <a:lstStyle/>
          <a:p txid="874ebe6768ab65016ffa3eebfb22297e">
            <a:pPr algn="r">
              <a:buClr>
                <a:srgbClr val="008CCF"/>
              </a:buClr>
            </a:pPr>
            <a:r>
              <a:rPr dirty="0" lang="en-US" sz="2400"/>
              <a:t>Population</a:t>
            </a:r>
          </a:p>
        </p:txBody>
      </p:sp>
      <p:sp>
        <p:nvSpPr>
          <p:cNvPr id="1796" name="TextBox 1795">
            <a:extLst>
              <a:ext uri="{FF2B5EF4-FFF2-40B4-BE49-F238E27FC236}">
                <a16:creationId xmlns:a16="http://schemas.microsoft.com/office/drawing/2014/main" id="{C699A3DC-AFB8-4770-A892-4507E81195B3}"/>
              </a:ext>
            </a:extLst>
          </p:cNvPr>
          <p:cNvSpPr txBox="1"/>
          <p:nvPr/>
        </p:nvSpPr>
        <p:spPr>
          <a:xfrm>
            <a:off x="4369853" y="6221821"/>
            <a:ext cx="2542702" cy="461665"/>
          </a:xfrm>
          <a:prstGeom prst="rect">
            <a:avLst/>
          </a:prstGeom>
          <a:noFill/>
        </p:spPr>
        <p:txBody>
          <a:bodyPr rtlCol="0" wrap="square">
            <a:spAutoFit/>
          </a:bodyPr>
          <a:lstStyle/>
          <a:p txid="1421ebd3c13ff0ef1303c1d0be368489">
            <a:pPr algn="ctr">
              <a:buClr>
                <a:srgbClr val="008CCF"/>
              </a:buClr>
            </a:pPr>
            <a:r>
              <a:rPr dirty="0" err="1" lang="en-US" sz="2400"/>
              <a:t>Fond de carte</a:t>
            </a:r>
            <a:r>
              <a:rPr dirty="0" lang="en-US" sz="2400"/>
              <a:t> </a:t>
            </a:r>
          </a:p>
        </p:txBody>
      </p:sp>
      <p:sp>
        <p:nvSpPr>
          <p:cNvPr id="1797" name="TextBox 1796">
            <a:extLst>
              <a:ext uri="{FF2B5EF4-FFF2-40B4-BE49-F238E27FC236}">
                <a16:creationId xmlns:a16="http://schemas.microsoft.com/office/drawing/2014/main" id="{EF59747B-68C8-457C-AFB0-ADE7E87B80E7}"/>
              </a:ext>
            </a:extLst>
          </p:cNvPr>
          <p:cNvSpPr txBox="1"/>
          <p:nvPr/>
        </p:nvSpPr>
        <p:spPr>
          <a:xfrm>
            <a:off x="2061932" y="1385391"/>
            <a:ext cx="2592284" cy="461665"/>
          </a:xfrm>
          <a:prstGeom prst="rect">
            <a:avLst/>
          </a:prstGeom>
          <a:noFill/>
        </p:spPr>
        <p:txBody>
          <a:bodyPr rtlCol="0" wrap="square">
            <a:spAutoFit/>
          </a:bodyPr>
          <a:lstStyle/>
          <a:p txid="bf89deac178216f29637ec1c07ad5399">
            <a:pPr algn="r">
              <a:buClr>
                <a:srgbClr val="008CCF"/>
              </a:buClr>
            </a:pPr>
            <a:r>
              <a:rPr dirty="0" lang="en-US" sz="2400"/>
              <a:t>Éléments collectés</a:t>
            </a:r>
          </a:p>
        </p:txBody>
      </p:sp>
    </p:spTree>
    <p:custDataLst>
      <p:tags r:id="rId1"/>
    </p:custDataLst>
    <p:extLst>
      <p:ext uri="{BB962C8B-B14F-4D97-AF65-F5344CB8AC3E}">
        <p14:creationId xmlns:p14="http://schemas.microsoft.com/office/powerpoint/2010/main" val="3140015618"/>
      </p:ext>
    </p:extLst>
  </p:cSld>
  <p:clrMapOvr>
    <a:masterClrMapping/>
  </p:clrMapOvr>
  <mc:AlternateContent xmlns:mc="http://schemas.openxmlformats.org/markup-compatibility/2006" xmlns:p14="http://schemas.microsoft.com/office/powerpoint/2010/main">
    <mc:Choice Requires="p14">
      <p:transition advTm="13032" p14:dur="2000" spd="slow"/>
    </mc:Choice>
    <mc:Fallback xmlns="">
      <p:transition advTm="130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797"/>
                                        </p:tgtEl>
                                        <p:attrNameLst>
                                          <p:attrName>style.visibility</p:attrName>
                                        </p:attrNameLst>
                                      </p:cBhvr>
                                      <p:to>
                                        <p:strVal val="visible"/>
                                      </p:to>
                                    </p:set>
                                    <p:animEffect filter="fade" transition="in">
                                      <p:cBhvr>
                                        <p:cTn dur="500" id="7"/>
                                        <p:tgtEl>
                                          <p:spTgt spid="179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791"/>
                                        </p:tgtEl>
                                        <p:attrNameLst>
                                          <p:attrName>style.visibility</p:attrName>
                                        </p:attrNameLst>
                                      </p:cBhvr>
                                      <p:to>
                                        <p:strVal val="visible"/>
                                      </p:to>
                                    </p:set>
                                    <p:animEffect filter="fade" transition="in">
                                      <p:cBhvr>
                                        <p:cTn dur="500" id="12"/>
                                        <p:tgtEl>
                                          <p:spTgt spid="1791"/>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793"/>
                                        </p:tgtEl>
                                        <p:attrNameLst>
                                          <p:attrName>style.visibility</p:attrName>
                                        </p:attrNameLst>
                                      </p:cBhvr>
                                      <p:to>
                                        <p:strVal val="visible"/>
                                      </p:to>
                                    </p:set>
                                    <p:animEffect filter="fade" transition="in">
                                      <p:cBhvr>
                                        <p:cTn dur="500" id="17"/>
                                        <p:tgtEl>
                                          <p:spTgt spid="1793"/>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794"/>
                                        </p:tgtEl>
                                        <p:attrNameLst>
                                          <p:attrName>style.visibility</p:attrName>
                                        </p:attrNameLst>
                                      </p:cBhvr>
                                      <p:to>
                                        <p:strVal val="visible"/>
                                      </p:to>
                                    </p:set>
                                    <p:animEffect filter="fade" transition="in">
                                      <p:cBhvr>
                                        <p:cTn dur="500" id="22"/>
                                        <p:tgtEl>
                                          <p:spTgt spid="1794"/>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795"/>
                                        </p:tgtEl>
                                        <p:attrNameLst>
                                          <p:attrName>style.visibility</p:attrName>
                                        </p:attrNameLst>
                                      </p:cBhvr>
                                      <p:to>
                                        <p:strVal val="visible"/>
                                      </p:to>
                                    </p:set>
                                    <p:animEffect filter="fade" transition="in">
                                      <p:cBhvr>
                                        <p:cTn dur="500" id="27"/>
                                        <p:tgtEl>
                                          <p:spTgt spid="179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791"/>
      <p:bldP grpId="0" spid="1793"/>
      <p:bldP grpId="0" spid="1794"/>
      <p:bldP grpId="0" spid="1795"/>
      <p:bldP grpId="0" spid="1797"/>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D2E9E-2665-4F14-B922-902EC36AD67C}"/>
              </a:ext>
            </a:extLst>
          </p:cNvPr>
          <p:cNvSpPr>
            <a:spLocks noGrp="1"/>
          </p:cNvSpPr>
          <p:nvPr>
            <p:ph type="title"/>
          </p:nvPr>
        </p:nvSpPr>
        <p:spPr/>
        <p:txBody>
          <a:bodyPr/>
          <a:lstStyle/>
          <a:p txid="229b064da4ede08aa1e98f1097f28e3b">
            <a:r>
              <a:rPr lang="en-US"/>
              <a:t>Les couches sont combinées en une seule analyse visuelle</a:t>
            </a:r>
          </a:p>
        </p:txBody>
      </p:sp>
      <p:grpSp>
        <p:nvGrpSpPr>
          <p:cNvPr id="3" name="Group 2">
            <a:extLst>
              <a:ext uri="{FF2B5EF4-FFF2-40B4-BE49-F238E27FC236}">
                <a16:creationId xmlns:a16="http://schemas.microsoft.com/office/drawing/2014/main" id="{DC0FAA45-0524-400F-8866-D8FCD4E5354F}"/>
              </a:ext>
            </a:extLst>
          </p:cNvPr>
          <p:cNvGrpSpPr/>
          <p:nvPr/>
        </p:nvGrpSpPr>
        <p:grpSpPr>
          <a:xfrm>
            <a:off x="4609218" y="2672615"/>
            <a:ext cx="3012282" cy="1694543"/>
            <a:chOff x="5980596" y="5178619"/>
            <a:chExt cx="1854434" cy="1043202"/>
          </a:xfrm>
        </p:grpSpPr>
        <p:sp>
          <p:nvSpPr>
            <p:cNvPr id="4" name="Freeform: Shape 3">
              <a:extLst>
                <a:ext uri="{FF2B5EF4-FFF2-40B4-BE49-F238E27FC236}">
                  <a16:creationId xmlns:a16="http://schemas.microsoft.com/office/drawing/2014/main" id="{5F5955F1-3928-42D1-90C6-B4DB9647E73D}"/>
                </a:ext>
              </a:extLst>
            </p:cNvPr>
            <p:cNvSpPr/>
            <p:nvPr/>
          </p:nvSpPr>
          <p:spPr>
            <a:xfrm>
              <a:off x="5995753" y="5194870"/>
              <a:ext cx="1824033" cy="1011612"/>
            </a:xfrm>
            <a:custGeom>
              <a:avLst/>
              <a:gdLst>
                <a:gd fmla="*/ 1362494 w 1824033" name="connsiteX0"/>
                <a:gd fmla="*/ -51 h 1011612" name="connsiteY0"/>
                <a:gd fmla="*/ 1550659 w 1824033" name="connsiteX1"/>
                <a:gd fmla="*/ -51 h 1011612" name="connsiteY1"/>
                <a:gd fmla="*/ 1689396 w 1824033" name="connsiteX2"/>
                <a:gd fmla="*/ 117893 h 1011612" name="connsiteY2"/>
                <a:gd fmla="*/ 1822679 w 1824033" name="connsiteX3"/>
                <a:gd fmla="*/ 903503 h 1011612" name="connsiteY3"/>
                <a:gd fmla="*/ 1746822 w 1824033" name="connsiteX4"/>
                <a:gd fmla="*/ 1010266 h 1011612" name="connsiteY4"/>
                <a:gd fmla="*/ 1731779 w 1824033" name="connsiteX5"/>
                <a:gd fmla="*/ 1011561 h 1011612" name="connsiteY5"/>
                <a:gd fmla="*/ 92156 w 1824033" name="connsiteX6"/>
                <a:gd fmla="*/ 1011561 h 1011612" name="connsiteY6"/>
                <a:gd fmla="*/ -40 w 1824033" name="connsiteX7"/>
                <a:gd fmla="*/ 918547 h 1011612" name="connsiteY7"/>
                <a:gd fmla="*/ 1255 w 1824033" name="connsiteX8"/>
                <a:gd fmla="*/ 903503 h 1011612" name="connsiteY8"/>
                <a:gd fmla="*/ 134197 w 1824033" name="connsiteX9"/>
                <a:gd fmla="*/ 117893 h 1011612" name="connsiteY9"/>
                <a:gd fmla="*/ 273389 w 1824033" name="connsiteX10"/>
                <a:gd fmla="*/ 290 h 1011612" name="connsiteY10"/>
                <a:gd fmla="*/ 1362494 w 1824033" name="connsiteX11"/>
                <a:gd fmla="*/ 290 h 101161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612" w="1824033">
                  <a:moveTo>
                    <a:pt x="1362494" y="-51"/>
                  </a:moveTo>
                  <a:lnTo>
                    <a:pt x="1550659" y="-51"/>
                  </a:lnTo>
                  <a:cubicBezTo>
                    <a:pt x="1619459" y="222"/>
                    <a:pt x="1678045" y="50036"/>
                    <a:pt x="1689396" y="117893"/>
                  </a:cubicBezTo>
                  <a:lnTo>
                    <a:pt x="1822679" y="903503"/>
                  </a:lnTo>
                  <a:cubicBezTo>
                    <a:pt x="1831212" y="953930"/>
                    <a:pt x="1797250" y="1001732"/>
                    <a:pt x="1746822" y="1010266"/>
                  </a:cubicBezTo>
                  <a:cubicBezTo>
                    <a:pt x="1741857" y="1011106"/>
                    <a:pt x="1736824" y="1011538"/>
                    <a:pt x="1731779" y="1011561"/>
                  </a:cubicBezTo>
                  <a:lnTo>
                    <a:pt x="92156" y="1011561"/>
                  </a:lnTo>
                  <a:cubicBezTo>
                    <a:pt x="41012" y="1011334"/>
                    <a:pt x="-268" y="969690"/>
                    <a:pt x="-40" y="918547"/>
                  </a:cubicBezTo>
                  <a:cubicBezTo>
                    <a:pt x="-18" y="913513"/>
                    <a:pt x="414" y="908480"/>
                    <a:pt x="1255" y="903503"/>
                  </a:cubicBezTo>
                  <a:lnTo>
                    <a:pt x="134197" y="117893"/>
                  </a:lnTo>
                  <a:cubicBezTo>
                    <a:pt x="145719" y="50001"/>
                    <a:pt x="204532" y="313"/>
                    <a:pt x="273389" y="290"/>
                  </a:cubicBezTo>
                  <a:lnTo>
                    <a:pt x="1362494" y="290"/>
                  </a:lnTo>
                  <a:close/>
                </a:path>
              </a:pathLst>
            </a:custGeom>
            <a:solidFill>
              <a:srgbClr val="FFFFFF"/>
            </a:solidFill>
            <a:ln cap="flat" w="11362">
              <a:noFill/>
              <a:prstDash val="solid"/>
              <a:miter/>
            </a:ln>
          </p:spPr>
          <p:txBody>
            <a:bodyPr anchor="ctr" rtlCol="0"/>
            <a:lstStyle/>
            <a:p>
              <a:endParaRPr lang="en-US"/>
            </a:p>
          </p:txBody>
        </p:sp>
        <p:sp>
          <p:nvSpPr>
            <p:cNvPr id="5" name="Freeform: Shape 4">
              <a:extLst>
                <a:ext uri="{FF2B5EF4-FFF2-40B4-BE49-F238E27FC236}">
                  <a16:creationId xmlns:a16="http://schemas.microsoft.com/office/drawing/2014/main" id="{DD95FAAD-EA16-4074-97E4-2DB32F86B65B}"/>
                </a:ext>
              </a:extLst>
            </p:cNvPr>
            <p:cNvSpPr/>
            <p:nvPr/>
          </p:nvSpPr>
          <p:spPr>
            <a:xfrm>
              <a:off x="5980596" y="5178619"/>
              <a:ext cx="1854434" cy="1043202"/>
            </a:xfrm>
            <a:custGeom>
              <a:avLst/>
              <a:gdLst>
                <a:gd fmla="*/ 1745004 w 1854434" name="connsiteX0"/>
                <a:gd fmla="*/ 1043151 h 1043202" name="connsiteY0"/>
                <a:gd fmla="*/ 109358 w 1854434" name="connsiteX1"/>
                <a:gd fmla="*/ 1043151 h 1043202" name="connsiteY1"/>
                <a:gd fmla="*/ -41 w 1854434" name="connsiteX2"/>
                <a:gd fmla="*/ 934161 h 1043202" name="connsiteY2"/>
                <a:gd fmla="*/ 1527 w 1854434" name="connsiteX3"/>
                <a:gd fmla="*/ 915549 h 1043202" name="connsiteY3"/>
                <a:gd fmla="*/ 134470 w 1854434" name="connsiteX4"/>
                <a:gd fmla="*/ 131530 h 1043202" name="connsiteY4"/>
                <a:gd fmla="*/ 290137 w 1854434" name="connsiteX5"/>
                <a:gd fmla="*/ 65 h 1043202" name="connsiteY5"/>
                <a:gd fmla="*/ 1255162 w 1854434" name="connsiteX6"/>
                <a:gd fmla="*/ 65 h 1043202" name="connsiteY6"/>
                <a:gd fmla="*/ 1274183 w 1854434" name="connsiteX7"/>
                <a:gd fmla="*/ 15143 h 1043202" name="connsiteY7"/>
                <a:gd fmla="*/ 1259105 w 1854434" name="connsiteX8"/>
                <a:gd fmla="*/ 34152 h 1043202" name="connsiteY8"/>
                <a:gd fmla="*/ 1255162 w 1854434" name="connsiteX9"/>
                <a:gd fmla="*/ 34152 h 1043202" name="connsiteY9"/>
                <a:gd fmla="*/ 290137 w 1854434" name="connsiteX10"/>
                <a:gd fmla="*/ 34152 h 1043202" name="connsiteY10"/>
                <a:gd fmla="*/ 168216 w 1854434" name="connsiteX11"/>
                <a:gd fmla="*/ 137098 h 1043202" name="connsiteY11"/>
                <a:gd fmla="*/ 35274 w 1854434" name="connsiteX12"/>
                <a:gd fmla="*/ 921117 h 1043202" name="connsiteY12"/>
                <a:gd fmla="*/ 96700 w 1854434" name="connsiteX13"/>
                <a:gd fmla="*/ 1007768 h 1043202" name="connsiteY13"/>
                <a:gd fmla="*/ 109358 w 1854434" name="connsiteX14"/>
                <a:gd fmla="*/ 1008836 h 1043202" name="connsiteY14"/>
                <a:gd fmla="*/ 1745572 w 1854434" name="connsiteX15"/>
                <a:gd fmla="*/ 1008836 h 1043202" name="connsiteY15"/>
                <a:gd fmla="*/ 1820701 w 1854434" name="connsiteX16"/>
                <a:gd fmla="*/ 933524 h 1043202" name="connsiteY16"/>
                <a:gd fmla="*/ 1819656 w 1854434" name="connsiteX17"/>
                <a:gd fmla="*/ 921117 h 1043202" name="connsiteY17"/>
                <a:gd fmla="*/ 1686714 w 1854434" name="connsiteX18"/>
                <a:gd fmla="*/ 137098 h 1043202" name="connsiteY18"/>
                <a:gd fmla="*/ 1564793 w 1854434" name="connsiteX19"/>
                <a:gd fmla="*/ 34152 h 1043202" name="connsiteY19"/>
                <a:gd fmla="*/ 1376515 w 1854434" name="connsiteX20"/>
                <a:gd fmla="*/ 34152 h 1043202" name="connsiteY20"/>
                <a:gd fmla="*/ 1357505 w 1854434" name="connsiteX21"/>
                <a:gd fmla="*/ 19085 h 1043202" name="connsiteY21"/>
                <a:gd fmla="*/ 1372572 w 1854434" name="connsiteX22"/>
                <a:gd fmla="*/ 65 h 1043202" name="connsiteY22"/>
                <a:gd fmla="*/ 1376515 w 1854434" name="connsiteX23"/>
                <a:gd fmla="*/ 65 h 1043202" name="connsiteY23"/>
                <a:gd fmla="*/ 1564225 w 1854434" name="connsiteX24"/>
                <a:gd fmla="*/ 65 h 1043202" name="connsiteY24"/>
                <a:gd fmla="*/ 1719893 w 1854434" name="connsiteX25"/>
                <a:gd fmla="*/ 131530 h 1043202" name="connsiteY25"/>
                <a:gd fmla="*/ 1852835 w 1854434" name="connsiteX26"/>
                <a:gd fmla="*/ 915549 h 1043202" name="connsiteY26"/>
                <a:gd fmla="*/ 1763366 w 1854434" name="connsiteX27"/>
                <a:gd fmla="*/ 1041606 h 1043202" name="connsiteY27"/>
                <a:gd fmla="*/ 1745004 w 1854434" name="connsiteX28"/>
                <a:gd fmla="*/ 1043151 h 1043202"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202" w="1854434">
                  <a:moveTo>
                    <a:pt x="1745004" y="1043151"/>
                  </a:moveTo>
                  <a:lnTo>
                    <a:pt x="109358" y="1043151"/>
                  </a:lnTo>
                  <a:cubicBezTo>
                    <a:pt x="49057" y="1043265"/>
                    <a:pt x="73" y="994463"/>
                    <a:pt x="-41" y="934161"/>
                  </a:cubicBezTo>
                  <a:cubicBezTo>
                    <a:pt x="-53" y="927923"/>
                    <a:pt x="470" y="921696"/>
                    <a:pt x="1527" y="915549"/>
                  </a:cubicBezTo>
                  <a:lnTo>
                    <a:pt x="134470" y="131530"/>
                  </a:lnTo>
                  <a:cubicBezTo>
                    <a:pt x="147162" y="55503"/>
                    <a:pt x="213053" y="-151"/>
                    <a:pt x="290137" y="65"/>
                  </a:cubicBezTo>
                  <a:lnTo>
                    <a:pt x="1255162" y="65"/>
                  </a:lnTo>
                  <a:cubicBezTo>
                    <a:pt x="1264571" y="-1026"/>
                    <a:pt x="1273093" y="5723"/>
                    <a:pt x="1274183" y="15143"/>
                  </a:cubicBezTo>
                  <a:cubicBezTo>
                    <a:pt x="1275263" y="24551"/>
                    <a:pt x="1268513" y="33062"/>
                    <a:pt x="1259105" y="34152"/>
                  </a:cubicBezTo>
                  <a:cubicBezTo>
                    <a:pt x="1257799" y="34300"/>
                    <a:pt x="1256469" y="34300"/>
                    <a:pt x="1255162" y="34152"/>
                  </a:cubicBezTo>
                  <a:lnTo>
                    <a:pt x="290137" y="34152"/>
                  </a:lnTo>
                  <a:cubicBezTo>
                    <a:pt x="229779" y="33993"/>
                    <a:pt x="178170" y="77557"/>
                    <a:pt x="168216" y="137098"/>
                  </a:cubicBezTo>
                  <a:lnTo>
                    <a:pt x="35274" y="921117"/>
                  </a:lnTo>
                  <a:cubicBezTo>
                    <a:pt x="28309" y="962011"/>
                    <a:pt x="55806" y="1000803"/>
                    <a:pt x="96700" y="1007768"/>
                  </a:cubicBezTo>
                  <a:cubicBezTo>
                    <a:pt x="100882" y="1008483"/>
                    <a:pt x="105120" y="1008836"/>
                    <a:pt x="109358" y="1008836"/>
                  </a:cubicBezTo>
                  <a:lnTo>
                    <a:pt x="1745572" y="1008836"/>
                  </a:lnTo>
                  <a:cubicBezTo>
                    <a:pt x="1787114" y="1008791"/>
                    <a:pt x="1820747" y="975066"/>
                    <a:pt x="1820701" y="933524"/>
                  </a:cubicBezTo>
                  <a:cubicBezTo>
                    <a:pt x="1820701" y="929366"/>
                    <a:pt x="1820349" y="925218"/>
                    <a:pt x="1819656" y="921117"/>
                  </a:cubicBezTo>
                  <a:lnTo>
                    <a:pt x="1686714" y="137098"/>
                  </a:lnTo>
                  <a:cubicBezTo>
                    <a:pt x="1676760" y="77557"/>
                    <a:pt x="1625151" y="33993"/>
                    <a:pt x="1564793" y="34152"/>
                  </a:cubicBezTo>
                  <a:lnTo>
                    <a:pt x="1376515" y="34152"/>
                  </a:lnTo>
                  <a:cubicBezTo>
                    <a:pt x="1367107" y="35243"/>
                    <a:pt x="1358585" y="28494"/>
                    <a:pt x="1357505" y="19085"/>
                  </a:cubicBezTo>
                  <a:cubicBezTo>
                    <a:pt x="1356414" y="9666"/>
                    <a:pt x="1363164" y="1155"/>
                    <a:pt x="1372572" y="65"/>
                  </a:cubicBezTo>
                  <a:cubicBezTo>
                    <a:pt x="1373879" y="-83"/>
                    <a:pt x="1375208" y="-83"/>
                    <a:pt x="1376515" y="65"/>
                  </a:cubicBezTo>
                  <a:lnTo>
                    <a:pt x="1564225" y="65"/>
                  </a:lnTo>
                  <a:cubicBezTo>
                    <a:pt x="1641286" y="-106"/>
                    <a:pt x="1707155" y="55525"/>
                    <a:pt x="1719893" y="131530"/>
                  </a:cubicBezTo>
                  <a:lnTo>
                    <a:pt x="1852835" y="915549"/>
                  </a:lnTo>
                  <a:cubicBezTo>
                    <a:pt x="1862936" y="975066"/>
                    <a:pt x="1822883" y="1031504"/>
                    <a:pt x="1763366" y="1041606"/>
                  </a:cubicBezTo>
                  <a:cubicBezTo>
                    <a:pt x="1757298" y="1042640"/>
                    <a:pt x="1751151" y="1043151"/>
                    <a:pt x="1745004" y="1043151"/>
                  </a:cubicBezTo>
                  <a:close/>
                </a:path>
              </a:pathLst>
            </a:custGeom>
            <a:solidFill>
              <a:srgbClr val="271C57"/>
            </a:solidFill>
            <a:ln cap="flat" w="11362">
              <a:noFill/>
              <a:prstDash val="solid"/>
              <a:miter/>
            </a:ln>
          </p:spPr>
          <p:txBody>
            <a:bodyPr anchor="ctr" rtlCol="0"/>
            <a:lstStyle/>
            <a:p>
              <a:endParaRPr lang="en-US"/>
            </a:p>
          </p:txBody>
        </p:sp>
        <p:sp>
          <p:nvSpPr>
            <p:cNvPr id="6" name="Freeform: Shape 5">
              <a:extLst>
                <a:ext uri="{FF2B5EF4-FFF2-40B4-BE49-F238E27FC236}">
                  <a16:creationId xmlns:a16="http://schemas.microsoft.com/office/drawing/2014/main" id="{89E10C9E-8BE2-4ACE-B79C-FC8DDD3946C4}"/>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lang="en-US"/>
            </a:p>
          </p:txBody>
        </p:sp>
        <p:sp>
          <p:nvSpPr>
            <p:cNvPr id="7" name="Freeform: Shape 6">
              <a:extLst>
                <a:ext uri="{FF2B5EF4-FFF2-40B4-BE49-F238E27FC236}">
                  <a16:creationId xmlns:a16="http://schemas.microsoft.com/office/drawing/2014/main" id="{BF888A96-126E-4408-930C-A232167A1B30}"/>
                </a:ext>
              </a:extLst>
            </p:cNvPr>
            <p:cNvSpPr/>
            <p:nvPr/>
          </p:nvSpPr>
          <p:spPr>
            <a:xfrm>
              <a:off x="6057860" y="5187572"/>
              <a:ext cx="926531" cy="521682"/>
            </a:xfrm>
            <a:custGeom>
              <a:avLst/>
              <a:gdLst>
                <a:gd fmla="*/ 8345 w 926531" name="connsiteX0"/>
                <a:gd fmla="*/ 521404 h 521682" name="connsiteY0"/>
                <a:gd fmla="*/ -40 w 926531" name="connsiteX1"/>
                <a:gd fmla="*/ 512757 h 521682" name="connsiteY1"/>
                <a:gd fmla="*/ 7096 w 926531" name="connsiteX2"/>
                <a:gd fmla="*/ 504474 h 521682" name="connsiteY2"/>
                <a:gd fmla="*/ 665331 w 926531" name="connsiteX3"/>
                <a:gd fmla="*/ 407778 h 521682" name="connsiteY3"/>
                <a:gd fmla="*/ 778957 w 926531" name="connsiteX4"/>
                <a:gd fmla="*/ 319150 h 521682" name="connsiteY4"/>
                <a:gd fmla="*/ 909740 w 926531" name="connsiteX5"/>
                <a:gd fmla="*/ 5201 h 521682" name="connsiteY5"/>
                <a:gd fmla="*/ 921069 w 926531" name="connsiteX6"/>
                <a:gd fmla="*/ 645 h 521682" name="connsiteY6"/>
                <a:gd fmla="*/ 921103 w 926531" name="connsiteX7"/>
                <a:gd fmla="*/ 656 h 521682" name="connsiteY7"/>
                <a:gd fmla="*/ 925886 w 926531" name="connsiteX8"/>
                <a:gd fmla="*/ 11712 h 521682" name="connsiteY8"/>
                <a:gd fmla="*/ 925762 w 926531" name="connsiteX9"/>
                <a:gd fmla="*/ 12019 h 521682" name="connsiteY9"/>
                <a:gd fmla="*/ 794978 w 926531" name="connsiteX10"/>
                <a:gd fmla="*/ 325968 h 521682" name="connsiteY10"/>
                <a:gd fmla="*/ 667717 w 926531" name="connsiteX11"/>
                <a:gd fmla="*/ 424936 h 521682" name="connsiteY11"/>
                <a:gd fmla="*/ 9482 w 926531" name="connsiteX12"/>
                <a:gd fmla="*/ 521631 h 521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521682" w="926531">
                  <a:moveTo>
                    <a:pt x="8345" y="521404"/>
                  </a:moveTo>
                  <a:cubicBezTo>
                    <a:pt x="3641" y="521336"/>
                    <a:pt x="-120" y="517461"/>
                    <a:pt x="-40" y="512757"/>
                  </a:cubicBezTo>
                  <a:cubicBezTo>
                    <a:pt x="17" y="508633"/>
                    <a:pt x="3028" y="505144"/>
                    <a:pt x="7096" y="504474"/>
                  </a:cubicBezTo>
                  <a:lnTo>
                    <a:pt x="665331" y="407778"/>
                  </a:lnTo>
                  <a:cubicBezTo>
                    <a:pt x="716019" y="399972"/>
                    <a:pt x="759038" y="366418"/>
                    <a:pt x="778957" y="319150"/>
                  </a:cubicBezTo>
                  <a:lnTo>
                    <a:pt x="909740" y="5201"/>
                  </a:lnTo>
                  <a:cubicBezTo>
                    <a:pt x="911615" y="815"/>
                    <a:pt x="916683" y="-1230"/>
                    <a:pt x="921069" y="645"/>
                  </a:cubicBezTo>
                  <a:cubicBezTo>
                    <a:pt x="921080" y="645"/>
                    <a:pt x="921091" y="656"/>
                    <a:pt x="921103" y="656"/>
                  </a:cubicBezTo>
                  <a:cubicBezTo>
                    <a:pt x="925477" y="2395"/>
                    <a:pt x="927625" y="7337"/>
                    <a:pt x="925886" y="11712"/>
                  </a:cubicBezTo>
                  <a:cubicBezTo>
                    <a:pt x="925852" y="11814"/>
                    <a:pt x="925807" y="11917"/>
                    <a:pt x="925762" y="12019"/>
                  </a:cubicBezTo>
                  <a:lnTo>
                    <a:pt x="794978" y="325968"/>
                  </a:lnTo>
                  <a:cubicBezTo>
                    <a:pt x="772775" y="378928"/>
                    <a:pt x="724519" y="416459"/>
                    <a:pt x="667717" y="424936"/>
                  </a:cubicBezTo>
                  <a:lnTo>
                    <a:pt x="9482" y="521631"/>
                  </a:lnTo>
                  <a:close/>
                </a:path>
              </a:pathLst>
            </a:custGeom>
            <a:solidFill>
              <a:srgbClr val="271C57"/>
            </a:solidFill>
            <a:ln cap="flat" w="11362">
              <a:noFill/>
              <a:prstDash val="solid"/>
              <a:miter/>
            </a:ln>
          </p:spPr>
          <p:txBody>
            <a:bodyPr anchor="ctr" rtlCol="0"/>
            <a:lstStyle/>
            <a:p>
              <a:endParaRPr lang="en-US"/>
            </a:p>
          </p:txBody>
        </p:sp>
        <p:sp>
          <p:nvSpPr>
            <p:cNvPr id="8" name="Freeform: Shape 7">
              <a:extLst>
                <a:ext uri="{FF2B5EF4-FFF2-40B4-BE49-F238E27FC236}">
                  <a16:creationId xmlns:a16="http://schemas.microsoft.com/office/drawing/2014/main" id="{6F002DB6-12FE-4F9C-B328-859DEC0D9DC4}"/>
                </a:ext>
              </a:extLst>
            </p:cNvPr>
            <p:cNvSpPr/>
            <p:nvPr/>
          </p:nvSpPr>
          <p:spPr>
            <a:xfrm>
              <a:off x="6612788" y="5599604"/>
              <a:ext cx="90788" cy="613809"/>
            </a:xfrm>
            <a:custGeom>
              <a:avLst/>
              <a:gdLst>
                <a:gd fmla="*/ 8481 w 90788" name="connsiteX0"/>
                <a:gd fmla="*/ 613758 h 613809" name="connsiteY0"/>
                <a:gd fmla="*/ -41 w 90788" name="connsiteX1"/>
                <a:gd fmla="*/ 605236 h 613809" name="connsiteY1"/>
                <a:gd fmla="*/ -41 w 90788" name="connsiteX2"/>
                <a:gd fmla="*/ 197432 h 613809" name="connsiteY2"/>
                <a:gd fmla="*/ 13026 w 90788" name="connsiteX3"/>
                <a:gd fmla="*/ 138120 h 613809" name="connsiteY3"/>
                <a:gd fmla="*/ 74384 w 90788" name="connsiteX4"/>
                <a:gd fmla="*/ 4950 h 613809" name="connsiteY4"/>
                <a:gd fmla="*/ 85667 w 90788" name="connsiteX5"/>
                <a:gd fmla="*/ 712 h 613809" name="connsiteY5"/>
                <a:gd fmla="*/ 85747 w 90788" name="connsiteX6"/>
                <a:gd fmla="*/ 746 h 613809" name="connsiteY6"/>
                <a:gd fmla="*/ 89985 w 90788" name="connsiteX7"/>
                <a:gd fmla="*/ 12029 h 613809" name="connsiteY7"/>
                <a:gd fmla="*/ 89951 w 90788" name="connsiteX8"/>
                <a:gd fmla="*/ 12108 h 613809" name="connsiteY8"/>
                <a:gd fmla="*/ 28479 w 90788" name="connsiteX9"/>
                <a:gd fmla="*/ 144937 h 613809" name="connsiteY9"/>
                <a:gd fmla="*/ 17116 w 90788" name="connsiteX10"/>
                <a:gd fmla="*/ 197092 h 613809" name="connsiteY10"/>
                <a:gd fmla="*/ 17116 w 90788" name="connsiteX11"/>
                <a:gd fmla="*/ 604895 h 613809" name="connsiteY11"/>
                <a:gd fmla="*/ 8708 w 90788" name="connsiteX12"/>
                <a:gd fmla="*/ 613758 h 613809" name="connsiteY12"/>
                <a:gd fmla="*/ 8481 w 90788" name="connsiteX13"/>
                <a:gd fmla="*/ 613758 h 6138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613809" w="90788">
                  <a:moveTo>
                    <a:pt x="8481" y="613758"/>
                  </a:moveTo>
                  <a:cubicBezTo>
                    <a:pt x="3799" y="613701"/>
                    <a:pt x="16" y="609917"/>
                    <a:pt x="-41" y="605236"/>
                  </a:cubicBezTo>
                  <a:lnTo>
                    <a:pt x="-41" y="197432"/>
                  </a:lnTo>
                  <a:cubicBezTo>
                    <a:pt x="4" y="176957"/>
                    <a:pt x="4470" y="156720"/>
                    <a:pt x="13026" y="138120"/>
                  </a:cubicBezTo>
                  <a:lnTo>
                    <a:pt x="74384" y="4950"/>
                  </a:lnTo>
                  <a:cubicBezTo>
                    <a:pt x="76327" y="666"/>
                    <a:pt x="81383" y="-1231"/>
                    <a:pt x="85667" y="712"/>
                  </a:cubicBezTo>
                  <a:cubicBezTo>
                    <a:pt x="85690" y="723"/>
                    <a:pt x="85724" y="734"/>
                    <a:pt x="85747" y="746"/>
                  </a:cubicBezTo>
                  <a:cubicBezTo>
                    <a:pt x="90030" y="2689"/>
                    <a:pt x="91928" y="7745"/>
                    <a:pt x="89985" y="12029"/>
                  </a:cubicBezTo>
                  <a:cubicBezTo>
                    <a:pt x="89973" y="12051"/>
                    <a:pt x="89962" y="12086"/>
                    <a:pt x="89951" y="12108"/>
                  </a:cubicBezTo>
                  <a:lnTo>
                    <a:pt x="28479" y="144937"/>
                  </a:lnTo>
                  <a:cubicBezTo>
                    <a:pt x="20980" y="161299"/>
                    <a:pt x="17105" y="179093"/>
                    <a:pt x="17116" y="197092"/>
                  </a:cubicBezTo>
                  <a:lnTo>
                    <a:pt x="17116" y="604895"/>
                  </a:lnTo>
                  <a:cubicBezTo>
                    <a:pt x="17241" y="609668"/>
                    <a:pt x="13480" y="613633"/>
                    <a:pt x="8708" y="613758"/>
                  </a:cubicBezTo>
                  <a:cubicBezTo>
                    <a:pt x="8640" y="613758"/>
                    <a:pt x="8560" y="613758"/>
                    <a:pt x="8481" y="613758"/>
                  </a:cubicBezTo>
                  <a:close/>
                </a:path>
              </a:pathLst>
            </a:custGeom>
            <a:solidFill>
              <a:srgbClr val="271C57"/>
            </a:solidFill>
            <a:ln cap="flat" w="11362">
              <a:noFill/>
              <a:prstDash val="solid"/>
              <a:miter/>
            </a:ln>
          </p:spPr>
          <p:txBody>
            <a:bodyPr anchor="ctr" rtlCol="0"/>
            <a:lstStyle/>
            <a:p>
              <a:endParaRPr lang="en-US"/>
            </a:p>
          </p:txBody>
        </p:sp>
        <p:sp>
          <p:nvSpPr>
            <p:cNvPr id="9" name="Freeform: Shape 8">
              <a:extLst>
                <a:ext uri="{FF2B5EF4-FFF2-40B4-BE49-F238E27FC236}">
                  <a16:creationId xmlns:a16="http://schemas.microsoft.com/office/drawing/2014/main" id="{30D11340-1AC1-4E4A-BDBC-6F2FBA9FB8BD}"/>
                </a:ext>
              </a:extLst>
            </p:cNvPr>
            <p:cNvSpPr/>
            <p:nvPr/>
          </p:nvSpPr>
          <p:spPr>
            <a:xfrm>
              <a:off x="6835357" y="5504880"/>
              <a:ext cx="939906" cy="306756"/>
            </a:xfrm>
            <a:custGeom>
              <a:avLst/>
              <a:gdLst>
                <a:gd fmla="*/ 931261 w 939906" name="connsiteX0"/>
                <a:gd fmla="*/ 306587 h 306756" name="connsiteY0"/>
                <a:gd fmla="*/ 928762 w 939906" name="connsiteX1"/>
                <a:gd fmla="*/ 306587 h 306756" name="connsiteY1"/>
                <a:gd fmla="*/ 5891 w 939906" name="connsiteX2"/>
                <a:gd fmla="*/ 16727 h 306756" name="connsiteY2"/>
                <a:gd fmla="*/ 324 w 939906" name="connsiteX3"/>
                <a:gd fmla="*/ 6046 h 306756" name="connsiteY3"/>
                <a:gd fmla="*/ 10720 w 939906" name="connsiteX4"/>
                <a:gd fmla="*/ 274 h 306756" name="connsiteY4"/>
                <a:gd fmla="*/ 11004 w 939906" name="connsiteX5"/>
                <a:gd fmla="*/ 365 h 306756" name="connsiteY5"/>
                <a:gd fmla="*/ 933875 w 939906" name="connsiteX6"/>
                <a:gd fmla="*/ 290338 h 306756" name="connsiteY6"/>
                <a:gd fmla="*/ 939510 w 939906" name="connsiteX7"/>
                <a:gd fmla="*/ 300815 h 306756" name="connsiteY7"/>
                <a:gd fmla="*/ 939442 w 939906" name="connsiteX8"/>
                <a:gd fmla="*/ 301019 h 306756" name="connsiteY8"/>
                <a:gd fmla="*/ 931261 w 939906" name="connsiteX9"/>
                <a:gd fmla="*/ 306587 h 30675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756" w="939906">
                  <a:moveTo>
                    <a:pt x="931261" y="306587"/>
                  </a:moveTo>
                  <a:cubicBezTo>
                    <a:pt x="930432" y="306746"/>
                    <a:pt x="929591" y="306746"/>
                    <a:pt x="928762" y="306587"/>
                  </a:cubicBezTo>
                  <a:lnTo>
                    <a:pt x="5891" y="16727"/>
                  </a:lnTo>
                  <a:cubicBezTo>
                    <a:pt x="1448" y="15261"/>
                    <a:pt x="-1017" y="10523"/>
                    <a:pt x="324" y="6046"/>
                  </a:cubicBezTo>
                  <a:cubicBezTo>
                    <a:pt x="1608" y="1580"/>
                    <a:pt x="6255" y="-999"/>
                    <a:pt x="10720" y="274"/>
                  </a:cubicBezTo>
                  <a:cubicBezTo>
                    <a:pt x="10823" y="308"/>
                    <a:pt x="10914" y="331"/>
                    <a:pt x="11004" y="365"/>
                  </a:cubicBezTo>
                  <a:lnTo>
                    <a:pt x="933875" y="290338"/>
                  </a:lnTo>
                  <a:cubicBezTo>
                    <a:pt x="938317" y="291679"/>
                    <a:pt x="940840" y="296360"/>
                    <a:pt x="939510" y="300815"/>
                  </a:cubicBezTo>
                  <a:cubicBezTo>
                    <a:pt x="939488" y="300883"/>
                    <a:pt x="939465" y="300951"/>
                    <a:pt x="939442" y="301019"/>
                  </a:cubicBezTo>
                  <a:cubicBezTo>
                    <a:pt x="938158" y="304405"/>
                    <a:pt x="934886" y="306632"/>
                    <a:pt x="931261" y="306587"/>
                  </a:cubicBezTo>
                  <a:close/>
                </a:path>
              </a:pathLst>
            </a:custGeom>
            <a:solidFill>
              <a:srgbClr val="271C57"/>
            </a:solidFill>
            <a:ln cap="flat" w="11362">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080CCCD4-CB48-45C7-82A2-67A3AC6B39A6}"/>
                </a:ext>
              </a:extLst>
            </p:cNvPr>
            <p:cNvSpPr/>
            <p:nvPr/>
          </p:nvSpPr>
          <p:spPr>
            <a:xfrm>
              <a:off x="7293699" y="5649601"/>
              <a:ext cx="184173" cy="564609"/>
            </a:xfrm>
            <a:custGeom>
              <a:avLst/>
              <a:gdLst>
                <a:gd fmla="*/ 175560 w 184173" name="connsiteX0"/>
                <a:gd fmla="*/ 563761 h 564609" name="connsiteY0"/>
                <a:gd fmla="*/ 170106 w 184173" name="connsiteX1"/>
                <a:gd fmla="*/ 561716 h 564609" name="connsiteY1"/>
                <a:gd fmla="*/ 103180 w 184173" name="connsiteX2"/>
                <a:gd fmla="*/ 504903 h 564609" name="connsiteY2"/>
                <a:gd fmla="*/ 8 w 184173" name="connsiteX3"/>
                <a:gd fmla="*/ 277651 h 564609" name="connsiteY3"/>
                <a:gd fmla="*/ 4439 w 184173" name="connsiteX4"/>
                <a:gd fmla="*/ 8357 h 564609" name="connsiteY4"/>
                <a:gd fmla="*/ 12961 w 184173" name="connsiteX5"/>
                <a:gd fmla="*/ -51 h 564609" name="connsiteY5"/>
                <a:gd fmla="*/ 12961 w 184173" name="connsiteX6"/>
                <a:gd fmla="*/ -51 h 564609" name="connsiteY6"/>
                <a:gd fmla="*/ 21369 w 184173" name="connsiteX7"/>
                <a:gd fmla="*/ 8584 h 564609" name="connsiteY7"/>
                <a:gd fmla="*/ 21369 w 184173" name="connsiteX8"/>
                <a:gd fmla="*/ 8584 h 564609" name="connsiteY8"/>
                <a:gd fmla="*/ 17051 w 184173" name="connsiteX9"/>
                <a:gd fmla="*/ 277878 h 564609" name="connsiteY9"/>
                <a:gd fmla="*/ 114088 w 184173" name="connsiteX10"/>
                <a:gd fmla="*/ 492631 h 564609" name="connsiteY10"/>
                <a:gd fmla="*/ 181014 w 184173" name="connsiteX11"/>
                <a:gd fmla="*/ 549444 h 564609" name="connsiteY11"/>
                <a:gd fmla="*/ 182207 w 184173" name="connsiteX12"/>
                <a:gd fmla="*/ 561432 h 564609" name="connsiteY12"/>
                <a:gd fmla="*/ 175446 w 184173" name="connsiteX13"/>
                <a:gd fmla="*/ 564556 h 5646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64609" w="184173">
                  <a:moveTo>
                    <a:pt x="175560" y="563761"/>
                  </a:moveTo>
                  <a:cubicBezTo>
                    <a:pt x="173560" y="563749"/>
                    <a:pt x="171617" y="563022"/>
                    <a:pt x="170106" y="561716"/>
                  </a:cubicBezTo>
                  <a:lnTo>
                    <a:pt x="103180" y="504903"/>
                  </a:lnTo>
                  <a:cubicBezTo>
                    <a:pt x="36311" y="448567"/>
                    <a:pt x="-1594" y="365074"/>
                    <a:pt x="8" y="277651"/>
                  </a:cubicBezTo>
                  <a:lnTo>
                    <a:pt x="4439" y="8357"/>
                  </a:lnTo>
                  <a:cubicBezTo>
                    <a:pt x="4496" y="3698"/>
                    <a:pt x="8302" y="-51"/>
                    <a:pt x="12961" y="-51"/>
                  </a:cubicBezTo>
                  <a:lnTo>
                    <a:pt x="12961" y="-51"/>
                  </a:lnTo>
                  <a:cubicBezTo>
                    <a:pt x="17665" y="17"/>
                    <a:pt x="21426" y="3880"/>
                    <a:pt x="21369" y="8584"/>
                  </a:cubicBezTo>
                  <a:cubicBezTo>
                    <a:pt x="21369" y="8584"/>
                    <a:pt x="21369" y="8584"/>
                    <a:pt x="21369" y="8584"/>
                  </a:cubicBezTo>
                  <a:lnTo>
                    <a:pt x="17051" y="277878"/>
                  </a:lnTo>
                  <a:cubicBezTo>
                    <a:pt x="15302" y="360450"/>
                    <a:pt x="50969" y="439374"/>
                    <a:pt x="114088" y="492631"/>
                  </a:cubicBezTo>
                  <a:lnTo>
                    <a:pt x="181014" y="549444"/>
                  </a:lnTo>
                  <a:cubicBezTo>
                    <a:pt x="184650" y="552432"/>
                    <a:pt x="185184" y="557795"/>
                    <a:pt x="182207" y="561432"/>
                  </a:cubicBezTo>
                  <a:cubicBezTo>
                    <a:pt x="180548" y="563454"/>
                    <a:pt x="178060" y="564613"/>
                    <a:pt x="175446" y="564556"/>
                  </a:cubicBezTo>
                  <a:close/>
                </a:path>
              </a:pathLst>
            </a:custGeom>
            <a:solidFill>
              <a:srgbClr val="271C57"/>
            </a:solidFill>
            <a:ln cap="flat" w="11362">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D25463A3-5B6B-4078-A92B-2CB846DCDA71}"/>
                </a:ext>
              </a:extLst>
            </p:cNvPr>
            <p:cNvSpPr/>
            <p:nvPr/>
          </p:nvSpPr>
          <p:spPr>
            <a:xfrm>
              <a:off x="6612791" y="5963706"/>
              <a:ext cx="699991" cy="177781"/>
            </a:xfrm>
            <a:custGeom>
              <a:avLst/>
              <a:gdLst>
                <a:gd fmla="*/ 8478 w 699991" name="connsiteX0"/>
                <a:gd fmla="*/ 177730 h 177781" name="connsiteY0"/>
                <a:gd fmla="*/ 184 w 699991" name="connsiteX1"/>
                <a:gd fmla="*/ 171140 h 177781" name="connsiteY1"/>
                <a:gd fmla="*/ 6547 w 699991" name="connsiteX2"/>
                <a:gd fmla="*/ 160800 h 177781" name="connsiteY2"/>
                <a:gd fmla="*/ 690234 w 699991" name="connsiteX3"/>
                <a:gd fmla="*/ 19 h 177781" name="connsiteY3"/>
                <a:gd fmla="*/ 699881 w 699991" name="connsiteX4"/>
                <a:gd fmla="*/ 7507 h 177781" name="connsiteY4"/>
                <a:gd fmla="*/ 694211 w 699991" name="connsiteX5"/>
                <a:gd fmla="*/ 16722 h 177781" name="connsiteY5"/>
                <a:gd fmla="*/ 10410 w 699991" name="connsiteX6"/>
                <a:gd fmla="*/ 177503 h 17778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7781" w="699991">
                  <a:moveTo>
                    <a:pt x="8478" y="177730"/>
                  </a:moveTo>
                  <a:cubicBezTo>
                    <a:pt x="4513" y="177730"/>
                    <a:pt x="1081" y="174992"/>
                    <a:pt x="184" y="171140"/>
                  </a:cubicBezTo>
                  <a:cubicBezTo>
                    <a:pt x="-885" y="166526"/>
                    <a:pt x="1956" y="161925"/>
                    <a:pt x="6547" y="160800"/>
                  </a:cubicBezTo>
                  <a:lnTo>
                    <a:pt x="690234" y="19"/>
                  </a:lnTo>
                  <a:cubicBezTo>
                    <a:pt x="694961" y="-583"/>
                    <a:pt x="699290" y="2769"/>
                    <a:pt x="699881" y="7507"/>
                  </a:cubicBezTo>
                  <a:cubicBezTo>
                    <a:pt x="700392" y="11529"/>
                    <a:pt x="698029" y="15359"/>
                    <a:pt x="694211" y="16722"/>
                  </a:cubicBezTo>
                  <a:lnTo>
                    <a:pt x="10410" y="177503"/>
                  </a:lnTo>
                  <a:close/>
                </a:path>
              </a:pathLst>
            </a:custGeom>
            <a:solidFill>
              <a:srgbClr val="271C57"/>
            </a:solidFill>
            <a:ln cap="flat" w="11362">
              <a:noFill/>
              <a:prstDash val="solid"/>
              <a:miter/>
            </a:ln>
          </p:spPr>
          <p:txBody>
            <a:bodyPr anchor="ctr" rtlCol="0"/>
            <a:lstStyle/>
            <a:p>
              <a:endParaRPr lang="en-US"/>
            </a:p>
          </p:txBody>
        </p:sp>
      </p:grpSp>
      <p:grpSp>
        <p:nvGrpSpPr>
          <p:cNvPr id="12" name="Group 11">
            <a:extLst>
              <a:ext uri="{FF2B5EF4-FFF2-40B4-BE49-F238E27FC236}">
                <a16:creationId xmlns:a16="http://schemas.microsoft.com/office/drawing/2014/main" id="{B522AC98-D916-417D-ABF5-4DF3FF29E222}"/>
              </a:ext>
            </a:extLst>
          </p:cNvPr>
          <p:cNvGrpSpPr/>
          <p:nvPr/>
        </p:nvGrpSpPr>
        <p:grpSpPr>
          <a:xfrm>
            <a:off x="4609458" y="2672447"/>
            <a:ext cx="3011502" cy="1695093"/>
            <a:chOff x="7132695" y="4524135"/>
            <a:chExt cx="1853955" cy="1043541"/>
          </a:xfrm>
        </p:grpSpPr>
        <p:sp>
          <p:nvSpPr>
            <p:cNvPr id="13" name="Freeform: Shape 12">
              <a:extLst>
                <a:ext uri="{FF2B5EF4-FFF2-40B4-BE49-F238E27FC236}">
                  <a16:creationId xmlns:a16="http://schemas.microsoft.com/office/drawing/2014/main" id="{228E872A-5E0E-4BF5-8288-B385CD555BE2}"/>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lang="en-US"/>
            </a:p>
          </p:txBody>
        </p:sp>
        <p:sp>
          <p:nvSpPr>
            <p:cNvPr id="14" name="Freeform: Shape 13">
              <a:extLst>
                <a:ext uri="{FF2B5EF4-FFF2-40B4-BE49-F238E27FC236}">
                  <a16:creationId xmlns:a16="http://schemas.microsoft.com/office/drawing/2014/main" id="{693BFD98-7400-4980-82DE-58F86BAA65AD}"/>
                </a:ext>
              </a:extLst>
            </p:cNvPr>
            <p:cNvSpPr/>
            <p:nvPr/>
          </p:nvSpPr>
          <p:spPr>
            <a:xfrm>
              <a:off x="7147239" y="4540157"/>
              <a:ext cx="1824489" cy="1011271"/>
            </a:xfrm>
            <a:custGeom>
              <a:avLst/>
              <a:gdLst>
                <a:gd fmla="*/ 1362494 w 1824489" name="connsiteX0"/>
                <a:gd fmla="*/ -51 h 1011271" name="connsiteY0"/>
                <a:gd fmla="*/ 1550658 w 1824489" name="connsiteX1"/>
                <a:gd fmla="*/ -51 h 1011271" name="connsiteY1"/>
                <a:gd fmla="*/ 1689850 w 1824489" name="connsiteX2"/>
                <a:gd fmla="*/ 117552 h 1011271" name="connsiteY2"/>
                <a:gd fmla="*/ 1823133 w 1824489" name="connsiteX3"/>
                <a:gd fmla="*/ 903275 h 1011271" name="connsiteY3"/>
                <a:gd fmla="*/ 1747390 w 1824489" name="connsiteX4"/>
                <a:gd fmla="*/ 1009925 h 1011271" name="connsiteY4"/>
                <a:gd fmla="*/ 1732232 w 1824489" name="connsiteX5"/>
                <a:gd fmla="*/ 1011220 h 1011271" name="connsiteY5"/>
                <a:gd fmla="*/ 92155 w 1824489" name="connsiteX6"/>
                <a:gd fmla="*/ 1011220 h 1011271" name="connsiteY6"/>
                <a:gd fmla="*/ -41 w 1824489" name="connsiteX7"/>
                <a:gd fmla="*/ 918433 h 1011271" name="connsiteY7"/>
                <a:gd fmla="*/ 1254 w 1824489" name="connsiteX8"/>
                <a:gd fmla="*/ 903275 h 1011271" name="connsiteY8"/>
                <a:gd fmla="*/ 134538 w 1824489" name="connsiteX9"/>
                <a:gd fmla="*/ 117552 h 1011271" name="connsiteY9"/>
                <a:gd fmla="*/ 273389 w 1824489" name="connsiteX10"/>
                <a:gd fmla="*/ -51 h 1011271" name="connsiteY10"/>
                <a:gd fmla="*/ 1362494 w 1824489"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489">
                  <a:moveTo>
                    <a:pt x="1362494" y="-51"/>
                  </a:moveTo>
                  <a:lnTo>
                    <a:pt x="1550658" y="-51"/>
                  </a:lnTo>
                  <a:cubicBezTo>
                    <a:pt x="1619516" y="-28"/>
                    <a:pt x="1678329" y="49660"/>
                    <a:pt x="1689850" y="117552"/>
                  </a:cubicBezTo>
                  <a:lnTo>
                    <a:pt x="1823133" y="903275"/>
                  </a:lnTo>
                  <a:cubicBezTo>
                    <a:pt x="1831667" y="953635"/>
                    <a:pt x="1797761" y="1001380"/>
                    <a:pt x="1747390" y="1009925"/>
                  </a:cubicBezTo>
                  <a:cubicBezTo>
                    <a:pt x="1742391" y="1010766"/>
                    <a:pt x="1737312" y="1011209"/>
                    <a:pt x="1732232" y="1011220"/>
                  </a:cubicBezTo>
                  <a:lnTo>
                    <a:pt x="92155" y="1011220"/>
                  </a:lnTo>
                  <a:cubicBezTo>
                    <a:pt x="41069" y="1011061"/>
                    <a:pt x="-211" y="969519"/>
                    <a:pt x="-41" y="918433"/>
                  </a:cubicBezTo>
                  <a:cubicBezTo>
                    <a:pt x="-29" y="913354"/>
                    <a:pt x="402" y="908287"/>
                    <a:pt x="1254" y="903275"/>
                  </a:cubicBezTo>
                  <a:lnTo>
                    <a:pt x="134538" y="117552"/>
                  </a:lnTo>
                  <a:cubicBezTo>
                    <a:pt x="146082" y="49808"/>
                    <a:pt x="204668" y="188"/>
                    <a:pt x="273389" y="-51"/>
                  </a:cubicBezTo>
                  <a:lnTo>
                    <a:pt x="1362494" y="-51"/>
                  </a:lnTo>
                  <a:close/>
                </a:path>
              </a:pathLst>
            </a:custGeom>
            <a:solidFill>
              <a:srgbClr val="FFFFFF"/>
            </a:solidFill>
            <a:ln cap="flat" w="11362">
              <a:noFill/>
              <a:prstDash val="solid"/>
              <a:miter/>
            </a:ln>
          </p:spPr>
          <p:txBody>
            <a:bodyPr anchor="ctr" rtlCol="0"/>
            <a:lstStyle/>
            <a:p>
              <a:endParaRPr lang="en-US"/>
            </a:p>
          </p:txBody>
        </p:sp>
        <p:sp>
          <p:nvSpPr>
            <p:cNvPr id="15" name="Freeform: Shape 14">
              <a:extLst>
                <a:ext uri="{FF2B5EF4-FFF2-40B4-BE49-F238E27FC236}">
                  <a16:creationId xmlns:a16="http://schemas.microsoft.com/office/drawing/2014/main" id="{00FC96C4-C2D7-4903-BA02-2C1CF50A3BF5}"/>
                </a:ext>
              </a:extLst>
            </p:cNvPr>
            <p:cNvSpPr/>
            <p:nvPr/>
          </p:nvSpPr>
          <p:spPr>
            <a:xfrm>
              <a:off x="7132695" y="4524135"/>
              <a:ext cx="1853955" cy="1043541"/>
            </a:xfrm>
            <a:custGeom>
              <a:avLst/>
              <a:gdLst>
                <a:gd fmla="*/ 1744390 w 1853955" name="connsiteX0"/>
                <a:gd fmla="*/ 1043149 h 1043541" name="connsiteY0"/>
                <a:gd fmla="*/ 109312 w 1853955" name="connsiteX1"/>
                <a:gd fmla="*/ 1043149 h 1043541" name="connsiteY1"/>
                <a:gd fmla="*/ -41 w 1853955" name="connsiteX2"/>
                <a:gd fmla="*/ 933432 h 1043541" name="connsiteY2"/>
                <a:gd fmla="*/ 1482 w 1853955" name="connsiteX3"/>
                <a:gd fmla="*/ 915434 h 1043541" name="connsiteY3"/>
                <a:gd fmla="*/ 134424 w 1853955" name="connsiteX4"/>
                <a:gd fmla="*/ 131415 h 1043541" name="connsiteY4"/>
                <a:gd fmla="*/ 290091 w 1853955" name="connsiteX5"/>
                <a:gd fmla="*/ -51 h 1043541" name="connsiteY5"/>
                <a:gd fmla="*/ 1254662 w 1853955" name="connsiteX6"/>
                <a:gd fmla="*/ -51 h 1043541" name="connsiteY6"/>
                <a:gd fmla="*/ 1269729 w 1853955" name="connsiteX7"/>
                <a:gd fmla="*/ 18959 h 1043541" name="connsiteY7"/>
                <a:gd fmla="*/ 1254662 w 1853955" name="connsiteX8"/>
                <a:gd fmla="*/ 34037 h 1043541" name="connsiteY8"/>
                <a:gd fmla="*/ 289523 w 1853955" name="connsiteX9"/>
                <a:gd fmla="*/ 34037 h 1043541" name="connsiteY9"/>
                <a:gd fmla="*/ 167603 w 1853955" name="connsiteX10"/>
                <a:gd fmla="*/ 137096 h 1043541" name="connsiteY10"/>
                <a:gd fmla="*/ 34660 w 1853955" name="connsiteX11"/>
                <a:gd fmla="*/ 921115 h 1043541" name="connsiteY11"/>
                <a:gd fmla="*/ 96086 w 1853955" name="connsiteX12"/>
                <a:gd fmla="*/ 1007766 h 1043541" name="connsiteY12"/>
                <a:gd fmla="*/ 108744 w 1853955" name="connsiteX13"/>
                <a:gd fmla="*/ 1008834 h 1043541" name="connsiteY13"/>
                <a:gd fmla="*/ 1744958 w 1853955" name="connsiteX14"/>
                <a:gd fmla="*/ 1008834 h 1043541" name="connsiteY14"/>
                <a:gd fmla="*/ 1820133 w 1853955" name="connsiteX15"/>
                <a:gd fmla="*/ 934023 h 1043541" name="connsiteY15"/>
                <a:gd fmla="*/ 1819042 w 1853955" name="connsiteX16"/>
                <a:gd fmla="*/ 921115 h 1043541" name="connsiteY16"/>
                <a:gd fmla="*/ 1686100 w 1853955" name="connsiteX17"/>
                <a:gd fmla="*/ 137096 h 1043541" name="connsiteY17"/>
                <a:gd fmla="*/ 1563725 w 1853955" name="connsiteX18"/>
                <a:gd fmla="*/ 34378 h 1043541" name="connsiteY18"/>
                <a:gd fmla="*/ 1375901 w 1853955" name="connsiteX19"/>
                <a:gd fmla="*/ 34378 h 1043541" name="connsiteY19"/>
                <a:gd fmla="*/ 1356891 w 1853955" name="connsiteX20"/>
                <a:gd fmla="*/ 19300 h 1043541" name="connsiteY20"/>
                <a:gd fmla="*/ 1371958 w 1853955" name="connsiteX21"/>
                <a:gd fmla="*/ 290 h 1043541" name="connsiteY21"/>
                <a:gd fmla="*/ 1375901 w 1853955" name="connsiteX22"/>
                <a:gd fmla="*/ 290 h 1043541" name="connsiteY22"/>
                <a:gd fmla="*/ 1563725 w 1853955" name="connsiteX23"/>
                <a:gd fmla="*/ 290 h 1043541" name="connsiteY23"/>
                <a:gd fmla="*/ 1719393 w 1853955" name="connsiteX24"/>
                <a:gd fmla="*/ 131755 h 1043541" name="connsiteY24"/>
                <a:gd fmla="*/ 1852335 w 1853955" name="connsiteX25"/>
                <a:gd fmla="*/ 915775 h 1043541" name="connsiteY25"/>
                <a:gd fmla="*/ 1762991 w 1853955" name="connsiteX26"/>
                <a:gd fmla="*/ 1041934 h 1043541" name="connsiteY26"/>
                <a:gd fmla="*/ 1744503 w 1853955" name="connsiteX27"/>
                <a:gd fmla="*/ 1043490 h 104354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541" w="1853955">
                  <a:moveTo>
                    <a:pt x="1744390" y="1043149"/>
                  </a:moveTo>
                  <a:lnTo>
                    <a:pt x="109312" y="1043149"/>
                  </a:lnTo>
                  <a:cubicBezTo>
                    <a:pt x="48818" y="1043047"/>
                    <a:pt x="-143" y="993926"/>
                    <a:pt x="-41" y="933432"/>
                  </a:cubicBezTo>
                  <a:cubicBezTo>
                    <a:pt x="-30" y="927399"/>
                    <a:pt x="481" y="921377"/>
                    <a:pt x="1482" y="915434"/>
                  </a:cubicBezTo>
                  <a:lnTo>
                    <a:pt x="134424" y="131415"/>
                  </a:lnTo>
                  <a:cubicBezTo>
                    <a:pt x="147196" y="55433"/>
                    <a:pt x="213042" y="-176"/>
                    <a:pt x="290091" y="-51"/>
                  </a:cubicBezTo>
                  <a:lnTo>
                    <a:pt x="1254662" y="-51"/>
                  </a:lnTo>
                  <a:cubicBezTo>
                    <a:pt x="1264070" y="1040"/>
                    <a:pt x="1270820" y="9551"/>
                    <a:pt x="1269729" y="18959"/>
                  </a:cubicBezTo>
                  <a:cubicBezTo>
                    <a:pt x="1268820" y="26878"/>
                    <a:pt x="1262582" y="33117"/>
                    <a:pt x="1254662" y="34037"/>
                  </a:cubicBezTo>
                  <a:lnTo>
                    <a:pt x="289523" y="34037"/>
                  </a:lnTo>
                  <a:cubicBezTo>
                    <a:pt x="229120" y="33889"/>
                    <a:pt x="177511" y="77510"/>
                    <a:pt x="167603" y="137096"/>
                  </a:cubicBezTo>
                  <a:lnTo>
                    <a:pt x="34660" y="921115"/>
                  </a:lnTo>
                  <a:cubicBezTo>
                    <a:pt x="27695" y="962009"/>
                    <a:pt x="55192" y="1000801"/>
                    <a:pt x="96086" y="1007766"/>
                  </a:cubicBezTo>
                  <a:cubicBezTo>
                    <a:pt x="100268" y="1008482"/>
                    <a:pt x="104506" y="1008834"/>
                    <a:pt x="108744" y="1008834"/>
                  </a:cubicBezTo>
                  <a:lnTo>
                    <a:pt x="1744958" y="1008834"/>
                  </a:lnTo>
                  <a:cubicBezTo>
                    <a:pt x="1786375" y="1008937"/>
                    <a:pt x="1820031" y="975440"/>
                    <a:pt x="1820133" y="934023"/>
                  </a:cubicBezTo>
                  <a:cubicBezTo>
                    <a:pt x="1820145" y="929694"/>
                    <a:pt x="1819781" y="925376"/>
                    <a:pt x="1819042" y="921115"/>
                  </a:cubicBezTo>
                  <a:lnTo>
                    <a:pt x="1686100" y="137096"/>
                  </a:lnTo>
                  <a:cubicBezTo>
                    <a:pt x="1676010" y="77476"/>
                    <a:pt x="1624185" y="33980"/>
                    <a:pt x="1563725" y="34378"/>
                  </a:cubicBezTo>
                  <a:lnTo>
                    <a:pt x="1375901" y="34378"/>
                  </a:lnTo>
                  <a:cubicBezTo>
                    <a:pt x="1366493" y="35469"/>
                    <a:pt x="1357971" y="28719"/>
                    <a:pt x="1356891" y="19300"/>
                  </a:cubicBezTo>
                  <a:cubicBezTo>
                    <a:pt x="1355801" y="9891"/>
                    <a:pt x="1362550" y="1381"/>
                    <a:pt x="1371958" y="290"/>
                  </a:cubicBezTo>
                  <a:cubicBezTo>
                    <a:pt x="1373265" y="142"/>
                    <a:pt x="1374595" y="142"/>
                    <a:pt x="1375901" y="290"/>
                  </a:cubicBezTo>
                  <a:lnTo>
                    <a:pt x="1563725" y="290"/>
                  </a:lnTo>
                  <a:cubicBezTo>
                    <a:pt x="1640786" y="120"/>
                    <a:pt x="1706655" y="55751"/>
                    <a:pt x="1719393" y="131755"/>
                  </a:cubicBezTo>
                  <a:lnTo>
                    <a:pt x="1852335" y="915775"/>
                  </a:lnTo>
                  <a:cubicBezTo>
                    <a:pt x="1862504" y="975281"/>
                    <a:pt x="1822508" y="1031764"/>
                    <a:pt x="1762991" y="1041934"/>
                  </a:cubicBezTo>
                  <a:cubicBezTo>
                    <a:pt x="1756889" y="1042968"/>
                    <a:pt x="1750697" y="1043490"/>
                    <a:pt x="1744503" y="1043490"/>
                  </a:cubicBezTo>
                  <a:close/>
                </a:path>
              </a:pathLst>
            </a:custGeom>
            <a:solidFill>
              <a:srgbClr val="271C57"/>
            </a:solidFill>
            <a:ln cap="flat" w="11362">
              <a:noFill/>
              <a:prstDash val="solid"/>
              <a:miter/>
            </a:ln>
          </p:spPr>
          <p:txBody>
            <a:bodyPr anchor="ctr" rtlCol="0"/>
            <a:lstStyle/>
            <a:p>
              <a:endParaRPr lang="en-US"/>
            </a:p>
          </p:txBody>
        </p:sp>
        <p:sp>
          <p:nvSpPr>
            <p:cNvPr id="16" name="Freeform: Shape 15">
              <a:extLst>
                <a:ext uri="{FF2B5EF4-FFF2-40B4-BE49-F238E27FC236}">
                  <a16:creationId xmlns:a16="http://schemas.microsoft.com/office/drawing/2014/main" id="{A81056C6-8CE7-4B83-8E31-80F0E49D4D50}"/>
                </a:ext>
              </a:extLst>
            </p:cNvPr>
            <p:cNvSpPr/>
            <p:nvPr/>
          </p:nvSpPr>
          <p:spPr>
            <a:xfrm>
              <a:off x="8427359" y="4524366"/>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lang="en-US"/>
            </a:p>
          </p:txBody>
        </p:sp>
        <p:sp>
          <p:nvSpPr>
            <p:cNvPr id="17" name="Freeform: Shape 16">
              <a:extLst>
                <a:ext uri="{FF2B5EF4-FFF2-40B4-BE49-F238E27FC236}">
                  <a16:creationId xmlns:a16="http://schemas.microsoft.com/office/drawing/2014/main" id="{3459942E-5359-4912-BA25-9D366F8C6100}"/>
                </a:ext>
              </a:extLst>
            </p:cNvPr>
            <p:cNvSpPr/>
            <p:nvPr/>
          </p:nvSpPr>
          <p:spPr>
            <a:xfrm>
              <a:off x="7213403" y="5012758"/>
              <a:ext cx="1246641" cy="545942"/>
            </a:xfrm>
            <a:custGeom>
              <a:avLst/>
              <a:gdLst>
                <a:gd fmla="*/ 1238039 w 1246641" name="connsiteX0"/>
                <a:gd fmla="*/ 545891 h 545942" name="connsiteY0"/>
                <a:gd fmla="*/ 1231336 w 1246641" name="connsiteX1"/>
                <a:gd fmla="*/ 542596 h 545942" name="connsiteY1"/>
                <a:gd fmla="*/ 8834 w 1246641" name="connsiteX2"/>
                <a:gd fmla="*/ 17303 h 545942" name="connsiteY2"/>
                <a:gd fmla="*/ -29 w 1246641" name="connsiteX3"/>
                <a:gd fmla="*/ 9122 h 545942" name="connsiteY3"/>
                <a:gd fmla="*/ 8015 w 1246641" name="connsiteX4"/>
                <a:gd fmla="*/ 157 h 545942" name="connsiteY4"/>
                <a:gd fmla="*/ 8152 w 1246641" name="connsiteX5"/>
                <a:gd fmla="*/ 145 h 545942" name="connsiteY5"/>
                <a:gd fmla="*/ 1244857 w 1246641" name="connsiteX6"/>
                <a:gd fmla="*/ 532142 h 545942" name="connsiteY6"/>
                <a:gd fmla="*/ 1243380 w 1246641" name="connsiteX7"/>
                <a:gd fmla="*/ 544073 h 545942" name="connsiteY7"/>
                <a:gd fmla="*/ 1238039 w 1246641" name="connsiteX8"/>
                <a:gd fmla="*/ 545891 h 54594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45942" w="1246641">
                  <a:moveTo>
                    <a:pt x="1238039" y="545891"/>
                  </a:moveTo>
                  <a:cubicBezTo>
                    <a:pt x="1235415" y="545880"/>
                    <a:pt x="1232949" y="544664"/>
                    <a:pt x="1231336" y="542596"/>
                  </a:cubicBezTo>
                  <a:cubicBezTo>
                    <a:pt x="801261" y="-8604"/>
                    <a:pt x="17242" y="16962"/>
                    <a:pt x="8834" y="17303"/>
                  </a:cubicBezTo>
                  <a:cubicBezTo>
                    <a:pt x="4209" y="17257"/>
                    <a:pt x="380" y="13724"/>
                    <a:pt x="-29" y="9122"/>
                  </a:cubicBezTo>
                  <a:cubicBezTo>
                    <a:pt x="-279" y="4418"/>
                    <a:pt x="3323" y="407"/>
                    <a:pt x="8015" y="157"/>
                  </a:cubicBezTo>
                  <a:cubicBezTo>
                    <a:pt x="8061" y="145"/>
                    <a:pt x="8107" y="145"/>
                    <a:pt x="8152" y="145"/>
                  </a:cubicBezTo>
                  <a:cubicBezTo>
                    <a:pt x="16106" y="145"/>
                    <a:pt x="808988" y="-26216"/>
                    <a:pt x="1244857" y="532142"/>
                  </a:cubicBezTo>
                  <a:cubicBezTo>
                    <a:pt x="1247663" y="535869"/>
                    <a:pt x="1247016" y="541153"/>
                    <a:pt x="1243380" y="544073"/>
                  </a:cubicBezTo>
                  <a:cubicBezTo>
                    <a:pt x="1241857" y="545277"/>
                    <a:pt x="1239971" y="545914"/>
                    <a:pt x="1238039" y="545891"/>
                  </a:cubicBezTo>
                  <a:close/>
                </a:path>
              </a:pathLst>
            </a:custGeom>
            <a:solidFill>
              <a:srgbClr val="271C57"/>
            </a:solidFill>
            <a:ln cap="flat" w="11362">
              <a:noFill/>
              <a:prstDash val="solid"/>
              <a:miter/>
            </a:ln>
          </p:spPr>
          <p:txBody>
            <a:bodyPr anchor="ctr" rtlCol="0"/>
            <a:lstStyle/>
            <a:p>
              <a:endParaRPr lang="en-US"/>
            </a:p>
          </p:txBody>
        </p:sp>
        <p:sp>
          <p:nvSpPr>
            <p:cNvPr id="18" name="Freeform: Shape 17">
              <a:extLst>
                <a:ext uri="{FF2B5EF4-FFF2-40B4-BE49-F238E27FC236}">
                  <a16:creationId xmlns:a16="http://schemas.microsoft.com/office/drawing/2014/main" id="{6CDB02AF-CDE2-4572-9FDF-656A9867C94A}"/>
                </a:ext>
              </a:extLst>
            </p:cNvPr>
            <p:cNvSpPr/>
            <p:nvPr/>
          </p:nvSpPr>
          <p:spPr>
            <a:xfrm>
              <a:off x="7230474" y="4905885"/>
              <a:ext cx="1373577" cy="652816"/>
            </a:xfrm>
            <a:custGeom>
              <a:avLst/>
              <a:gdLst>
                <a:gd fmla="*/ 1364932 w 1373577" name="connsiteX0"/>
                <a:gd fmla="*/ 652764 h 652816" name="connsiteY0"/>
                <a:gd fmla="*/ 1358001 w 1373577" name="connsiteX1"/>
                <a:gd fmla="*/ 649241 h 652816" name="connsiteY1"/>
                <a:gd fmla="*/ 9829 w 1373577" name="connsiteX2"/>
                <a:gd fmla="*/ 17253 h 652816" name="connsiteY2"/>
                <a:gd fmla="*/ 46 w 1373577" name="connsiteX3"/>
                <a:gd fmla="*/ 9936 h 652816" name="connsiteY3"/>
                <a:gd fmla="*/ 7363 w 1373577" name="connsiteX4"/>
                <a:gd fmla="*/ 164 h 652816" name="connsiteY4"/>
                <a:gd fmla="*/ 9261 w 1373577" name="connsiteX5"/>
                <a:gd fmla="*/ 96 h 652816" name="connsiteY5"/>
                <a:gd fmla="*/ 1371863 w 1373577" name="connsiteX6"/>
                <a:gd fmla="*/ 639242 h 652816" name="connsiteY6"/>
                <a:gd fmla="*/ 1370159 w 1373577" name="connsiteX7"/>
                <a:gd fmla="*/ 651014 h 652816" name="connsiteY7"/>
                <a:gd fmla="*/ 1369932 w 1373577" name="connsiteX8"/>
                <a:gd fmla="*/ 651173 h 652816" name="connsiteY8"/>
                <a:gd fmla="*/ 1364932 w 1373577" name="connsiteX9"/>
                <a:gd fmla="*/ 652764 h 65281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52816" w="1373577">
                  <a:moveTo>
                    <a:pt x="1364932" y="652764"/>
                  </a:moveTo>
                  <a:cubicBezTo>
                    <a:pt x="1362194" y="652741"/>
                    <a:pt x="1359637" y="651434"/>
                    <a:pt x="1358001" y="649241"/>
                  </a:cubicBezTo>
                  <a:cubicBezTo>
                    <a:pt x="884635" y="-9221"/>
                    <a:pt x="18578" y="16799"/>
                    <a:pt x="9829" y="17253"/>
                  </a:cubicBezTo>
                  <a:cubicBezTo>
                    <a:pt x="5113" y="17935"/>
                    <a:pt x="728" y="14663"/>
                    <a:pt x="46" y="9936"/>
                  </a:cubicBezTo>
                  <a:cubicBezTo>
                    <a:pt x="-625" y="5221"/>
                    <a:pt x="2648" y="835"/>
                    <a:pt x="7363" y="164"/>
                  </a:cubicBezTo>
                  <a:cubicBezTo>
                    <a:pt x="8000" y="73"/>
                    <a:pt x="8624" y="51"/>
                    <a:pt x="9261" y="96"/>
                  </a:cubicBezTo>
                  <a:cubicBezTo>
                    <a:pt x="18010" y="96"/>
                    <a:pt x="893271" y="-26606"/>
                    <a:pt x="1371863" y="639242"/>
                  </a:cubicBezTo>
                  <a:cubicBezTo>
                    <a:pt x="1374647" y="642958"/>
                    <a:pt x="1373875" y="648230"/>
                    <a:pt x="1370159" y="651014"/>
                  </a:cubicBezTo>
                  <a:cubicBezTo>
                    <a:pt x="1370079" y="651071"/>
                    <a:pt x="1370011" y="651116"/>
                    <a:pt x="1369932" y="651173"/>
                  </a:cubicBezTo>
                  <a:cubicBezTo>
                    <a:pt x="1368489" y="652241"/>
                    <a:pt x="1366728" y="652798"/>
                    <a:pt x="1364932" y="652764"/>
                  </a:cubicBezTo>
                  <a:close/>
                </a:path>
              </a:pathLst>
            </a:custGeom>
            <a:solidFill>
              <a:srgbClr val="271C57"/>
            </a:solidFill>
            <a:ln cap="flat" w="11362">
              <a:noFill/>
              <a:prstDash val="solid"/>
              <a:miter/>
            </a:ln>
          </p:spPr>
          <p:txBody>
            <a:bodyPr anchor="ctr" rtlCol="0"/>
            <a:lstStyle/>
            <a:p>
              <a:endParaRPr lang="en-US"/>
            </a:p>
          </p:txBody>
        </p:sp>
        <p:sp>
          <p:nvSpPr>
            <p:cNvPr id="19" name="Freeform: Shape 18">
              <a:extLst>
                <a:ext uri="{FF2B5EF4-FFF2-40B4-BE49-F238E27FC236}">
                  <a16:creationId xmlns:a16="http://schemas.microsoft.com/office/drawing/2014/main" id="{0B4C73CB-4752-4099-ADD4-3B41CABFB1ED}"/>
                </a:ext>
              </a:extLst>
            </p:cNvPr>
            <p:cNvSpPr/>
            <p:nvPr/>
          </p:nvSpPr>
          <p:spPr>
            <a:xfrm>
              <a:off x="7574370" y="4542752"/>
              <a:ext cx="240037" cy="404754"/>
            </a:xfrm>
            <a:custGeom>
              <a:avLst/>
              <a:gdLst>
                <a:gd fmla="*/ 8515 w 240037" name="connsiteX0"/>
                <a:gd fmla="*/ 404703 h 404754" name="connsiteY0"/>
                <a:gd fmla="*/ -41 w 240037" name="connsiteX1"/>
                <a:gd fmla="*/ 396215 h 404754" name="connsiteY1"/>
                <a:gd fmla="*/ 1129 w 240037" name="connsiteX2"/>
                <a:gd fmla="*/ 391864 h 404754" name="connsiteY2"/>
                <a:gd fmla="*/ 224404 w 240037" name="connsiteX3"/>
                <a:gd fmla="*/ 4058 h 404754" name="connsiteY3"/>
                <a:gd fmla="*/ 235767 w 240037" name="connsiteX4"/>
                <a:gd fmla="*/ 990 h 404754" name="connsiteY4"/>
                <a:gd fmla="*/ 238948 w 240037" name="connsiteX5"/>
                <a:gd fmla="*/ 12353 h 404754" name="connsiteY5"/>
                <a:gd fmla="*/ 15673 w 240037" name="connsiteX6"/>
                <a:gd fmla="*/ 400158 h 404754" name="connsiteY6"/>
                <a:gd fmla="*/ 8515 w 240037" name="connsiteX7"/>
                <a:gd fmla="*/ 404703 h 4047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04754" w="240037">
                  <a:moveTo>
                    <a:pt x="8515" y="404703"/>
                  </a:moveTo>
                  <a:cubicBezTo>
                    <a:pt x="3811" y="404726"/>
                    <a:pt x="-30" y="400931"/>
                    <a:pt x="-41" y="396215"/>
                  </a:cubicBezTo>
                  <a:cubicBezTo>
                    <a:pt x="-52" y="394693"/>
                    <a:pt x="357" y="393182"/>
                    <a:pt x="1129" y="391864"/>
                  </a:cubicBezTo>
                  <a:lnTo>
                    <a:pt x="224404" y="4058"/>
                  </a:lnTo>
                  <a:cubicBezTo>
                    <a:pt x="226768" y="161"/>
                    <a:pt x="231767" y="-1191"/>
                    <a:pt x="235767" y="990"/>
                  </a:cubicBezTo>
                  <a:cubicBezTo>
                    <a:pt x="239755" y="3274"/>
                    <a:pt x="241164" y="8331"/>
                    <a:pt x="238948" y="12353"/>
                  </a:cubicBezTo>
                  <a:lnTo>
                    <a:pt x="15673" y="400158"/>
                  </a:lnTo>
                  <a:cubicBezTo>
                    <a:pt x="14242" y="402817"/>
                    <a:pt x="11537" y="404544"/>
                    <a:pt x="8515" y="404703"/>
                  </a:cubicBezTo>
                  <a:close/>
                </a:path>
              </a:pathLst>
            </a:custGeom>
            <a:solidFill>
              <a:srgbClr val="271C57"/>
            </a:solidFill>
            <a:ln cap="flat" w="11362">
              <a:noFill/>
              <a:prstDash val="solid"/>
              <a:miter/>
            </a:ln>
          </p:spPr>
          <p:txBody>
            <a:bodyPr anchor="ctr" rtlCol="0"/>
            <a:lstStyle/>
            <a:p>
              <a:endParaRPr lang="en-US"/>
            </a:p>
          </p:txBody>
        </p:sp>
        <p:sp>
          <p:nvSpPr>
            <p:cNvPr id="20" name="Freeform: Shape 19">
              <a:extLst>
                <a:ext uri="{FF2B5EF4-FFF2-40B4-BE49-F238E27FC236}">
                  <a16:creationId xmlns:a16="http://schemas.microsoft.com/office/drawing/2014/main" id="{EF8C93C4-306E-40A5-A2B1-9613AA09607E}"/>
                </a:ext>
              </a:extLst>
            </p:cNvPr>
            <p:cNvSpPr/>
            <p:nvPr/>
          </p:nvSpPr>
          <p:spPr>
            <a:xfrm>
              <a:off x="7627718" y="4549796"/>
              <a:ext cx="245662" cy="414526"/>
            </a:xfrm>
            <a:custGeom>
              <a:avLst/>
              <a:gdLst>
                <a:gd fmla="*/ 8458 w 245662" name="connsiteX0"/>
                <a:gd fmla="*/ 414475 h 414526" name="connsiteY0"/>
                <a:gd fmla="*/ -41 w 245662" name="connsiteX1"/>
                <a:gd fmla="*/ 405931 h 414526" name="connsiteY1"/>
                <a:gd fmla="*/ 1073 w 245662" name="connsiteX2"/>
                <a:gd fmla="*/ 401749 h 414526" name="connsiteY2"/>
                <a:gd fmla="*/ 230029 w 245662" name="connsiteX3"/>
                <a:gd fmla="*/ 4058 h 414526" name="connsiteY3"/>
                <a:gd fmla="*/ 241391 w 245662" name="connsiteX4"/>
                <a:gd fmla="*/ 990 h 414526" name="connsiteY4"/>
                <a:gd fmla="*/ 244573 w 245662" name="connsiteX5"/>
                <a:gd fmla="*/ 12353 h 414526" name="connsiteY5"/>
                <a:gd fmla="*/ 15617 w 245662" name="connsiteX6"/>
                <a:gd fmla="*/ 410044 h 414526" name="connsiteY6"/>
                <a:gd fmla="*/ 8458 w 245662" name="connsiteX7"/>
                <a:gd fmla="*/ 414475 h 41452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26" w="245662">
                  <a:moveTo>
                    <a:pt x="8458" y="414475"/>
                  </a:moveTo>
                  <a:cubicBezTo>
                    <a:pt x="3754" y="414464"/>
                    <a:pt x="-52" y="410635"/>
                    <a:pt x="-41" y="405931"/>
                  </a:cubicBezTo>
                  <a:cubicBezTo>
                    <a:pt x="-30" y="404465"/>
                    <a:pt x="345" y="403022"/>
                    <a:pt x="1073" y="401749"/>
                  </a:cubicBezTo>
                  <a:lnTo>
                    <a:pt x="230029" y="4058"/>
                  </a:lnTo>
                  <a:cubicBezTo>
                    <a:pt x="232392" y="161"/>
                    <a:pt x="237392" y="-1191"/>
                    <a:pt x="241391" y="990"/>
                  </a:cubicBezTo>
                  <a:cubicBezTo>
                    <a:pt x="245379" y="3274"/>
                    <a:pt x="246789" y="8331"/>
                    <a:pt x="244573" y="12353"/>
                  </a:cubicBezTo>
                  <a:lnTo>
                    <a:pt x="15617" y="410044"/>
                  </a:lnTo>
                  <a:cubicBezTo>
                    <a:pt x="14162" y="412668"/>
                    <a:pt x="11447" y="414339"/>
                    <a:pt x="8458" y="414475"/>
                  </a:cubicBezTo>
                  <a:close/>
                </a:path>
              </a:pathLst>
            </a:custGeom>
            <a:solidFill>
              <a:srgbClr val="271C57"/>
            </a:solidFill>
            <a:ln cap="flat" w="11362">
              <a:noFill/>
              <a:prstDash val="solid"/>
              <a:miter/>
            </a:ln>
          </p:spPr>
          <p:txBody>
            <a:bodyPr anchor="ctr" rtlCol="0"/>
            <a:lstStyle/>
            <a:p>
              <a:endParaRPr lang="en-US"/>
            </a:p>
          </p:txBody>
        </p:sp>
        <p:sp>
          <p:nvSpPr>
            <p:cNvPr id="21" name="Freeform: Shape 20">
              <a:extLst>
                <a:ext uri="{FF2B5EF4-FFF2-40B4-BE49-F238E27FC236}">
                  <a16:creationId xmlns:a16="http://schemas.microsoft.com/office/drawing/2014/main" id="{75BC56E3-B4BD-4DB6-842A-564B20CDD9AD}"/>
                </a:ext>
              </a:extLst>
            </p:cNvPr>
            <p:cNvSpPr/>
            <p:nvPr/>
          </p:nvSpPr>
          <p:spPr>
            <a:xfrm>
              <a:off x="7862491" y="4564588"/>
              <a:ext cx="246068" cy="414507"/>
            </a:xfrm>
            <a:custGeom>
              <a:avLst/>
              <a:gdLst>
                <a:gd fmla="*/ 8437 w 246068" name="connsiteX0"/>
                <a:gd fmla="*/ 414455 h 414507" name="connsiteY0"/>
                <a:gd fmla="*/ 4232 w 246068" name="connsiteX1"/>
                <a:gd fmla="*/ 413319 h 414507" name="connsiteY1"/>
                <a:gd fmla="*/ 1005 w 246068" name="connsiteX2"/>
                <a:gd fmla="*/ 402047 h 414507" name="connsiteY2"/>
                <a:gd fmla="*/ 1051 w 246068" name="connsiteX3"/>
                <a:gd fmla="*/ 401956 h 414507" name="connsiteY3"/>
                <a:gd fmla="*/ 230007 w 246068" name="connsiteX4"/>
                <a:gd fmla="*/ 4265 h 414507" name="connsiteY4"/>
                <a:gd fmla="*/ 241711 w 246068" name="connsiteX5"/>
                <a:gd fmla="*/ 1084 h 414507" name="connsiteY5"/>
                <a:gd fmla="*/ 244892 w 246068" name="connsiteX6"/>
                <a:gd fmla="*/ 12787 h 414507" name="connsiteY6"/>
                <a:gd fmla="*/ 15822 w 246068" name="connsiteX7"/>
                <a:gd fmla="*/ 410478 h 414507" name="connsiteY7"/>
                <a:gd fmla="*/ 8437 w 246068" name="connsiteX8"/>
                <a:gd fmla="*/ 414455 h 414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4507" w="246068">
                  <a:moveTo>
                    <a:pt x="8437" y="414455"/>
                  </a:moveTo>
                  <a:cubicBezTo>
                    <a:pt x="6959" y="414478"/>
                    <a:pt x="5494" y="414092"/>
                    <a:pt x="4232" y="413319"/>
                  </a:cubicBezTo>
                  <a:cubicBezTo>
                    <a:pt x="221" y="411092"/>
                    <a:pt x="-1222" y="406047"/>
                    <a:pt x="1005" y="402047"/>
                  </a:cubicBezTo>
                  <a:cubicBezTo>
                    <a:pt x="1017" y="402013"/>
                    <a:pt x="1039" y="401979"/>
                    <a:pt x="1051" y="401956"/>
                  </a:cubicBezTo>
                  <a:lnTo>
                    <a:pt x="230007" y="4265"/>
                  </a:lnTo>
                  <a:cubicBezTo>
                    <a:pt x="232359" y="152"/>
                    <a:pt x="237597" y="-1268"/>
                    <a:pt x="241711" y="1084"/>
                  </a:cubicBezTo>
                  <a:cubicBezTo>
                    <a:pt x="245824" y="3436"/>
                    <a:pt x="247244" y="8674"/>
                    <a:pt x="244892" y="12787"/>
                  </a:cubicBezTo>
                  <a:lnTo>
                    <a:pt x="15822" y="410478"/>
                  </a:lnTo>
                  <a:cubicBezTo>
                    <a:pt x="14231" y="413012"/>
                    <a:pt x="11425" y="414512"/>
                    <a:pt x="8437" y="414455"/>
                  </a:cubicBezTo>
                  <a:close/>
                </a:path>
              </a:pathLst>
            </a:custGeom>
            <a:solidFill>
              <a:srgbClr val="271C57"/>
            </a:solidFill>
            <a:ln cap="flat" w="11362">
              <a:noFill/>
              <a:prstDash val="solid"/>
              <a:miter/>
            </a:ln>
          </p:spPr>
          <p:txBody>
            <a:bodyPr anchor="ctr" rtlCol="0"/>
            <a:lstStyle/>
            <a:p>
              <a:endParaRPr lang="en-US"/>
            </a:p>
          </p:txBody>
        </p:sp>
        <p:sp>
          <p:nvSpPr>
            <p:cNvPr id="22" name="Freeform: Shape 21">
              <a:extLst>
                <a:ext uri="{FF2B5EF4-FFF2-40B4-BE49-F238E27FC236}">
                  <a16:creationId xmlns:a16="http://schemas.microsoft.com/office/drawing/2014/main" id="{6A94207E-B4FD-4F66-81C3-E1225EB3350D}"/>
                </a:ext>
              </a:extLst>
            </p:cNvPr>
            <p:cNvSpPr/>
            <p:nvPr/>
          </p:nvSpPr>
          <p:spPr>
            <a:xfrm>
              <a:off x="8040965" y="4615389"/>
              <a:ext cx="245521" cy="414382"/>
            </a:xfrm>
            <a:custGeom>
              <a:avLst/>
              <a:gdLst>
                <a:gd fmla="*/ 8355 w 245521" name="connsiteX0"/>
                <a:gd fmla="*/ 414331 h 414382" name="connsiteY0"/>
                <a:gd fmla="*/ 4151 w 245521" name="connsiteX1"/>
                <a:gd fmla="*/ 413195 h 414382" name="connsiteY1"/>
                <a:gd fmla="*/ 970 w 245521" name="connsiteX2"/>
                <a:gd fmla="*/ 401832 h 414382" name="connsiteY2"/>
                <a:gd fmla="*/ 229926 w 245521" name="connsiteX3"/>
                <a:gd fmla="*/ 4141 h 414382" name="connsiteY3"/>
                <a:gd fmla="*/ 241288 w 245521" name="connsiteX4"/>
                <a:gd fmla="*/ 960 h 414382" name="connsiteY4"/>
                <a:gd fmla="*/ 244470 w 245521" name="connsiteX5"/>
                <a:gd fmla="*/ 12322 h 414382" name="connsiteY5"/>
                <a:gd fmla="*/ 15514 w 245521" name="connsiteX6"/>
                <a:gd fmla="*/ 410013 h 414382" name="connsiteY6"/>
                <a:gd fmla="*/ 8355 w 245521" name="connsiteX7"/>
                <a:gd fmla="*/ 414331 h 4143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382" w="245521">
                  <a:moveTo>
                    <a:pt x="8355" y="414331"/>
                  </a:moveTo>
                  <a:cubicBezTo>
                    <a:pt x="6889" y="414274"/>
                    <a:pt x="5447" y="413888"/>
                    <a:pt x="4151" y="413195"/>
                  </a:cubicBezTo>
                  <a:cubicBezTo>
                    <a:pt x="220" y="410877"/>
                    <a:pt x="-1189" y="405855"/>
                    <a:pt x="970" y="401832"/>
                  </a:cubicBezTo>
                  <a:lnTo>
                    <a:pt x="229926" y="4141"/>
                  </a:lnTo>
                  <a:cubicBezTo>
                    <a:pt x="232244" y="210"/>
                    <a:pt x="237255" y="-1199"/>
                    <a:pt x="241288" y="960"/>
                  </a:cubicBezTo>
                  <a:cubicBezTo>
                    <a:pt x="245220" y="3278"/>
                    <a:pt x="246629" y="8289"/>
                    <a:pt x="244470" y="12322"/>
                  </a:cubicBezTo>
                  <a:lnTo>
                    <a:pt x="15514" y="410013"/>
                  </a:lnTo>
                  <a:cubicBezTo>
                    <a:pt x="14014" y="412570"/>
                    <a:pt x="11321" y="414195"/>
                    <a:pt x="8355" y="414331"/>
                  </a:cubicBezTo>
                  <a:close/>
                </a:path>
              </a:pathLst>
            </a:custGeom>
            <a:solidFill>
              <a:srgbClr val="271C57"/>
            </a:solidFill>
            <a:ln cap="flat" w="11362">
              <a:noFill/>
              <a:prstDash val="solid"/>
              <a:miter/>
            </a:ln>
          </p:spPr>
          <p:txBody>
            <a:bodyPr anchor="ctr" rtlCol="0"/>
            <a:lstStyle/>
            <a:p>
              <a:endParaRPr lang="en-US"/>
            </a:p>
          </p:txBody>
        </p:sp>
        <p:sp>
          <p:nvSpPr>
            <p:cNvPr id="23" name="Freeform: Shape 22">
              <a:extLst>
                <a:ext uri="{FF2B5EF4-FFF2-40B4-BE49-F238E27FC236}">
                  <a16:creationId xmlns:a16="http://schemas.microsoft.com/office/drawing/2014/main" id="{C6EB9E5B-CCAF-4BF9-ABD2-FB99ABD177F2}"/>
                </a:ext>
              </a:extLst>
            </p:cNvPr>
            <p:cNvSpPr/>
            <p:nvPr/>
          </p:nvSpPr>
          <p:spPr>
            <a:xfrm>
              <a:off x="8209699" y="4543092"/>
              <a:ext cx="380120" cy="648027"/>
            </a:xfrm>
            <a:custGeom>
              <a:avLst/>
              <a:gdLst>
                <a:gd fmla="*/ 8355 w 380120" name="connsiteX0"/>
                <a:gd fmla="*/ 647977 h 648027" name="connsiteY0"/>
                <a:gd fmla="*/ 4151 w 380120" name="connsiteX1"/>
                <a:gd fmla="*/ 646840 h 648027" name="connsiteY1"/>
                <a:gd fmla="*/ 970 w 380120" name="connsiteX2"/>
                <a:gd fmla="*/ 635478 h 648027" name="connsiteY2"/>
                <a:gd fmla="*/ 364573 w 380120" name="connsiteX3"/>
                <a:gd fmla="*/ 4058 h 648027" name="connsiteY3"/>
                <a:gd fmla="*/ 375935 w 380120" name="connsiteX4"/>
                <a:gd fmla="*/ 990 h 648027" name="connsiteY4"/>
                <a:gd fmla="*/ 379003 w 380120" name="connsiteX5"/>
                <a:gd fmla="*/ 12353 h 648027" name="connsiteY5"/>
                <a:gd fmla="*/ 15400 w 380120" name="connsiteX6"/>
                <a:gd fmla="*/ 643773 h 648027" name="connsiteY6"/>
                <a:gd fmla="*/ 8355 w 380120" name="connsiteX7"/>
                <a:gd fmla="*/ 647977 h 6480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48027" w="380120">
                  <a:moveTo>
                    <a:pt x="8355" y="647977"/>
                  </a:moveTo>
                  <a:cubicBezTo>
                    <a:pt x="6889" y="647931"/>
                    <a:pt x="5447" y="647545"/>
                    <a:pt x="4151" y="646840"/>
                  </a:cubicBezTo>
                  <a:cubicBezTo>
                    <a:pt x="220" y="644522"/>
                    <a:pt x="-1189" y="639500"/>
                    <a:pt x="970" y="635478"/>
                  </a:cubicBezTo>
                  <a:lnTo>
                    <a:pt x="364573" y="4058"/>
                  </a:lnTo>
                  <a:cubicBezTo>
                    <a:pt x="366936" y="161"/>
                    <a:pt x="371936" y="-1191"/>
                    <a:pt x="375935" y="990"/>
                  </a:cubicBezTo>
                  <a:cubicBezTo>
                    <a:pt x="379878" y="3308"/>
                    <a:pt x="381242" y="8365"/>
                    <a:pt x="379003" y="12353"/>
                  </a:cubicBezTo>
                  <a:lnTo>
                    <a:pt x="15400" y="643773"/>
                  </a:lnTo>
                  <a:cubicBezTo>
                    <a:pt x="13900" y="646261"/>
                    <a:pt x="11253" y="647829"/>
                    <a:pt x="8355" y="647977"/>
                  </a:cubicBezTo>
                  <a:close/>
                </a:path>
              </a:pathLst>
            </a:custGeom>
            <a:solidFill>
              <a:srgbClr val="271C57"/>
            </a:solidFill>
            <a:ln cap="flat" w="11362">
              <a:noFill/>
              <a:prstDash val="solid"/>
              <a:miter/>
            </a:ln>
          </p:spPr>
          <p:txBody>
            <a:bodyPr anchor="ctr" rtlCol="0"/>
            <a:lstStyle/>
            <a:p>
              <a:endParaRPr lang="en-US"/>
            </a:p>
          </p:txBody>
        </p:sp>
        <p:sp>
          <p:nvSpPr>
            <p:cNvPr id="24" name="Freeform: Shape 23">
              <a:extLst>
                <a:ext uri="{FF2B5EF4-FFF2-40B4-BE49-F238E27FC236}">
                  <a16:creationId xmlns:a16="http://schemas.microsoft.com/office/drawing/2014/main" id="{AB5E11CD-09F0-4107-A9FE-2D1C0A53DAE7}"/>
                </a:ext>
              </a:extLst>
            </p:cNvPr>
            <p:cNvSpPr/>
            <p:nvPr/>
          </p:nvSpPr>
          <p:spPr>
            <a:xfrm>
              <a:off x="8251524" y="4532886"/>
              <a:ext cx="407325" cy="694822"/>
            </a:xfrm>
            <a:custGeom>
              <a:avLst/>
              <a:gdLst>
                <a:gd fmla="*/ 8572 w 407325" name="connsiteX0"/>
                <a:gd fmla="*/ 694771 h 694822" name="connsiteY0"/>
                <a:gd fmla="*/ -41 w 407325" name="connsiteX1"/>
                <a:gd fmla="*/ 686340 h 694822" name="connsiteY1"/>
                <a:gd fmla="*/ 1072 w 407325" name="connsiteX2"/>
                <a:gd fmla="*/ 682045 h 694822" name="connsiteY2"/>
                <a:gd fmla="*/ 391264 w 407325" name="connsiteX3"/>
                <a:gd fmla="*/ 4265 h 694822" name="connsiteY3"/>
                <a:gd fmla="*/ 402967 w 407325" name="connsiteX4"/>
                <a:gd fmla="*/ 1084 h 694822" name="connsiteY4"/>
                <a:gd fmla="*/ 406149 w 407325" name="connsiteX5"/>
                <a:gd fmla="*/ 12787 h 694822" name="connsiteY5"/>
                <a:gd fmla="*/ 15957 w 407325" name="connsiteX6"/>
                <a:gd fmla="*/ 690567 h 694822" name="connsiteY6"/>
                <a:gd fmla="*/ 8572 w 407325" name="connsiteX7"/>
                <a:gd fmla="*/ 694771 h 69482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4822" w="407325">
                  <a:moveTo>
                    <a:pt x="8572" y="694771"/>
                  </a:moveTo>
                  <a:cubicBezTo>
                    <a:pt x="3868" y="694816"/>
                    <a:pt x="16" y="691044"/>
                    <a:pt x="-41" y="686340"/>
                  </a:cubicBezTo>
                  <a:cubicBezTo>
                    <a:pt x="-52" y="684828"/>
                    <a:pt x="334" y="683351"/>
                    <a:pt x="1072" y="682045"/>
                  </a:cubicBezTo>
                  <a:lnTo>
                    <a:pt x="391264" y="4265"/>
                  </a:lnTo>
                  <a:cubicBezTo>
                    <a:pt x="393616" y="152"/>
                    <a:pt x="398854" y="-1268"/>
                    <a:pt x="402967" y="1084"/>
                  </a:cubicBezTo>
                  <a:cubicBezTo>
                    <a:pt x="407081" y="3436"/>
                    <a:pt x="408501" y="8674"/>
                    <a:pt x="406149" y="12787"/>
                  </a:cubicBezTo>
                  <a:lnTo>
                    <a:pt x="15957" y="690567"/>
                  </a:lnTo>
                  <a:cubicBezTo>
                    <a:pt x="14423" y="693180"/>
                    <a:pt x="11606" y="694782"/>
                    <a:pt x="8572" y="694771"/>
                  </a:cubicBezTo>
                  <a:close/>
                </a:path>
              </a:pathLst>
            </a:custGeom>
            <a:solidFill>
              <a:srgbClr val="271C57"/>
            </a:solidFill>
            <a:ln cap="flat" w="11362">
              <a:noFill/>
              <a:prstDash val="solid"/>
              <a:miter/>
            </a:ln>
          </p:spPr>
          <p:txBody>
            <a:bodyPr anchor="ctr" rtlCol="0"/>
            <a:lstStyle/>
            <a:p>
              <a:endParaRPr lang="en-US"/>
            </a:p>
          </p:txBody>
        </p:sp>
        <p:sp>
          <p:nvSpPr>
            <p:cNvPr id="25" name="Freeform: Shape 24">
              <a:extLst>
                <a:ext uri="{FF2B5EF4-FFF2-40B4-BE49-F238E27FC236}">
                  <a16:creationId xmlns:a16="http://schemas.microsoft.com/office/drawing/2014/main" id="{C2749BB0-C850-4A5E-9360-21723F0F7B77}"/>
                </a:ext>
              </a:extLst>
            </p:cNvPr>
            <p:cNvSpPr/>
            <p:nvPr/>
          </p:nvSpPr>
          <p:spPr>
            <a:xfrm>
              <a:off x="8449347" y="4699505"/>
              <a:ext cx="402996" cy="687392"/>
            </a:xfrm>
            <a:custGeom>
              <a:avLst/>
              <a:gdLst>
                <a:gd fmla="*/ 8458 w 402996" name="connsiteX0"/>
                <a:gd fmla="*/ 687342 h 687392" name="connsiteY0"/>
                <a:gd fmla="*/ -41 w 402996" name="connsiteX1"/>
                <a:gd fmla="*/ 678797 h 687392" name="connsiteY1"/>
                <a:gd fmla="*/ 1072 w 402996" name="connsiteX2"/>
                <a:gd fmla="*/ 674616 h 687392" name="connsiteY2"/>
                <a:gd fmla="*/ 387400 w 402996" name="connsiteX3"/>
                <a:gd fmla="*/ 4222 h 687392" name="connsiteY3"/>
                <a:gd fmla="*/ 398672 w 402996" name="connsiteX4"/>
                <a:gd fmla="*/ 996 h 687392" name="connsiteY4"/>
                <a:gd fmla="*/ 398763 w 402996" name="connsiteX5"/>
                <a:gd fmla="*/ 1041 h 687392" name="connsiteY5"/>
                <a:gd fmla="*/ 401945 w 402996" name="connsiteX6"/>
                <a:gd fmla="*/ 12404 h 687392" name="connsiteY6"/>
                <a:gd fmla="*/ 15616 w 402996" name="connsiteX7"/>
                <a:gd fmla="*/ 682797 h 687392" name="connsiteY7"/>
                <a:gd fmla="*/ 8458 w 402996" name="connsiteX8"/>
                <a:gd fmla="*/ 687342 h 68739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87392" w="402996">
                  <a:moveTo>
                    <a:pt x="8458" y="687342"/>
                  </a:moveTo>
                  <a:cubicBezTo>
                    <a:pt x="3754" y="687331"/>
                    <a:pt x="-53" y="683501"/>
                    <a:pt x="-41" y="678797"/>
                  </a:cubicBezTo>
                  <a:cubicBezTo>
                    <a:pt x="-30" y="677332"/>
                    <a:pt x="345" y="675888"/>
                    <a:pt x="1072" y="674616"/>
                  </a:cubicBezTo>
                  <a:lnTo>
                    <a:pt x="387400" y="4222"/>
                  </a:lnTo>
                  <a:cubicBezTo>
                    <a:pt x="389628" y="212"/>
                    <a:pt x="394672" y="-1231"/>
                    <a:pt x="398672" y="996"/>
                  </a:cubicBezTo>
                  <a:cubicBezTo>
                    <a:pt x="398706" y="1007"/>
                    <a:pt x="398729" y="1030"/>
                    <a:pt x="398763" y="1041"/>
                  </a:cubicBezTo>
                  <a:cubicBezTo>
                    <a:pt x="402694" y="3359"/>
                    <a:pt x="404104" y="8381"/>
                    <a:pt x="401945" y="12404"/>
                  </a:cubicBezTo>
                  <a:lnTo>
                    <a:pt x="15616" y="682797"/>
                  </a:lnTo>
                  <a:cubicBezTo>
                    <a:pt x="14185" y="685456"/>
                    <a:pt x="11480" y="687183"/>
                    <a:pt x="8458" y="687342"/>
                  </a:cubicBezTo>
                  <a:close/>
                </a:path>
              </a:pathLst>
            </a:custGeom>
            <a:solidFill>
              <a:srgbClr val="271C57"/>
            </a:solidFill>
            <a:ln cap="flat" w="11362">
              <a:noFill/>
              <a:prstDash val="solid"/>
              <a:miter/>
            </a:ln>
          </p:spPr>
          <p:txBody>
            <a:bodyPr anchor="ctr" rtlCol="0"/>
            <a:lstStyle/>
            <a:p>
              <a:endParaRPr lang="en-US"/>
            </a:p>
          </p:txBody>
        </p:sp>
        <p:sp>
          <p:nvSpPr>
            <p:cNvPr id="26" name="Freeform: Shape 25">
              <a:extLst>
                <a:ext uri="{FF2B5EF4-FFF2-40B4-BE49-F238E27FC236}">
                  <a16:creationId xmlns:a16="http://schemas.microsoft.com/office/drawing/2014/main" id="{39BFCF4B-F111-475D-9C0E-4FBFFBC55471}"/>
                </a:ext>
              </a:extLst>
            </p:cNvPr>
            <p:cNvSpPr/>
            <p:nvPr/>
          </p:nvSpPr>
          <p:spPr>
            <a:xfrm>
              <a:off x="8490098" y="4794319"/>
              <a:ext cx="370464" cy="631438"/>
            </a:xfrm>
            <a:custGeom>
              <a:avLst/>
              <a:gdLst>
                <a:gd fmla="*/ 8386 w 370464" name="connsiteX0"/>
                <a:gd fmla="*/ 631387 h 631438" name="connsiteY0"/>
                <a:gd fmla="*/ 4068 w 370464" name="connsiteX1"/>
                <a:gd fmla="*/ 630251 h 631438" name="connsiteY1"/>
                <a:gd fmla="*/ 1000 w 370464" name="connsiteX2"/>
                <a:gd fmla="*/ 618888 h 631438" name="connsiteY2"/>
                <a:gd fmla="*/ 354831 w 370464" name="connsiteX3"/>
                <a:gd fmla="*/ 4058 h 631438" name="connsiteY3"/>
                <a:gd fmla="*/ 366194 w 370464" name="connsiteX4"/>
                <a:gd fmla="*/ 990 h 631438" name="connsiteY4"/>
                <a:gd fmla="*/ 369375 w 370464" name="connsiteX5"/>
                <a:gd fmla="*/ 12353 h 631438" name="connsiteY5"/>
                <a:gd fmla="*/ 15431 w 370464" name="connsiteX6"/>
                <a:gd fmla="*/ 627183 h 631438" name="connsiteY6"/>
                <a:gd fmla="*/ 8386 w 370464" name="connsiteX7"/>
                <a:gd fmla="*/ 631387 h 6314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31438" w="370464">
                  <a:moveTo>
                    <a:pt x="8386" y="631387"/>
                  </a:moveTo>
                  <a:cubicBezTo>
                    <a:pt x="6874" y="631342"/>
                    <a:pt x="5397" y="630956"/>
                    <a:pt x="4068" y="630251"/>
                  </a:cubicBezTo>
                  <a:cubicBezTo>
                    <a:pt x="170" y="627887"/>
                    <a:pt x="-1182" y="622888"/>
                    <a:pt x="1000" y="618888"/>
                  </a:cubicBezTo>
                  <a:lnTo>
                    <a:pt x="354831" y="4058"/>
                  </a:lnTo>
                  <a:cubicBezTo>
                    <a:pt x="357195" y="161"/>
                    <a:pt x="362194" y="-1191"/>
                    <a:pt x="366194" y="990"/>
                  </a:cubicBezTo>
                  <a:cubicBezTo>
                    <a:pt x="370182" y="3274"/>
                    <a:pt x="371591" y="8330"/>
                    <a:pt x="369375" y="12353"/>
                  </a:cubicBezTo>
                  <a:lnTo>
                    <a:pt x="15431" y="627183"/>
                  </a:lnTo>
                  <a:cubicBezTo>
                    <a:pt x="13942" y="629683"/>
                    <a:pt x="11295" y="631262"/>
                    <a:pt x="8386" y="631387"/>
                  </a:cubicBezTo>
                  <a:close/>
                </a:path>
              </a:pathLst>
            </a:custGeom>
            <a:solidFill>
              <a:srgbClr val="271C57"/>
            </a:solidFill>
            <a:ln cap="flat" w="11362">
              <a:noFill/>
              <a:prstDash val="solid"/>
              <a:miter/>
            </a:ln>
          </p:spPr>
          <p:txBody>
            <a:bodyPr anchor="ctr" rtlCol="0"/>
            <a:lstStyle/>
            <a:p>
              <a:endParaRPr lang="en-US"/>
            </a:p>
          </p:txBody>
        </p:sp>
        <p:sp>
          <p:nvSpPr>
            <p:cNvPr id="27" name="Freeform: Shape 26">
              <a:extLst>
                <a:ext uri="{FF2B5EF4-FFF2-40B4-BE49-F238E27FC236}">
                  <a16:creationId xmlns:a16="http://schemas.microsoft.com/office/drawing/2014/main" id="{869B5B23-9FE0-47E7-BB44-D03F66C6BCD3}"/>
                </a:ext>
              </a:extLst>
            </p:cNvPr>
            <p:cNvSpPr/>
            <p:nvPr/>
          </p:nvSpPr>
          <p:spPr>
            <a:xfrm>
              <a:off x="7598175" y="5119473"/>
              <a:ext cx="255199" cy="431954"/>
            </a:xfrm>
            <a:custGeom>
              <a:avLst/>
              <a:gdLst>
                <a:gd fmla="*/ 8458 w 255199" name="connsiteX0"/>
                <a:gd fmla="*/ 431904 h 431954" name="connsiteY0"/>
                <a:gd fmla="*/ -41 w 255199" name="connsiteX1"/>
                <a:gd fmla="*/ 423359 h 431954" name="connsiteY1"/>
                <a:gd fmla="*/ 1072 w 255199" name="connsiteX2"/>
                <a:gd fmla="*/ 419178 h 431954" name="connsiteY2"/>
                <a:gd fmla="*/ 239687 w 255199" name="connsiteX3"/>
                <a:gd fmla="*/ 4102 h 431954" name="connsiteY3"/>
                <a:gd fmla="*/ 251049 w 255199" name="connsiteX4"/>
                <a:gd fmla="*/ 920 h 431954" name="connsiteY4"/>
                <a:gd fmla="*/ 254117 w 255199" name="connsiteX5"/>
                <a:gd fmla="*/ 12283 h 431954" name="connsiteY5"/>
                <a:gd fmla="*/ 15503 w 255199" name="connsiteX6"/>
                <a:gd fmla="*/ 427359 h 431954" name="connsiteY6"/>
                <a:gd fmla="*/ 8458 w 255199" name="connsiteX7"/>
                <a:gd fmla="*/ 431904 h 4319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1954" w="255199">
                  <a:moveTo>
                    <a:pt x="8458" y="431904"/>
                  </a:moveTo>
                  <a:cubicBezTo>
                    <a:pt x="3754" y="431892"/>
                    <a:pt x="-53" y="428063"/>
                    <a:pt x="-41" y="423359"/>
                  </a:cubicBezTo>
                  <a:cubicBezTo>
                    <a:pt x="-30" y="421893"/>
                    <a:pt x="345" y="420450"/>
                    <a:pt x="1072" y="419178"/>
                  </a:cubicBezTo>
                  <a:lnTo>
                    <a:pt x="239687" y="4102"/>
                  </a:lnTo>
                  <a:cubicBezTo>
                    <a:pt x="242050" y="216"/>
                    <a:pt x="247016" y="-1171"/>
                    <a:pt x="251049" y="920"/>
                  </a:cubicBezTo>
                  <a:cubicBezTo>
                    <a:pt x="254947" y="3284"/>
                    <a:pt x="256299" y="8283"/>
                    <a:pt x="254117" y="12283"/>
                  </a:cubicBezTo>
                  <a:lnTo>
                    <a:pt x="15503" y="427359"/>
                  </a:lnTo>
                  <a:cubicBezTo>
                    <a:pt x="14094" y="429983"/>
                    <a:pt x="11435" y="431710"/>
                    <a:pt x="8458" y="431904"/>
                  </a:cubicBezTo>
                  <a:close/>
                </a:path>
              </a:pathLst>
            </a:custGeom>
            <a:solidFill>
              <a:srgbClr val="271C57"/>
            </a:solidFill>
            <a:ln cap="flat" w="11362">
              <a:noFill/>
              <a:prstDash val="solid"/>
              <a:miter/>
            </a:ln>
          </p:spPr>
          <p:txBody>
            <a:bodyPr anchor="ctr" rtlCol="0"/>
            <a:lstStyle/>
            <a:p>
              <a:endParaRPr lang="en-US"/>
            </a:p>
          </p:txBody>
        </p:sp>
        <p:sp>
          <p:nvSpPr>
            <p:cNvPr id="28" name="Freeform: Shape 27">
              <a:extLst>
                <a:ext uri="{FF2B5EF4-FFF2-40B4-BE49-F238E27FC236}">
                  <a16:creationId xmlns:a16="http://schemas.microsoft.com/office/drawing/2014/main" id="{BFA832A5-E947-4B8A-A27E-47B0F1675AEE}"/>
                </a:ext>
              </a:extLst>
            </p:cNvPr>
            <p:cNvSpPr/>
            <p:nvPr/>
          </p:nvSpPr>
          <p:spPr>
            <a:xfrm>
              <a:off x="7657326" y="5143285"/>
              <a:ext cx="246024" cy="414512"/>
            </a:xfrm>
            <a:custGeom>
              <a:avLst/>
              <a:gdLst>
                <a:gd fmla="*/ 8392 w 246024" name="connsiteX0"/>
                <a:gd fmla="*/ 414455 h 414512" name="connsiteY0"/>
                <a:gd fmla="*/ 4188 w 246024" name="connsiteX1"/>
                <a:gd fmla="*/ 413319 h 414512" name="connsiteY1"/>
                <a:gd fmla="*/ 1007 w 246024" name="connsiteX2"/>
                <a:gd fmla="*/ 401956 h 414512" name="connsiteY2"/>
                <a:gd fmla="*/ 229963 w 246024" name="connsiteX3"/>
                <a:gd fmla="*/ 4265 h 414512" name="connsiteY3"/>
                <a:gd fmla="*/ 241666 w 246024" name="connsiteX4"/>
                <a:gd fmla="*/ 1084 h 414512" name="connsiteY4"/>
                <a:gd fmla="*/ 244848 w 246024" name="connsiteX5"/>
                <a:gd fmla="*/ 12787 h 414512" name="connsiteY5"/>
                <a:gd fmla="*/ 15778 w 246024" name="connsiteX6"/>
                <a:gd fmla="*/ 410478 h 414512" name="connsiteY6"/>
                <a:gd fmla="*/ 8392 w 246024" name="connsiteX7"/>
                <a:gd fmla="*/ 414455 h 41451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12" w="246024">
                  <a:moveTo>
                    <a:pt x="8392" y="414455"/>
                  </a:moveTo>
                  <a:cubicBezTo>
                    <a:pt x="6915" y="414467"/>
                    <a:pt x="5461" y="414080"/>
                    <a:pt x="4188" y="413319"/>
                  </a:cubicBezTo>
                  <a:cubicBezTo>
                    <a:pt x="200" y="411035"/>
                    <a:pt x="-1209" y="405979"/>
                    <a:pt x="1007" y="401956"/>
                  </a:cubicBezTo>
                  <a:lnTo>
                    <a:pt x="229963" y="4265"/>
                  </a:lnTo>
                  <a:cubicBezTo>
                    <a:pt x="232315" y="152"/>
                    <a:pt x="237553" y="-1268"/>
                    <a:pt x="241666" y="1084"/>
                  </a:cubicBezTo>
                  <a:cubicBezTo>
                    <a:pt x="245780" y="3436"/>
                    <a:pt x="247200" y="8674"/>
                    <a:pt x="244848" y="12787"/>
                  </a:cubicBezTo>
                  <a:lnTo>
                    <a:pt x="15778" y="410478"/>
                  </a:lnTo>
                  <a:cubicBezTo>
                    <a:pt x="14221" y="413046"/>
                    <a:pt x="11392" y="414569"/>
                    <a:pt x="8392" y="414455"/>
                  </a:cubicBezTo>
                  <a:close/>
                </a:path>
              </a:pathLst>
            </a:custGeom>
            <a:solidFill>
              <a:srgbClr val="271C57"/>
            </a:solidFill>
            <a:ln cap="flat" w="11362">
              <a:noFill/>
              <a:prstDash val="solid"/>
              <a:miter/>
            </a:ln>
          </p:spPr>
          <p:txBody>
            <a:bodyPr anchor="ctr" rtlCol="0"/>
            <a:lstStyle/>
            <a:p>
              <a:endParaRPr lang="en-US"/>
            </a:p>
          </p:txBody>
        </p:sp>
        <p:sp>
          <p:nvSpPr>
            <p:cNvPr id="29" name="Freeform: Shape 28">
              <a:extLst>
                <a:ext uri="{FF2B5EF4-FFF2-40B4-BE49-F238E27FC236}">
                  <a16:creationId xmlns:a16="http://schemas.microsoft.com/office/drawing/2014/main" id="{D2AC54D7-EE90-42CA-93B4-CB717BC16876}"/>
                </a:ext>
              </a:extLst>
            </p:cNvPr>
            <p:cNvSpPr/>
            <p:nvPr/>
          </p:nvSpPr>
          <p:spPr>
            <a:xfrm>
              <a:off x="7224497" y="5038067"/>
              <a:ext cx="302865" cy="513362"/>
            </a:xfrm>
            <a:custGeom>
              <a:avLst/>
              <a:gdLst>
                <a:gd fmla="*/ 8421 w 302865" name="connsiteX0"/>
                <a:gd fmla="*/ 513310 h 513362" name="connsiteY0"/>
                <a:gd fmla="*/ 4103 w 302865" name="connsiteX1"/>
                <a:gd fmla="*/ 512173 h 513362" name="connsiteY1"/>
                <a:gd fmla="*/ 1035 w 302865" name="connsiteX2"/>
                <a:gd fmla="*/ 500811 h 513362" name="connsiteY2"/>
                <a:gd fmla="*/ 286804 w 302865" name="connsiteX3"/>
                <a:gd fmla="*/ 4265 h 513362" name="connsiteY3"/>
                <a:gd fmla="*/ 298508 w 302865" name="connsiteX4"/>
                <a:gd fmla="*/ 1084 h 513362" name="connsiteY4"/>
                <a:gd fmla="*/ 301689 w 302865" name="connsiteX5"/>
                <a:gd fmla="*/ 12787 h 513362" name="connsiteY5"/>
                <a:gd fmla="*/ 15806 w 302865" name="connsiteX6"/>
                <a:gd fmla="*/ 509333 h 513362" name="connsiteY6"/>
                <a:gd fmla="*/ 8421 w 302865" name="connsiteX7"/>
                <a:gd fmla="*/ 513310 h 5133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13362" w="302865">
                  <a:moveTo>
                    <a:pt x="8421" y="513310"/>
                  </a:moveTo>
                  <a:cubicBezTo>
                    <a:pt x="6909" y="513321"/>
                    <a:pt x="5421" y="512935"/>
                    <a:pt x="4103" y="512173"/>
                  </a:cubicBezTo>
                  <a:cubicBezTo>
                    <a:pt x="160" y="509856"/>
                    <a:pt x="-1203" y="504799"/>
                    <a:pt x="1035" y="500811"/>
                  </a:cubicBezTo>
                  <a:lnTo>
                    <a:pt x="286804" y="4265"/>
                  </a:lnTo>
                  <a:cubicBezTo>
                    <a:pt x="289157" y="152"/>
                    <a:pt x="294395" y="-1268"/>
                    <a:pt x="298508" y="1084"/>
                  </a:cubicBezTo>
                  <a:cubicBezTo>
                    <a:pt x="302621" y="3436"/>
                    <a:pt x="304042" y="8674"/>
                    <a:pt x="301689" y="12787"/>
                  </a:cubicBezTo>
                  <a:lnTo>
                    <a:pt x="15806" y="509333"/>
                  </a:lnTo>
                  <a:cubicBezTo>
                    <a:pt x="14216" y="511867"/>
                    <a:pt x="11409" y="513367"/>
                    <a:pt x="8421" y="513310"/>
                  </a:cubicBezTo>
                  <a:close/>
                </a:path>
              </a:pathLst>
            </a:custGeom>
            <a:solidFill>
              <a:srgbClr val="271C57"/>
            </a:solidFill>
            <a:ln cap="flat" w="11362">
              <a:noFill/>
              <a:prstDash val="solid"/>
              <a:miter/>
            </a:ln>
          </p:spPr>
          <p:txBody>
            <a:bodyPr anchor="ctr" rtlCol="0"/>
            <a:lstStyle/>
            <a:p>
              <a:endParaRPr lang="en-US"/>
            </a:p>
          </p:txBody>
        </p:sp>
        <p:sp>
          <p:nvSpPr>
            <p:cNvPr id="30" name="Freeform: Shape 29">
              <a:extLst>
                <a:ext uri="{FF2B5EF4-FFF2-40B4-BE49-F238E27FC236}">
                  <a16:creationId xmlns:a16="http://schemas.microsoft.com/office/drawing/2014/main" id="{6C3C9C3D-9908-4F6F-8766-C568F5ECCD28}"/>
                </a:ext>
              </a:extLst>
            </p:cNvPr>
            <p:cNvSpPr/>
            <p:nvPr/>
          </p:nvSpPr>
          <p:spPr>
            <a:xfrm>
              <a:off x="7287559" y="5046185"/>
              <a:ext cx="297741" cy="505243"/>
            </a:xfrm>
            <a:custGeom>
              <a:avLst/>
              <a:gdLst>
                <a:gd fmla="*/ 8421 w 297741" name="connsiteX0"/>
                <a:gd fmla="*/ 505192 h 505243" name="connsiteY0"/>
                <a:gd fmla="*/ 4103 w 297741" name="connsiteX1"/>
                <a:gd fmla="*/ 504056 h 505243" name="connsiteY1"/>
                <a:gd fmla="*/ 1035 w 297741" name="connsiteX2"/>
                <a:gd fmla="*/ 492693 h 505243" name="connsiteY2"/>
                <a:gd fmla="*/ 282145 w 297741" name="connsiteX3"/>
                <a:gd fmla="*/ 4102 h 505243" name="connsiteY3"/>
                <a:gd fmla="*/ 293508 w 297741" name="connsiteX4"/>
                <a:gd fmla="*/ 920 h 505243" name="connsiteY4"/>
                <a:gd fmla="*/ 296690 w 297741" name="connsiteX5"/>
                <a:gd fmla="*/ 12283 h 505243" name="connsiteY5"/>
                <a:gd fmla="*/ 15465 w 297741" name="connsiteX6"/>
                <a:gd fmla="*/ 500874 h 505243" name="connsiteY6"/>
                <a:gd fmla="*/ 8421 w 297741" name="connsiteX7"/>
                <a:gd fmla="*/ 505192 h 5052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5243" w="297741">
                  <a:moveTo>
                    <a:pt x="8421" y="505192"/>
                  </a:moveTo>
                  <a:cubicBezTo>
                    <a:pt x="6909" y="505204"/>
                    <a:pt x="5421" y="504817"/>
                    <a:pt x="4103" y="504056"/>
                  </a:cubicBezTo>
                  <a:cubicBezTo>
                    <a:pt x="160" y="501738"/>
                    <a:pt x="-1203" y="496682"/>
                    <a:pt x="1035" y="492693"/>
                  </a:cubicBezTo>
                  <a:lnTo>
                    <a:pt x="282145" y="4102"/>
                  </a:lnTo>
                  <a:cubicBezTo>
                    <a:pt x="284509" y="216"/>
                    <a:pt x="289474" y="-1170"/>
                    <a:pt x="293508" y="920"/>
                  </a:cubicBezTo>
                  <a:cubicBezTo>
                    <a:pt x="297440" y="3238"/>
                    <a:pt x="298848" y="8260"/>
                    <a:pt x="296690" y="12283"/>
                  </a:cubicBezTo>
                  <a:lnTo>
                    <a:pt x="15465" y="500874"/>
                  </a:lnTo>
                  <a:cubicBezTo>
                    <a:pt x="14022" y="503431"/>
                    <a:pt x="11352" y="505067"/>
                    <a:pt x="8421" y="505192"/>
                  </a:cubicBezTo>
                  <a:close/>
                </a:path>
              </a:pathLst>
            </a:custGeom>
            <a:solidFill>
              <a:srgbClr val="271C57"/>
            </a:solidFill>
            <a:ln cap="flat" w="11362">
              <a:noFill/>
              <a:prstDash val="solid"/>
              <a:miter/>
            </a:ln>
          </p:spPr>
          <p:txBody>
            <a:bodyPr anchor="ctr" rtlCol="0"/>
            <a:lstStyle/>
            <a:p>
              <a:endParaRPr lang="en-US"/>
            </a:p>
          </p:txBody>
        </p:sp>
        <p:sp>
          <p:nvSpPr>
            <p:cNvPr id="31" name="Freeform: Shape 30">
              <a:extLst>
                <a:ext uri="{FF2B5EF4-FFF2-40B4-BE49-F238E27FC236}">
                  <a16:creationId xmlns:a16="http://schemas.microsoft.com/office/drawing/2014/main" id="{121BD99B-EB6F-4F97-82B0-D2F38C050DDC}"/>
                </a:ext>
              </a:extLst>
            </p:cNvPr>
            <p:cNvSpPr/>
            <p:nvPr/>
          </p:nvSpPr>
          <p:spPr>
            <a:xfrm>
              <a:off x="7415082" y="5312713"/>
              <a:ext cx="279476" cy="102483"/>
            </a:xfrm>
            <a:custGeom>
              <a:avLst/>
              <a:gdLst>
                <a:gd fmla="*/ 270067 w 279476" name="connsiteX0"/>
                <a:gd fmla="*/ 102313 h 102483" name="connsiteY0"/>
                <a:gd fmla="*/ 267340 w 279476" name="connsiteX1"/>
                <a:gd fmla="*/ 102313 h 102483" name="connsiteY1"/>
                <a:gd fmla="*/ 6000 w 279476" name="connsiteX2"/>
                <a:gd fmla="*/ 17207 h 102483" name="connsiteY2"/>
                <a:gd fmla="*/ 364 w 279476" name="connsiteX3"/>
                <a:gd fmla="*/ 6379 h 102483" name="connsiteY3"/>
                <a:gd fmla="*/ 546 w 279476" name="connsiteX4"/>
                <a:gd fmla="*/ 5845 h 102483" name="connsiteY4"/>
                <a:gd fmla="*/ 11284 w 279476" name="connsiteX5"/>
                <a:gd fmla="*/ 368 h 102483" name="connsiteY5"/>
                <a:gd fmla="*/ 11340 w 279476" name="connsiteX6"/>
                <a:gd fmla="*/ 391 h 102483" name="connsiteY6"/>
                <a:gd fmla="*/ 272680 w 279476" name="connsiteX7"/>
                <a:gd fmla="*/ 85496 h 102483" name="connsiteY7"/>
                <a:gd fmla="*/ 279248 w 279476" name="connsiteX8"/>
                <a:gd fmla="*/ 95598 h 102483" name="connsiteY8"/>
                <a:gd fmla="*/ 270067 w 279476" name="connsiteX9"/>
                <a:gd fmla="*/ 102313 h 102483"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02483" w="279476">
                  <a:moveTo>
                    <a:pt x="270067" y="102313"/>
                  </a:moveTo>
                  <a:cubicBezTo>
                    <a:pt x="269169" y="102472"/>
                    <a:pt x="268237" y="102472"/>
                    <a:pt x="267340" y="102313"/>
                  </a:cubicBezTo>
                  <a:lnTo>
                    <a:pt x="6000" y="17207"/>
                  </a:lnTo>
                  <a:cubicBezTo>
                    <a:pt x="1455" y="15776"/>
                    <a:pt x="-1079" y="10924"/>
                    <a:pt x="364" y="6379"/>
                  </a:cubicBezTo>
                  <a:cubicBezTo>
                    <a:pt x="421" y="6197"/>
                    <a:pt x="478" y="6015"/>
                    <a:pt x="546" y="5845"/>
                  </a:cubicBezTo>
                  <a:cubicBezTo>
                    <a:pt x="2000" y="1368"/>
                    <a:pt x="6807" y="-1087"/>
                    <a:pt x="11284" y="368"/>
                  </a:cubicBezTo>
                  <a:cubicBezTo>
                    <a:pt x="11306" y="379"/>
                    <a:pt x="11318" y="379"/>
                    <a:pt x="11340" y="391"/>
                  </a:cubicBezTo>
                  <a:lnTo>
                    <a:pt x="272680" y="85496"/>
                  </a:lnTo>
                  <a:cubicBezTo>
                    <a:pt x="277282" y="86473"/>
                    <a:pt x="280225" y="90996"/>
                    <a:pt x="279248" y="95598"/>
                  </a:cubicBezTo>
                  <a:cubicBezTo>
                    <a:pt x="278350" y="99847"/>
                    <a:pt x="274396" y="102745"/>
                    <a:pt x="270067" y="102313"/>
                  </a:cubicBezTo>
                  <a:close/>
                </a:path>
              </a:pathLst>
            </a:custGeom>
            <a:solidFill>
              <a:srgbClr val="271C57"/>
            </a:solidFill>
            <a:ln cap="flat" w="11362">
              <a:noFill/>
              <a:prstDash val="solid"/>
              <a:miter/>
            </a:ln>
          </p:spPr>
          <p:txBody>
            <a:bodyPr anchor="ctr" rtlCol="0"/>
            <a:lstStyle/>
            <a:p>
              <a:endParaRPr lang="en-US"/>
            </a:p>
          </p:txBody>
        </p:sp>
        <p:sp>
          <p:nvSpPr>
            <p:cNvPr id="32" name="Freeform: Shape 31">
              <a:extLst>
                <a:ext uri="{FF2B5EF4-FFF2-40B4-BE49-F238E27FC236}">
                  <a16:creationId xmlns:a16="http://schemas.microsoft.com/office/drawing/2014/main" id="{18ECA60F-92AA-4C48-959A-170482C388A1}"/>
                </a:ext>
              </a:extLst>
            </p:cNvPr>
            <p:cNvSpPr/>
            <p:nvPr/>
          </p:nvSpPr>
          <p:spPr>
            <a:xfrm>
              <a:off x="7568763" y="5215436"/>
              <a:ext cx="98371" cy="164530"/>
            </a:xfrm>
            <a:custGeom>
              <a:avLst/>
              <a:gdLst>
                <a:gd fmla="*/ 8328 w 98371" name="connsiteX0"/>
                <a:gd fmla="*/ 164480 h 164530" name="connsiteY0"/>
                <a:gd fmla="*/ 4237 w 98371" name="connsiteX1"/>
                <a:gd fmla="*/ 163343 h 164530" name="connsiteY1"/>
                <a:gd fmla="*/ 942 w 98371" name="connsiteX2"/>
                <a:gd fmla="*/ 151981 h 164530" name="connsiteY2"/>
                <a:gd fmla="*/ 82639 w 98371" name="connsiteX3"/>
                <a:gd fmla="*/ 4267 h 164530" name="connsiteY3"/>
                <a:gd fmla="*/ 94002 w 98371" name="connsiteX4"/>
                <a:gd fmla="*/ 972 h 164530" name="connsiteY4"/>
                <a:gd fmla="*/ 97410 w 98371" name="connsiteX5"/>
                <a:gd fmla="*/ 12334 h 164530" name="connsiteY5"/>
                <a:gd fmla="*/ 15600 w 98371" name="connsiteX6"/>
                <a:gd fmla="*/ 160048 h 164530" name="connsiteY6"/>
                <a:gd fmla="*/ 8328 w 98371" name="connsiteX7"/>
                <a:gd fmla="*/ 164480 h 1645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530" w="98371">
                  <a:moveTo>
                    <a:pt x="8328" y="164480"/>
                  </a:moveTo>
                  <a:cubicBezTo>
                    <a:pt x="6885" y="164480"/>
                    <a:pt x="5476" y="164082"/>
                    <a:pt x="4237" y="163343"/>
                  </a:cubicBezTo>
                  <a:cubicBezTo>
                    <a:pt x="260" y="161060"/>
                    <a:pt x="-1194" y="156037"/>
                    <a:pt x="942" y="151981"/>
                  </a:cubicBezTo>
                  <a:lnTo>
                    <a:pt x="82639" y="4267"/>
                  </a:lnTo>
                  <a:cubicBezTo>
                    <a:pt x="84877" y="245"/>
                    <a:pt x="89957" y="-1233"/>
                    <a:pt x="94002" y="972"/>
                  </a:cubicBezTo>
                  <a:cubicBezTo>
                    <a:pt x="97967" y="3256"/>
                    <a:pt x="99467" y="8244"/>
                    <a:pt x="97410" y="12334"/>
                  </a:cubicBezTo>
                  <a:lnTo>
                    <a:pt x="15600" y="160048"/>
                  </a:lnTo>
                  <a:cubicBezTo>
                    <a:pt x="14157" y="162730"/>
                    <a:pt x="11373" y="164434"/>
                    <a:pt x="8328" y="164480"/>
                  </a:cubicBezTo>
                  <a:close/>
                </a:path>
              </a:pathLst>
            </a:custGeom>
            <a:solidFill>
              <a:srgbClr val="271C57"/>
            </a:solidFill>
            <a:ln cap="flat" w="11362">
              <a:noFill/>
              <a:prstDash val="solid"/>
              <a:miter/>
            </a:ln>
          </p:spPr>
          <p:txBody>
            <a:bodyPr anchor="ctr" rtlCol="0"/>
            <a:lstStyle/>
            <a:p>
              <a:endParaRPr lang="en-US"/>
            </a:p>
          </p:txBody>
        </p:sp>
        <p:sp>
          <p:nvSpPr>
            <p:cNvPr id="33" name="Freeform: Shape 32">
              <a:extLst>
                <a:ext uri="{FF2B5EF4-FFF2-40B4-BE49-F238E27FC236}">
                  <a16:creationId xmlns:a16="http://schemas.microsoft.com/office/drawing/2014/main" id="{05144CD3-774E-4A2A-9239-D7882626B1E9}"/>
                </a:ext>
              </a:extLst>
            </p:cNvPr>
            <p:cNvSpPr/>
            <p:nvPr/>
          </p:nvSpPr>
          <p:spPr>
            <a:xfrm>
              <a:off x="7783931" y="5320578"/>
              <a:ext cx="415318" cy="168359"/>
            </a:xfrm>
            <a:custGeom>
              <a:avLst/>
              <a:gdLst>
                <a:gd fmla="*/ 406399 w 415318" name="connsiteX0"/>
                <a:gd fmla="*/ 168304 h 168359" name="connsiteY0"/>
                <a:gd fmla="*/ 403331 w 415318" name="connsiteX1"/>
                <a:gd fmla="*/ 167736 h 168359" name="connsiteY1"/>
                <a:gd fmla="*/ 5640 w 415318" name="connsiteX2"/>
                <a:gd fmla="*/ 16954 h 168359" name="connsiteY2"/>
                <a:gd fmla="*/ 448 w 415318" name="connsiteX3"/>
                <a:gd fmla="*/ 6080 h 168359" name="connsiteY3"/>
                <a:gd fmla="*/ 641 w 415318" name="connsiteX4"/>
                <a:gd fmla="*/ 5592 h 168359" name="connsiteY4"/>
                <a:gd fmla="*/ 11731 w 415318" name="connsiteX5"/>
                <a:gd fmla="*/ 490 h 168359" name="connsiteY5"/>
                <a:gd fmla="*/ 12003 w 415318" name="connsiteX6"/>
                <a:gd fmla="*/ 592 h 168359" name="connsiteY6"/>
                <a:gd fmla="*/ 409694 w 415318" name="connsiteX7"/>
                <a:gd fmla="*/ 151374 h 168359" name="connsiteY7"/>
                <a:gd fmla="*/ 414751 w 415318" name="connsiteX8"/>
                <a:gd fmla="*/ 162316 h 168359" name="connsiteY8"/>
                <a:gd fmla="*/ 414580 w 415318" name="connsiteX9"/>
                <a:gd fmla="*/ 162737 h 168359" name="connsiteY9"/>
                <a:gd fmla="*/ 406399 w 415318" name="connsiteX10"/>
                <a:gd fmla="*/ 168304 h 16835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68359" w="415318">
                  <a:moveTo>
                    <a:pt x="406399" y="168304"/>
                  </a:moveTo>
                  <a:cubicBezTo>
                    <a:pt x="405354" y="168281"/>
                    <a:pt x="404320" y="168088"/>
                    <a:pt x="403331" y="167736"/>
                  </a:cubicBezTo>
                  <a:lnTo>
                    <a:pt x="5640" y="16954"/>
                  </a:lnTo>
                  <a:cubicBezTo>
                    <a:pt x="1209" y="15386"/>
                    <a:pt x="-1120" y="10512"/>
                    <a:pt x="448" y="6080"/>
                  </a:cubicBezTo>
                  <a:cubicBezTo>
                    <a:pt x="516" y="5910"/>
                    <a:pt x="572" y="5751"/>
                    <a:pt x="641" y="5592"/>
                  </a:cubicBezTo>
                  <a:cubicBezTo>
                    <a:pt x="2300" y="1115"/>
                    <a:pt x="7265" y="-1169"/>
                    <a:pt x="11731" y="490"/>
                  </a:cubicBezTo>
                  <a:cubicBezTo>
                    <a:pt x="11822" y="524"/>
                    <a:pt x="11913" y="558"/>
                    <a:pt x="12003" y="592"/>
                  </a:cubicBezTo>
                  <a:lnTo>
                    <a:pt x="409694" y="151374"/>
                  </a:lnTo>
                  <a:cubicBezTo>
                    <a:pt x="414114" y="152999"/>
                    <a:pt x="416376" y="157896"/>
                    <a:pt x="414751" y="162316"/>
                  </a:cubicBezTo>
                  <a:cubicBezTo>
                    <a:pt x="414694" y="162452"/>
                    <a:pt x="414637" y="162600"/>
                    <a:pt x="414580" y="162737"/>
                  </a:cubicBezTo>
                  <a:cubicBezTo>
                    <a:pt x="413353" y="166168"/>
                    <a:pt x="410047" y="168418"/>
                    <a:pt x="406399" y="168304"/>
                  </a:cubicBezTo>
                  <a:close/>
                </a:path>
              </a:pathLst>
            </a:custGeom>
            <a:solidFill>
              <a:srgbClr val="271C57"/>
            </a:solidFill>
            <a:ln cap="flat" w="11362">
              <a:noFill/>
              <a:prstDash val="solid"/>
              <a:miter/>
            </a:ln>
          </p:spPr>
          <p:txBody>
            <a:bodyPr anchor="ctr" rtlCol="0"/>
            <a:lstStyle/>
            <a:p>
              <a:endParaRPr lang="en-US"/>
            </a:p>
          </p:txBody>
        </p:sp>
        <p:sp>
          <p:nvSpPr>
            <p:cNvPr id="34" name="Freeform: Shape 33">
              <a:extLst>
                <a:ext uri="{FF2B5EF4-FFF2-40B4-BE49-F238E27FC236}">
                  <a16:creationId xmlns:a16="http://schemas.microsoft.com/office/drawing/2014/main" id="{23746FDB-CD5C-43AF-85AF-C0CE5CA10D05}"/>
                </a:ext>
              </a:extLst>
            </p:cNvPr>
            <p:cNvSpPr/>
            <p:nvPr/>
          </p:nvSpPr>
          <p:spPr>
            <a:xfrm>
              <a:off x="7967973" y="5413961"/>
              <a:ext cx="77374" cy="137469"/>
            </a:xfrm>
            <a:custGeom>
              <a:avLst/>
              <a:gdLst>
                <a:gd fmla="*/ 8513 w 77374" name="connsiteX0"/>
                <a:gd fmla="*/ 137416 h 137469" name="connsiteY0"/>
                <a:gd fmla="*/ 4649 w 77374" name="connsiteX1"/>
                <a:gd fmla="*/ 136507 h 137469" name="connsiteY1"/>
                <a:gd fmla="*/ 786 w 77374" name="connsiteX2"/>
                <a:gd fmla="*/ 125145 h 137469" name="connsiteY2"/>
                <a:gd fmla="*/ 61008 w 77374" name="connsiteX3"/>
                <a:gd fmla="*/ 5042 h 137469" name="connsiteY3"/>
                <a:gd fmla="*/ 72234 w 77374" name="connsiteX4"/>
                <a:gd fmla="*/ 667 h 137469" name="connsiteY4"/>
                <a:gd fmla="*/ 76609 w 77374" name="connsiteX5"/>
                <a:gd fmla="*/ 11905 h 137469" name="connsiteY5"/>
                <a:gd fmla="*/ 76234 w 77374" name="connsiteX6"/>
                <a:gd fmla="*/ 12655 h 137469" name="connsiteY6"/>
                <a:gd fmla="*/ 16126 w 77374" name="connsiteX7"/>
                <a:gd fmla="*/ 132871 h 137469" name="connsiteY7"/>
                <a:gd fmla="*/ 8513 w 77374" name="connsiteX8"/>
                <a:gd fmla="*/ 137416 h 13746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7469" w="77374">
                  <a:moveTo>
                    <a:pt x="8513" y="137416"/>
                  </a:moveTo>
                  <a:cubicBezTo>
                    <a:pt x="7172" y="137450"/>
                    <a:pt x="5831" y="137144"/>
                    <a:pt x="4649" y="136507"/>
                  </a:cubicBezTo>
                  <a:cubicBezTo>
                    <a:pt x="513" y="134383"/>
                    <a:pt x="-1202" y="129349"/>
                    <a:pt x="786" y="125145"/>
                  </a:cubicBezTo>
                  <a:lnTo>
                    <a:pt x="61008" y="5042"/>
                  </a:lnTo>
                  <a:cubicBezTo>
                    <a:pt x="62905" y="736"/>
                    <a:pt x="67928" y="-1219"/>
                    <a:pt x="72234" y="667"/>
                  </a:cubicBezTo>
                  <a:cubicBezTo>
                    <a:pt x="76552" y="2565"/>
                    <a:pt x="78506" y="7587"/>
                    <a:pt x="76609" y="11905"/>
                  </a:cubicBezTo>
                  <a:cubicBezTo>
                    <a:pt x="76495" y="12155"/>
                    <a:pt x="76370" y="12405"/>
                    <a:pt x="76234" y="12655"/>
                  </a:cubicBezTo>
                  <a:lnTo>
                    <a:pt x="16126" y="132871"/>
                  </a:lnTo>
                  <a:cubicBezTo>
                    <a:pt x="14637" y="135689"/>
                    <a:pt x="11705" y="137450"/>
                    <a:pt x="8513" y="137416"/>
                  </a:cubicBezTo>
                  <a:close/>
                </a:path>
              </a:pathLst>
            </a:custGeom>
            <a:solidFill>
              <a:srgbClr val="271C57"/>
            </a:solidFill>
            <a:ln cap="flat" w="11362">
              <a:noFill/>
              <a:prstDash val="solid"/>
              <a:miter/>
            </a:ln>
          </p:spPr>
          <p:txBody>
            <a:bodyPr anchor="ctr" rtlCol="0"/>
            <a:lstStyle/>
            <a:p>
              <a:endParaRPr lang="en-US"/>
            </a:p>
          </p:txBody>
        </p:sp>
        <p:sp>
          <p:nvSpPr>
            <p:cNvPr id="35" name="Freeform: Shape 34">
              <a:extLst>
                <a:ext uri="{FF2B5EF4-FFF2-40B4-BE49-F238E27FC236}">
                  <a16:creationId xmlns:a16="http://schemas.microsoft.com/office/drawing/2014/main" id="{1538E862-7B8E-4526-BE77-9248148CC939}"/>
                </a:ext>
              </a:extLst>
            </p:cNvPr>
            <p:cNvSpPr/>
            <p:nvPr/>
          </p:nvSpPr>
          <p:spPr>
            <a:xfrm>
              <a:off x="7771691" y="4697709"/>
              <a:ext cx="618720" cy="210147"/>
            </a:xfrm>
            <a:custGeom>
              <a:avLst/>
              <a:gdLst>
                <a:gd fmla="*/ 609531 w 618720" name="connsiteX0"/>
                <a:gd fmla="*/ 209977 h 210147" name="connsiteY0"/>
                <a:gd fmla="*/ 606917 w 618720" name="connsiteX1"/>
                <a:gd fmla="*/ 209977 h 210147" name="connsiteY1"/>
                <a:gd fmla="*/ 5949 w 618720" name="connsiteX2"/>
                <a:gd fmla="*/ 16812 h 210147" name="connsiteY2"/>
                <a:gd fmla="*/ 314 w 618720" name="connsiteX3"/>
                <a:gd fmla="*/ 6336 h 210147" name="connsiteY3"/>
                <a:gd fmla="*/ 382 w 618720" name="connsiteX4"/>
                <a:gd fmla="*/ 6132 h 210147" name="connsiteY4"/>
                <a:gd fmla="*/ 10915 w 618720" name="connsiteX5"/>
                <a:gd fmla="*/ 280 h 210147" name="connsiteY5"/>
                <a:gd fmla="*/ 11744 w 618720" name="connsiteX6"/>
                <a:gd fmla="*/ 564 h 210147" name="connsiteY6"/>
                <a:gd fmla="*/ 612712 w 618720" name="connsiteX7"/>
                <a:gd fmla="*/ 193728 h 210147" name="connsiteY7"/>
                <a:gd fmla="*/ 618280 w 618720" name="connsiteX8"/>
                <a:gd fmla="*/ 204522 h 210147" name="connsiteY8"/>
                <a:gd fmla="*/ 609531 w 618720" name="connsiteX9"/>
                <a:gd fmla="*/ 209977 h 21014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10147" w="618720">
                  <a:moveTo>
                    <a:pt x="609531" y="209977"/>
                  </a:moveTo>
                  <a:cubicBezTo>
                    <a:pt x="608667" y="210136"/>
                    <a:pt x="607780" y="210136"/>
                    <a:pt x="606917" y="209977"/>
                  </a:cubicBezTo>
                  <a:lnTo>
                    <a:pt x="5949" y="16812"/>
                  </a:lnTo>
                  <a:cubicBezTo>
                    <a:pt x="1506" y="15472"/>
                    <a:pt x="-1016" y="10790"/>
                    <a:pt x="314" y="6336"/>
                  </a:cubicBezTo>
                  <a:cubicBezTo>
                    <a:pt x="336" y="6268"/>
                    <a:pt x="359" y="6200"/>
                    <a:pt x="382" y="6132"/>
                  </a:cubicBezTo>
                  <a:cubicBezTo>
                    <a:pt x="1677" y="1609"/>
                    <a:pt x="6392" y="-1015"/>
                    <a:pt x="10915" y="280"/>
                  </a:cubicBezTo>
                  <a:cubicBezTo>
                    <a:pt x="11199" y="359"/>
                    <a:pt x="11472" y="450"/>
                    <a:pt x="11744" y="564"/>
                  </a:cubicBezTo>
                  <a:lnTo>
                    <a:pt x="612712" y="193728"/>
                  </a:lnTo>
                  <a:cubicBezTo>
                    <a:pt x="617212" y="195194"/>
                    <a:pt x="619700" y="200011"/>
                    <a:pt x="618280" y="204522"/>
                  </a:cubicBezTo>
                  <a:cubicBezTo>
                    <a:pt x="616859" y="208045"/>
                    <a:pt x="613325" y="210249"/>
                    <a:pt x="609531" y="209977"/>
                  </a:cubicBezTo>
                  <a:close/>
                </a:path>
              </a:pathLst>
            </a:custGeom>
            <a:solidFill>
              <a:srgbClr val="271C57"/>
            </a:solidFill>
            <a:ln cap="flat" w="11362">
              <a:noFill/>
              <a:prstDash val="solid"/>
              <a:miter/>
            </a:ln>
          </p:spPr>
          <p:txBody>
            <a:bodyPr anchor="ctr" rtlCol="0"/>
            <a:lstStyle/>
            <a:p>
              <a:endParaRPr lang="en-US"/>
            </a:p>
          </p:txBody>
        </p:sp>
        <p:sp>
          <p:nvSpPr>
            <p:cNvPr id="36" name="Freeform: Shape 35">
              <a:extLst>
                <a:ext uri="{FF2B5EF4-FFF2-40B4-BE49-F238E27FC236}">
                  <a16:creationId xmlns:a16="http://schemas.microsoft.com/office/drawing/2014/main" id="{791FC7FF-6B79-4899-A943-A2A83075BB81}"/>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lang="en-US"/>
            </a:p>
          </p:txBody>
        </p:sp>
        <p:sp>
          <p:nvSpPr>
            <p:cNvPr id="37" name="Freeform: Shape 36">
              <a:extLst>
                <a:ext uri="{FF2B5EF4-FFF2-40B4-BE49-F238E27FC236}">
                  <a16:creationId xmlns:a16="http://schemas.microsoft.com/office/drawing/2014/main" id="{193A15F2-B57D-4273-B43B-815BF3CE3634}"/>
                </a:ext>
              </a:extLst>
            </p:cNvPr>
            <p:cNvSpPr/>
            <p:nvPr/>
          </p:nvSpPr>
          <p:spPr>
            <a:xfrm>
              <a:off x="8171754" y="4635203"/>
              <a:ext cx="164140" cy="64106"/>
            </a:xfrm>
            <a:custGeom>
              <a:avLst/>
              <a:gdLst>
                <a:gd fmla="*/ 155495 w 164140" name="connsiteX0"/>
                <a:gd fmla="*/ 63979 h 64106" name="connsiteY0"/>
                <a:gd fmla="*/ 152882 w 164140" name="connsiteX1"/>
                <a:gd fmla="*/ 63979 h 64106" name="connsiteY1"/>
                <a:gd fmla="*/ 5850 w 164140" name="connsiteX2"/>
                <a:gd fmla="*/ 16597 h 64106" name="connsiteY2"/>
                <a:gd fmla="*/ 350 w 164140" name="connsiteX3"/>
                <a:gd fmla="*/ 6052 h 64106" name="connsiteY3"/>
                <a:gd fmla="*/ 395 w 164140" name="connsiteX4"/>
                <a:gd fmla="*/ 5916 h 64106" name="connsiteY4"/>
                <a:gd fmla="*/ 11190 w 164140" name="connsiteX5"/>
                <a:gd fmla="*/ 348 h 64106" name="connsiteY5"/>
                <a:gd fmla="*/ 158108 w 164140" name="connsiteX6"/>
                <a:gd fmla="*/ 47730 h 64106" name="connsiteY6"/>
                <a:gd fmla="*/ 163744 w 164140" name="connsiteX7"/>
                <a:gd fmla="*/ 58207 h 64106" name="connsiteY7"/>
                <a:gd fmla="*/ 163676 w 164140" name="connsiteX8"/>
                <a:gd fmla="*/ 58411 h 64106" name="connsiteY8"/>
                <a:gd fmla="*/ 155495 w 164140" name="connsiteX9"/>
                <a:gd fmla="*/ 63979 h 6410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4106" w="164140">
                  <a:moveTo>
                    <a:pt x="155495" y="63979"/>
                  </a:moveTo>
                  <a:cubicBezTo>
                    <a:pt x="154631" y="64081"/>
                    <a:pt x="153745" y="64081"/>
                    <a:pt x="152882" y="63979"/>
                  </a:cubicBezTo>
                  <a:lnTo>
                    <a:pt x="5850" y="16597"/>
                  </a:lnTo>
                  <a:cubicBezTo>
                    <a:pt x="1418" y="15199"/>
                    <a:pt x="-1048" y="10484"/>
                    <a:pt x="350" y="6052"/>
                  </a:cubicBezTo>
                  <a:cubicBezTo>
                    <a:pt x="361" y="6007"/>
                    <a:pt x="384" y="5962"/>
                    <a:pt x="395" y="5916"/>
                  </a:cubicBezTo>
                  <a:cubicBezTo>
                    <a:pt x="1861" y="1416"/>
                    <a:pt x="6679" y="-1072"/>
                    <a:pt x="11190" y="348"/>
                  </a:cubicBezTo>
                  <a:lnTo>
                    <a:pt x="158108" y="47730"/>
                  </a:lnTo>
                  <a:cubicBezTo>
                    <a:pt x="162551" y="49071"/>
                    <a:pt x="165074" y="53753"/>
                    <a:pt x="163744" y="58207"/>
                  </a:cubicBezTo>
                  <a:cubicBezTo>
                    <a:pt x="163722" y="58275"/>
                    <a:pt x="163699" y="58343"/>
                    <a:pt x="163676" y="58411"/>
                  </a:cubicBezTo>
                  <a:cubicBezTo>
                    <a:pt x="162392" y="61797"/>
                    <a:pt x="159120" y="64024"/>
                    <a:pt x="155495" y="63979"/>
                  </a:cubicBezTo>
                  <a:close/>
                </a:path>
              </a:pathLst>
            </a:custGeom>
            <a:solidFill>
              <a:srgbClr val="271C57"/>
            </a:solidFill>
            <a:ln cap="flat" w="11362">
              <a:noFill/>
              <a:prstDash val="solid"/>
              <a:miter/>
            </a:ln>
          </p:spPr>
          <p:txBody>
            <a:bodyPr anchor="ctr" rtlCol="0"/>
            <a:lstStyle/>
            <a:p>
              <a:endParaRPr lang="en-US"/>
            </a:p>
          </p:txBody>
        </p:sp>
        <p:sp>
          <p:nvSpPr>
            <p:cNvPr id="38" name="Freeform: Shape 37">
              <a:extLst>
                <a:ext uri="{FF2B5EF4-FFF2-40B4-BE49-F238E27FC236}">
                  <a16:creationId xmlns:a16="http://schemas.microsoft.com/office/drawing/2014/main" id="{CA1B517F-B98A-433C-B1CF-1D3C149CDB52}"/>
                </a:ext>
              </a:extLst>
            </p:cNvPr>
            <p:cNvSpPr/>
            <p:nvPr/>
          </p:nvSpPr>
          <p:spPr>
            <a:xfrm>
              <a:off x="8784565" y="5281454"/>
              <a:ext cx="166530" cy="276340"/>
            </a:xfrm>
            <a:custGeom>
              <a:avLst/>
              <a:gdLst>
                <a:gd fmla="*/ 8436 w 166530" name="connsiteX0"/>
                <a:gd fmla="*/ 276286 h 276340" name="connsiteY0"/>
                <a:gd fmla="*/ 4232 w 166530" name="connsiteX1"/>
                <a:gd fmla="*/ 275150 h 276340" name="connsiteY1"/>
                <a:gd fmla="*/ 1005 w 166530" name="connsiteX2"/>
                <a:gd fmla="*/ 263867 h 276340" name="connsiteY2"/>
                <a:gd fmla="*/ 1050 w 166530" name="connsiteX3"/>
                <a:gd fmla="*/ 263787 h 276340" name="connsiteY3"/>
                <a:gd fmla="*/ 150469 w 166530" name="connsiteX4"/>
                <a:gd fmla="*/ 4265 h 276340" name="connsiteY4"/>
                <a:gd fmla="*/ 162173 w 166530" name="connsiteX5"/>
                <a:gd fmla="*/ 1084 h 276340" name="connsiteY5"/>
                <a:gd fmla="*/ 165354 w 166530" name="connsiteX6"/>
                <a:gd fmla="*/ 12787 h 276340" name="connsiteY6"/>
                <a:gd fmla="*/ 16049 w 166530" name="connsiteX7"/>
                <a:gd fmla="*/ 272082 h 276340" name="connsiteY7"/>
                <a:gd fmla="*/ 8436 w 166530" name="connsiteX8"/>
                <a:gd fmla="*/ 276286 h 2763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6340" w="166530">
                  <a:moveTo>
                    <a:pt x="8436" y="276286"/>
                  </a:moveTo>
                  <a:cubicBezTo>
                    <a:pt x="6959" y="276309"/>
                    <a:pt x="5494" y="275923"/>
                    <a:pt x="4232" y="275150"/>
                  </a:cubicBezTo>
                  <a:cubicBezTo>
                    <a:pt x="221" y="272923"/>
                    <a:pt x="-1221" y="267878"/>
                    <a:pt x="1005" y="263867"/>
                  </a:cubicBezTo>
                  <a:cubicBezTo>
                    <a:pt x="1016" y="263844"/>
                    <a:pt x="1039" y="263810"/>
                    <a:pt x="1050" y="263787"/>
                  </a:cubicBezTo>
                  <a:lnTo>
                    <a:pt x="150469" y="4265"/>
                  </a:lnTo>
                  <a:cubicBezTo>
                    <a:pt x="152821" y="152"/>
                    <a:pt x="158059" y="-1268"/>
                    <a:pt x="162173" y="1084"/>
                  </a:cubicBezTo>
                  <a:cubicBezTo>
                    <a:pt x="166286" y="3436"/>
                    <a:pt x="167706" y="8674"/>
                    <a:pt x="165354" y="12787"/>
                  </a:cubicBezTo>
                  <a:lnTo>
                    <a:pt x="16049" y="272082"/>
                  </a:lnTo>
                  <a:cubicBezTo>
                    <a:pt x="14470" y="274775"/>
                    <a:pt x="11550" y="276377"/>
                    <a:pt x="8436" y="276286"/>
                  </a:cubicBezTo>
                  <a:close/>
                </a:path>
              </a:pathLst>
            </a:custGeom>
            <a:solidFill>
              <a:srgbClr val="271C57"/>
            </a:solidFill>
            <a:ln cap="flat" w="11362">
              <a:noFill/>
              <a:prstDash val="solid"/>
              <a:miter/>
            </a:ln>
          </p:spPr>
          <p:txBody>
            <a:bodyPr anchor="ctr" rtlCol="0"/>
            <a:lstStyle/>
            <a:p>
              <a:endParaRPr lang="en-US"/>
            </a:p>
          </p:txBody>
        </p:sp>
        <p:sp>
          <p:nvSpPr>
            <p:cNvPr id="39" name="Freeform: Shape 38">
              <a:extLst>
                <a:ext uri="{FF2B5EF4-FFF2-40B4-BE49-F238E27FC236}">
                  <a16:creationId xmlns:a16="http://schemas.microsoft.com/office/drawing/2014/main" id="{AE50AD9F-C954-4ECC-A25B-5E27031C4D42}"/>
                </a:ext>
              </a:extLst>
            </p:cNvPr>
            <p:cNvSpPr/>
            <p:nvPr/>
          </p:nvSpPr>
          <p:spPr>
            <a:xfrm>
              <a:off x="8852378" y="5380877"/>
              <a:ext cx="109170" cy="176914"/>
            </a:xfrm>
            <a:custGeom>
              <a:avLst/>
              <a:gdLst>
                <a:gd fmla="*/ 8572 w 109170" name="connsiteX0"/>
                <a:gd fmla="*/ 176863 h 176914" name="connsiteY0"/>
                <a:gd fmla="*/ -41 w 109170" name="connsiteX1"/>
                <a:gd fmla="*/ 168432 h 176914" name="connsiteY1"/>
                <a:gd fmla="*/ 1073 w 109170" name="connsiteX2"/>
                <a:gd fmla="*/ 164137 h 176914" name="connsiteY2"/>
                <a:gd fmla="*/ 93110 w 109170" name="connsiteX3"/>
                <a:gd fmla="*/ 4265 h 176914" name="connsiteY3"/>
                <a:gd fmla="*/ 104813 w 109170" name="connsiteX4"/>
                <a:gd fmla="*/ 1084 h 176914" name="connsiteY4"/>
                <a:gd fmla="*/ 107995 w 109170" name="connsiteX5"/>
                <a:gd fmla="*/ 12787 h 176914" name="connsiteY5"/>
                <a:gd fmla="*/ 15958 w 109170" name="connsiteX6"/>
                <a:gd fmla="*/ 172659 h 176914" name="connsiteY6"/>
                <a:gd fmla="*/ 8572 w 109170" name="connsiteX7"/>
                <a:gd fmla="*/ 176863 h 1769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6914" w="109170">
                  <a:moveTo>
                    <a:pt x="8572" y="176863"/>
                  </a:moveTo>
                  <a:cubicBezTo>
                    <a:pt x="3868" y="176909"/>
                    <a:pt x="16" y="173136"/>
                    <a:pt x="-41" y="168432"/>
                  </a:cubicBezTo>
                  <a:cubicBezTo>
                    <a:pt x="-52" y="166921"/>
                    <a:pt x="334" y="165444"/>
                    <a:pt x="1073" y="164137"/>
                  </a:cubicBezTo>
                  <a:lnTo>
                    <a:pt x="93110" y="4265"/>
                  </a:lnTo>
                  <a:cubicBezTo>
                    <a:pt x="95462" y="152"/>
                    <a:pt x="100700" y="-1268"/>
                    <a:pt x="104813" y="1084"/>
                  </a:cubicBezTo>
                  <a:cubicBezTo>
                    <a:pt x="108927" y="3436"/>
                    <a:pt x="110347" y="8674"/>
                    <a:pt x="107995" y="12787"/>
                  </a:cubicBezTo>
                  <a:lnTo>
                    <a:pt x="15958" y="172659"/>
                  </a:lnTo>
                  <a:cubicBezTo>
                    <a:pt x="14424" y="175273"/>
                    <a:pt x="11606" y="176875"/>
                    <a:pt x="8572" y="176863"/>
                  </a:cubicBezTo>
                  <a:close/>
                </a:path>
              </a:pathLst>
            </a:custGeom>
            <a:solidFill>
              <a:srgbClr val="271C57"/>
            </a:solidFill>
            <a:ln cap="flat" w="11362">
              <a:noFill/>
              <a:prstDash val="solid"/>
              <a:miter/>
            </a:ln>
          </p:spPr>
          <p:txBody>
            <a:bodyPr anchor="ctr" rtlCol="0"/>
            <a:lstStyle/>
            <a:p>
              <a:endParaRPr lang="en-US"/>
            </a:p>
          </p:txBody>
        </p:sp>
        <p:sp>
          <p:nvSpPr>
            <p:cNvPr id="40" name="Freeform: Shape 39">
              <a:extLst>
                <a:ext uri="{FF2B5EF4-FFF2-40B4-BE49-F238E27FC236}">
                  <a16:creationId xmlns:a16="http://schemas.microsoft.com/office/drawing/2014/main" id="{BA413453-1018-4CD7-BC4B-82C193C47B7F}"/>
                </a:ext>
              </a:extLst>
            </p:cNvPr>
            <p:cNvSpPr/>
            <p:nvPr/>
          </p:nvSpPr>
          <p:spPr>
            <a:xfrm>
              <a:off x="8570172" y="5283430"/>
              <a:ext cx="323180" cy="115281"/>
            </a:xfrm>
            <a:custGeom>
              <a:avLst/>
              <a:gdLst>
                <a:gd fmla="*/ 314526 w 323180" name="connsiteX0"/>
                <a:gd fmla="*/ 115120 h 115281" name="connsiteY0"/>
                <a:gd fmla="*/ 311913 w 323180" name="connsiteX1"/>
                <a:gd fmla="*/ 115120 h 115281" name="connsiteY1"/>
                <a:gd fmla="*/ 5122 w 323180" name="connsiteX2"/>
                <a:gd fmla="*/ 16492 h 115281" name="connsiteY2"/>
                <a:gd fmla="*/ 691 w 323180" name="connsiteX3"/>
                <a:gd fmla="*/ 5118 h 115281" name="connsiteY3"/>
                <a:gd fmla="*/ 10349 w 323180" name="connsiteX4"/>
                <a:gd fmla="*/ 130 h 115281" name="connsiteY4"/>
                <a:gd fmla="*/ 317139 w 323180" name="connsiteX5"/>
                <a:gd fmla="*/ 98871 h 115281" name="connsiteY5"/>
                <a:gd fmla="*/ 322752 w 323180" name="connsiteX6"/>
                <a:gd fmla="*/ 109541 h 115281" name="connsiteY6"/>
                <a:gd fmla="*/ 322707 w 323180" name="connsiteX7"/>
                <a:gd fmla="*/ 109666 h 115281" name="connsiteY7"/>
                <a:gd fmla="*/ 314526 w 323180" name="connsiteX8"/>
                <a:gd fmla="*/ 115120 h 11528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15281" w="323180">
                  <a:moveTo>
                    <a:pt x="314526" y="115120"/>
                  </a:moveTo>
                  <a:cubicBezTo>
                    <a:pt x="313662" y="115267"/>
                    <a:pt x="312776" y="115267"/>
                    <a:pt x="311913" y="115120"/>
                  </a:cubicBezTo>
                  <a:lnTo>
                    <a:pt x="5122" y="16492"/>
                  </a:lnTo>
                  <a:cubicBezTo>
                    <a:pt x="759" y="14572"/>
                    <a:pt x="-1229" y="9482"/>
                    <a:pt x="691" y="5118"/>
                  </a:cubicBezTo>
                  <a:cubicBezTo>
                    <a:pt x="2327" y="1380"/>
                    <a:pt x="6361" y="-699"/>
                    <a:pt x="10349" y="130"/>
                  </a:cubicBezTo>
                  <a:lnTo>
                    <a:pt x="317139" y="98871"/>
                  </a:lnTo>
                  <a:cubicBezTo>
                    <a:pt x="321639" y="100269"/>
                    <a:pt x="324150" y="105041"/>
                    <a:pt x="322752" y="109541"/>
                  </a:cubicBezTo>
                  <a:cubicBezTo>
                    <a:pt x="322729" y="109586"/>
                    <a:pt x="322718" y="109620"/>
                    <a:pt x="322707" y="109666"/>
                  </a:cubicBezTo>
                  <a:cubicBezTo>
                    <a:pt x="321355" y="112984"/>
                    <a:pt x="318116" y="115154"/>
                    <a:pt x="314526" y="115120"/>
                  </a:cubicBezTo>
                  <a:close/>
                </a:path>
              </a:pathLst>
            </a:custGeom>
            <a:solidFill>
              <a:srgbClr val="271C57"/>
            </a:solidFill>
            <a:ln cap="flat" w="11362">
              <a:noFill/>
              <a:prstDash val="solid"/>
              <a:miter/>
            </a:ln>
          </p:spPr>
          <p:txBody>
            <a:bodyPr anchor="ctr" rtlCol="0"/>
            <a:lstStyle/>
            <a:p>
              <a:endParaRPr lang="en-US"/>
            </a:p>
          </p:txBody>
        </p:sp>
        <p:sp>
          <p:nvSpPr>
            <p:cNvPr id="41" name="Freeform: Shape 40">
              <a:extLst>
                <a:ext uri="{FF2B5EF4-FFF2-40B4-BE49-F238E27FC236}">
                  <a16:creationId xmlns:a16="http://schemas.microsoft.com/office/drawing/2014/main" id="{3495A7AE-9C8C-4103-B0B6-190A719331EC}"/>
                </a:ext>
              </a:extLst>
            </p:cNvPr>
            <p:cNvSpPr/>
            <p:nvPr/>
          </p:nvSpPr>
          <p:spPr>
            <a:xfrm>
              <a:off x="8674176" y="5106056"/>
              <a:ext cx="246936" cy="90975"/>
            </a:xfrm>
            <a:custGeom>
              <a:avLst/>
              <a:gdLst>
                <a:gd fmla="*/ 238133 w 246936" name="connsiteX0"/>
                <a:gd fmla="*/ 90580 h 90975" name="connsiteY0"/>
                <a:gd fmla="*/ 235520 w 246936" name="connsiteX1"/>
                <a:gd fmla="*/ 90580 h 90975" name="connsiteY1"/>
                <a:gd fmla="*/ 5882 w 246936" name="connsiteX2"/>
                <a:gd fmla="*/ 16610 h 90975" name="connsiteY2"/>
                <a:gd fmla="*/ 371 w 246936" name="connsiteX3"/>
                <a:gd fmla="*/ 5872 h 90975" name="connsiteY3"/>
                <a:gd fmla="*/ 11109 w 246936" name="connsiteX4"/>
                <a:gd fmla="*/ 361 h 90975" name="connsiteY4"/>
                <a:gd fmla="*/ 240747 w 246936" name="connsiteX5"/>
                <a:gd fmla="*/ 74218 h 90975" name="connsiteY5"/>
                <a:gd fmla="*/ 246553 w 246936" name="connsiteX6"/>
                <a:gd fmla="*/ 84774 h 90975" name="connsiteY6"/>
                <a:gd fmla="*/ 238133 w 246936" name="connsiteX7"/>
                <a:gd fmla="*/ 90921 h 909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0975" w="246936">
                  <a:moveTo>
                    <a:pt x="238133" y="90580"/>
                  </a:moveTo>
                  <a:lnTo>
                    <a:pt x="235520" y="90580"/>
                  </a:lnTo>
                  <a:lnTo>
                    <a:pt x="5882" y="16610"/>
                  </a:lnTo>
                  <a:cubicBezTo>
                    <a:pt x="1393" y="15167"/>
                    <a:pt x="-1072" y="10360"/>
                    <a:pt x="371" y="5872"/>
                  </a:cubicBezTo>
                  <a:cubicBezTo>
                    <a:pt x="1814" y="1384"/>
                    <a:pt x="6620" y="-1082"/>
                    <a:pt x="11109" y="361"/>
                  </a:cubicBezTo>
                  <a:lnTo>
                    <a:pt x="240747" y="74218"/>
                  </a:lnTo>
                  <a:cubicBezTo>
                    <a:pt x="245269" y="75525"/>
                    <a:pt x="247871" y="80252"/>
                    <a:pt x="246553" y="84774"/>
                  </a:cubicBezTo>
                  <a:cubicBezTo>
                    <a:pt x="245474" y="88501"/>
                    <a:pt x="242008" y="91035"/>
                    <a:pt x="238133" y="90921"/>
                  </a:cubicBezTo>
                  <a:close/>
                </a:path>
              </a:pathLst>
            </a:custGeom>
            <a:solidFill>
              <a:srgbClr val="271C57"/>
            </a:solidFill>
            <a:ln cap="flat" w="11362">
              <a:noFill/>
              <a:prstDash val="solid"/>
              <a:miter/>
            </a:ln>
          </p:spPr>
          <p:txBody>
            <a:bodyPr anchor="ctr" rtlCol="0"/>
            <a:lstStyle/>
            <a:p>
              <a:endParaRPr lang="en-US"/>
            </a:p>
          </p:txBody>
        </p:sp>
        <p:sp>
          <p:nvSpPr>
            <p:cNvPr id="42" name="Freeform: Shape 41">
              <a:extLst>
                <a:ext uri="{FF2B5EF4-FFF2-40B4-BE49-F238E27FC236}">
                  <a16:creationId xmlns:a16="http://schemas.microsoft.com/office/drawing/2014/main" id="{DED439EF-05E2-4AE3-A02F-389AB7E38190}"/>
                </a:ext>
              </a:extLst>
            </p:cNvPr>
            <p:cNvSpPr/>
            <p:nvPr/>
          </p:nvSpPr>
          <p:spPr>
            <a:xfrm>
              <a:off x="8685337" y="4989599"/>
              <a:ext cx="201920" cy="338781"/>
            </a:xfrm>
            <a:custGeom>
              <a:avLst/>
              <a:gdLst>
                <a:gd fmla="*/ 8355 w 201920" name="connsiteX0"/>
                <a:gd fmla="*/ 338730 h 338781" name="connsiteY0"/>
                <a:gd fmla="*/ 4151 w 201920" name="connsiteX1"/>
                <a:gd fmla="*/ 337594 h 338781" name="connsiteY1"/>
                <a:gd fmla="*/ 970 w 201920" name="connsiteX2"/>
                <a:gd fmla="*/ 326231 h 338781" name="connsiteY2"/>
                <a:gd fmla="*/ 186407 w 201920" name="connsiteX3"/>
                <a:gd fmla="*/ 4102 h 338781" name="connsiteY3"/>
                <a:gd fmla="*/ 197770 w 201920" name="connsiteX4"/>
                <a:gd fmla="*/ 920 h 338781" name="connsiteY4"/>
                <a:gd fmla="*/ 200838 w 201920" name="connsiteX5"/>
                <a:gd fmla="*/ 12283 h 338781" name="connsiteY5"/>
                <a:gd fmla="*/ 15741 w 201920" name="connsiteX6"/>
                <a:gd fmla="*/ 334526 h 338781" name="connsiteY6"/>
                <a:gd fmla="*/ 8355 w 201920" name="connsiteX7"/>
                <a:gd fmla="*/ 338730 h 33878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38781" w="201920">
                  <a:moveTo>
                    <a:pt x="8355" y="338730"/>
                  </a:moveTo>
                  <a:cubicBezTo>
                    <a:pt x="6878" y="338708"/>
                    <a:pt x="5435" y="338310"/>
                    <a:pt x="4151" y="337594"/>
                  </a:cubicBezTo>
                  <a:cubicBezTo>
                    <a:pt x="220" y="335276"/>
                    <a:pt x="-1189" y="330254"/>
                    <a:pt x="970" y="326231"/>
                  </a:cubicBezTo>
                  <a:lnTo>
                    <a:pt x="186407" y="4102"/>
                  </a:lnTo>
                  <a:cubicBezTo>
                    <a:pt x="188771" y="216"/>
                    <a:pt x="193736" y="-1171"/>
                    <a:pt x="197770" y="920"/>
                  </a:cubicBezTo>
                  <a:cubicBezTo>
                    <a:pt x="201667" y="3284"/>
                    <a:pt x="203020" y="8283"/>
                    <a:pt x="200838" y="12283"/>
                  </a:cubicBezTo>
                  <a:lnTo>
                    <a:pt x="15741" y="334526"/>
                  </a:lnTo>
                  <a:cubicBezTo>
                    <a:pt x="14185" y="337128"/>
                    <a:pt x="11389" y="338719"/>
                    <a:pt x="8355" y="338730"/>
                  </a:cubicBezTo>
                  <a:close/>
                </a:path>
              </a:pathLst>
            </a:custGeom>
            <a:solidFill>
              <a:srgbClr val="271C57"/>
            </a:solidFill>
            <a:ln cap="flat" w="11362">
              <a:noFill/>
              <a:prstDash val="solid"/>
              <a:miter/>
            </a:ln>
          </p:spPr>
          <p:txBody>
            <a:bodyPr anchor="ctr" rtlCol="0"/>
            <a:lstStyle/>
            <a:p>
              <a:endParaRPr lang="en-US"/>
            </a:p>
          </p:txBody>
        </p:sp>
        <p:sp>
          <p:nvSpPr>
            <p:cNvPr id="43" name="Freeform: Shape 42">
              <a:extLst>
                <a:ext uri="{FF2B5EF4-FFF2-40B4-BE49-F238E27FC236}">
                  <a16:creationId xmlns:a16="http://schemas.microsoft.com/office/drawing/2014/main" id="{7DEF9169-C1E5-429C-98B4-B6777AD54DC4}"/>
                </a:ext>
              </a:extLst>
            </p:cNvPr>
            <p:cNvSpPr/>
            <p:nvPr/>
          </p:nvSpPr>
          <p:spPr>
            <a:xfrm>
              <a:off x="8347647" y="5065785"/>
              <a:ext cx="251186" cy="92153"/>
            </a:xfrm>
            <a:custGeom>
              <a:avLst/>
              <a:gdLst>
                <a:gd fmla="*/ 241964 w 251186" name="connsiteX0"/>
                <a:gd fmla="*/ 91992 h 92153" name="connsiteY0"/>
                <a:gd fmla="*/ 239351 w 251186" name="connsiteX1"/>
                <a:gd fmla="*/ 91992 h 92153" name="connsiteY1"/>
                <a:gd fmla="*/ 5850 w 251186" name="connsiteX2"/>
                <a:gd fmla="*/ 16772 h 92153" name="connsiteY2"/>
                <a:gd fmla="*/ 350 w 251186" name="connsiteX3"/>
                <a:gd fmla="*/ 6227 h 92153" name="connsiteY3"/>
                <a:gd fmla="*/ 395 w 251186" name="connsiteX4"/>
                <a:gd fmla="*/ 6091 h 92153" name="connsiteY4"/>
                <a:gd fmla="*/ 11156 w 251186" name="connsiteX5"/>
                <a:gd fmla="*/ 319 h 92153" name="connsiteY5"/>
                <a:gd fmla="*/ 11758 w 251186" name="connsiteX6"/>
                <a:gd fmla="*/ 523 h 92153" name="connsiteY6"/>
                <a:gd fmla="*/ 245146 w 251186" name="connsiteX7"/>
                <a:gd fmla="*/ 75743 h 92153" name="connsiteY7"/>
                <a:gd fmla="*/ 250759 w 251186" name="connsiteX8"/>
                <a:gd fmla="*/ 86413 h 92153" name="connsiteY8"/>
                <a:gd fmla="*/ 250713 w 251186" name="connsiteX9"/>
                <a:gd fmla="*/ 86538 h 92153" name="connsiteY9"/>
                <a:gd fmla="*/ 241964 w 251186" name="connsiteX10"/>
                <a:gd fmla="*/ 91992 h 9215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92153" w="251186">
                  <a:moveTo>
                    <a:pt x="241964" y="91992"/>
                  </a:moveTo>
                  <a:cubicBezTo>
                    <a:pt x="241101" y="92140"/>
                    <a:pt x="240215" y="92140"/>
                    <a:pt x="239351" y="91992"/>
                  </a:cubicBezTo>
                  <a:lnTo>
                    <a:pt x="5850" y="16772"/>
                  </a:lnTo>
                  <a:cubicBezTo>
                    <a:pt x="1418" y="15374"/>
                    <a:pt x="-1047" y="10659"/>
                    <a:pt x="350" y="6227"/>
                  </a:cubicBezTo>
                  <a:cubicBezTo>
                    <a:pt x="361" y="6182"/>
                    <a:pt x="384" y="6136"/>
                    <a:pt x="395" y="6091"/>
                  </a:cubicBezTo>
                  <a:cubicBezTo>
                    <a:pt x="1770" y="1523"/>
                    <a:pt x="6588" y="-1056"/>
                    <a:pt x="11156" y="319"/>
                  </a:cubicBezTo>
                  <a:cubicBezTo>
                    <a:pt x="11360" y="375"/>
                    <a:pt x="11565" y="444"/>
                    <a:pt x="11758" y="523"/>
                  </a:cubicBezTo>
                  <a:lnTo>
                    <a:pt x="245146" y="75743"/>
                  </a:lnTo>
                  <a:cubicBezTo>
                    <a:pt x="249645" y="77141"/>
                    <a:pt x="252157" y="81913"/>
                    <a:pt x="250759" y="86413"/>
                  </a:cubicBezTo>
                  <a:cubicBezTo>
                    <a:pt x="250736" y="86458"/>
                    <a:pt x="250725" y="86493"/>
                    <a:pt x="250713" y="86538"/>
                  </a:cubicBezTo>
                  <a:cubicBezTo>
                    <a:pt x="249316" y="90083"/>
                    <a:pt x="245759" y="92310"/>
                    <a:pt x="241964" y="91992"/>
                  </a:cubicBezTo>
                  <a:close/>
                </a:path>
              </a:pathLst>
            </a:custGeom>
            <a:solidFill>
              <a:srgbClr val="271C57"/>
            </a:solidFill>
            <a:ln cap="flat" w="11362">
              <a:noFill/>
              <a:prstDash val="solid"/>
              <a:miter/>
            </a:ln>
          </p:spPr>
          <p:txBody>
            <a:bodyPr anchor="ctr" rtlCol="0"/>
            <a:lstStyle/>
            <a:p>
              <a:endParaRPr lang="en-US"/>
            </a:p>
          </p:txBody>
        </p:sp>
        <p:sp>
          <p:nvSpPr>
            <p:cNvPr id="44" name="Freeform: Shape 43">
              <a:extLst>
                <a:ext uri="{FF2B5EF4-FFF2-40B4-BE49-F238E27FC236}">
                  <a16:creationId xmlns:a16="http://schemas.microsoft.com/office/drawing/2014/main" id="{A93F45CF-AEB1-4234-87BC-0C4622DA8B6D}"/>
                </a:ext>
              </a:extLst>
            </p:cNvPr>
            <p:cNvSpPr/>
            <p:nvPr/>
          </p:nvSpPr>
          <p:spPr>
            <a:xfrm>
              <a:off x="8524154" y="4743934"/>
              <a:ext cx="250040" cy="92108"/>
            </a:xfrm>
            <a:custGeom>
              <a:avLst/>
              <a:gdLst>
                <a:gd fmla="*/ 241237 w 250040" name="connsiteX0"/>
                <a:gd fmla="*/ 91599 h 92108" name="connsiteY0"/>
                <a:gd fmla="*/ 238624 w 250040" name="connsiteX1"/>
                <a:gd fmla="*/ 91599 h 92108" name="connsiteY1"/>
                <a:gd fmla="*/ 5122 w 250040" name="connsiteX2"/>
                <a:gd fmla="*/ 16492 h 92108" name="connsiteY2"/>
                <a:gd fmla="*/ 691 w 250040" name="connsiteX3"/>
                <a:gd fmla="*/ 5118 h 92108" name="connsiteY3"/>
                <a:gd fmla="*/ 10349 w 250040" name="connsiteX4"/>
                <a:gd fmla="*/ 130 h 92108" name="connsiteY4"/>
                <a:gd fmla="*/ 243850 w 250040" name="connsiteX5"/>
                <a:gd fmla="*/ 75351 h 92108" name="connsiteY5"/>
                <a:gd fmla="*/ 249656 w 250040" name="connsiteX6"/>
                <a:gd fmla="*/ 85906 h 92108" name="connsiteY6"/>
                <a:gd fmla="*/ 241237 w 250040" name="connsiteX7"/>
                <a:gd fmla="*/ 92054 h 9210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108" w="250040">
                  <a:moveTo>
                    <a:pt x="241237" y="91599"/>
                  </a:moveTo>
                  <a:cubicBezTo>
                    <a:pt x="240374" y="91758"/>
                    <a:pt x="239487" y="91758"/>
                    <a:pt x="238624" y="91599"/>
                  </a:cubicBezTo>
                  <a:lnTo>
                    <a:pt x="5122" y="16492"/>
                  </a:lnTo>
                  <a:cubicBezTo>
                    <a:pt x="759" y="14572"/>
                    <a:pt x="-1229" y="9482"/>
                    <a:pt x="691" y="5118"/>
                  </a:cubicBezTo>
                  <a:cubicBezTo>
                    <a:pt x="2327" y="1380"/>
                    <a:pt x="6361" y="-699"/>
                    <a:pt x="10349" y="130"/>
                  </a:cubicBezTo>
                  <a:lnTo>
                    <a:pt x="243850" y="75351"/>
                  </a:lnTo>
                  <a:cubicBezTo>
                    <a:pt x="248373" y="76657"/>
                    <a:pt x="250975" y="81384"/>
                    <a:pt x="249656" y="85906"/>
                  </a:cubicBezTo>
                  <a:cubicBezTo>
                    <a:pt x="248577" y="89633"/>
                    <a:pt x="245112" y="92167"/>
                    <a:pt x="241237" y="92054"/>
                  </a:cubicBezTo>
                  <a:close/>
                </a:path>
              </a:pathLst>
            </a:custGeom>
            <a:solidFill>
              <a:srgbClr val="271C57"/>
            </a:solidFill>
            <a:ln cap="flat" w="11362">
              <a:noFill/>
              <a:prstDash val="solid"/>
              <a:miter/>
            </a:ln>
          </p:spPr>
          <p:txBody>
            <a:bodyPr anchor="ctr" rtlCol="0"/>
            <a:lstStyle/>
            <a:p>
              <a:endParaRPr lang="en-US"/>
            </a:p>
          </p:txBody>
        </p:sp>
        <p:sp>
          <p:nvSpPr>
            <p:cNvPr id="45" name="Freeform: Shape 44">
              <a:extLst>
                <a:ext uri="{FF2B5EF4-FFF2-40B4-BE49-F238E27FC236}">
                  <a16:creationId xmlns:a16="http://schemas.microsoft.com/office/drawing/2014/main" id="{1550708D-1089-4803-A208-5B72EC8EBEF9}"/>
                </a:ext>
              </a:extLst>
            </p:cNvPr>
            <p:cNvSpPr/>
            <p:nvPr/>
          </p:nvSpPr>
          <p:spPr>
            <a:xfrm>
              <a:off x="8444063" y="4890581"/>
              <a:ext cx="136043" cy="223728"/>
            </a:xfrm>
            <a:custGeom>
              <a:avLst/>
              <a:gdLst>
                <a:gd fmla="*/ 8515 w 136043" name="connsiteX0"/>
                <a:gd fmla="*/ 223677 h 223728" name="connsiteY0"/>
                <a:gd fmla="*/ -41 w 136043" name="connsiteX1"/>
                <a:gd fmla="*/ 215189 h 223728" name="connsiteY1"/>
                <a:gd fmla="*/ 1130 w 136043" name="connsiteX2"/>
                <a:gd fmla="*/ 210837 h 223728" name="connsiteY2"/>
                <a:gd fmla="*/ 119982 w 136043" name="connsiteX3"/>
                <a:gd fmla="*/ 4265 h 223728" name="connsiteY3"/>
                <a:gd fmla="*/ 131686 w 136043" name="connsiteX4"/>
                <a:gd fmla="*/ 1084 h 223728" name="connsiteY4"/>
                <a:gd fmla="*/ 134867 w 136043" name="connsiteX5"/>
                <a:gd fmla="*/ 12787 h 223728" name="connsiteY5"/>
                <a:gd fmla="*/ 15901 w 136043" name="connsiteX6"/>
                <a:gd fmla="*/ 219359 h 223728" name="connsiteY6"/>
                <a:gd fmla="*/ 8515 w 136043" name="connsiteX7"/>
                <a:gd fmla="*/ 223677 h 22372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728" w="136043">
                  <a:moveTo>
                    <a:pt x="8515" y="223677"/>
                  </a:moveTo>
                  <a:cubicBezTo>
                    <a:pt x="3811" y="223700"/>
                    <a:pt x="-30" y="219905"/>
                    <a:pt x="-41" y="215189"/>
                  </a:cubicBezTo>
                  <a:cubicBezTo>
                    <a:pt x="-52" y="213667"/>
                    <a:pt x="357" y="212155"/>
                    <a:pt x="1130" y="210837"/>
                  </a:cubicBezTo>
                  <a:lnTo>
                    <a:pt x="119982" y="4265"/>
                  </a:lnTo>
                  <a:cubicBezTo>
                    <a:pt x="122334" y="152"/>
                    <a:pt x="127572" y="-1268"/>
                    <a:pt x="131686" y="1084"/>
                  </a:cubicBezTo>
                  <a:cubicBezTo>
                    <a:pt x="135799" y="3436"/>
                    <a:pt x="137219" y="8674"/>
                    <a:pt x="134867" y="12787"/>
                  </a:cubicBezTo>
                  <a:lnTo>
                    <a:pt x="15901" y="219359"/>
                  </a:lnTo>
                  <a:cubicBezTo>
                    <a:pt x="14378" y="222007"/>
                    <a:pt x="11572" y="223643"/>
                    <a:pt x="8515" y="223677"/>
                  </a:cubicBezTo>
                  <a:close/>
                </a:path>
              </a:pathLst>
            </a:custGeom>
            <a:solidFill>
              <a:srgbClr val="271C57"/>
            </a:solidFill>
            <a:ln cap="flat" w="11362">
              <a:noFill/>
              <a:prstDash val="solid"/>
              <a:miter/>
            </a:ln>
          </p:spPr>
          <p:txBody>
            <a:bodyPr anchor="ctr" rtlCol="0"/>
            <a:lstStyle/>
            <a:p>
              <a:endParaRPr lang="en-US"/>
            </a:p>
          </p:txBody>
        </p:sp>
        <p:sp>
          <p:nvSpPr>
            <p:cNvPr id="46" name="Freeform: Shape 45">
              <a:extLst>
                <a:ext uri="{FF2B5EF4-FFF2-40B4-BE49-F238E27FC236}">
                  <a16:creationId xmlns:a16="http://schemas.microsoft.com/office/drawing/2014/main" id="{F98E4176-8831-403B-B6E2-28E9FC0DB232}"/>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lang="en-US"/>
            </a:p>
          </p:txBody>
        </p:sp>
      </p:grpSp>
      <p:grpSp>
        <p:nvGrpSpPr>
          <p:cNvPr id="47" name="Group 46">
            <a:extLst>
              <a:ext uri="{FF2B5EF4-FFF2-40B4-BE49-F238E27FC236}">
                <a16:creationId xmlns:a16="http://schemas.microsoft.com/office/drawing/2014/main" id="{49486500-8593-4165-9DB9-3126946512CC}"/>
              </a:ext>
            </a:extLst>
          </p:cNvPr>
          <p:cNvGrpSpPr/>
          <p:nvPr/>
        </p:nvGrpSpPr>
        <p:grpSpPr>
          <a:xfrm>
            <a:off x="4609233" y="2667331"/>
            <a:ext cx="3012229" cy="1711712"/>
            <a:chOff x="5980607" y="3791132"/>
            <a:chExt cx="1854402" cy="1053772"/>
          </a:xfrm>
        </p:grpSpPr>
        <p:sp>
          <p:nvSpPr>
            <p:cNvPr id="48" name="Freeform: Shape 47">
              <a:extLst>
                <a:ext uri="{FF2B5EF4-FFF2-40B4-BE49-F238E27FC236}">
                  <a16:creationId xmlns:a16="http://schemas.microsoft.com/office/drawing/2014/main" id="{F1A4E658-7BD1-469A-8D65-3727E4842D5D}"/>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lang="en-US"/>
            </a:p>
          </p:txBody>
        </p:sp>
        <p:sp>
          <p:nvSpPr>
            <p:cNvPr id="49" name="Freeform: Shape 48">
              <a:extLst>
                <a:ext uri="{FF2B5EF4-FFF2-40B4-BE49-F238E27FC236}">
                  <a16:creationId xmlns:a16="http://schemas.microsoft.com/office/drawing/2014/main" id="{F106BE51-49D1-4E9C-948E-26770EB71D8A}"/>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lang="en-US"/>
            </a:p>
          </p:txBody>
        </p:sp>
        <p:sp>
          <p:nvSpPr>
            <p:cNvPr id="50" name="Freeform: Shape 49">
              <a:extLst>
                <a:ext uri="{FF2B5EF4-FFF2-40B4-BE49-F238E27FC236}">
                  <a16:creationId xmlns:a16="http://schemas.microsoft.com/office/drawing/2014/main" id="{A6275A90-3537-4F71-8F82-A241719D3F49}"/>
                </a:ext>
              </a:extLst>
            </p:cNvPr>
            <p:cNvSpPr/>
            <p:nvPr/>
          </p:nvSpPr>
          <p:spPr>
            <a:xfrm>
              <a:off x="5995753" y="3807383"/>
              <a:ext cx="1824488" cy="1011157"/>
            </a:xfrm>
            <a:custGeom>
              <a:avLst/>
              <a:gdLst>
                <a:gd fmla="*/ 1362494 w 1824488" name="connsiteX0"/>
                <a:gd fmla="*/ 62 h 1011157" name="connsiteY0"/>
                <a:gd fmla="*/ 1550658 w 1824488" name="connsiteX1"/>
                <a:gd fmla="*/ 62 h 1011157" name="connsiteY1"/>
                <a:gd fmla="*/ 1689396 w 1824488" name="connsiteX2"/>
                <a:gd fmla="*/ 117552 h 1011157" name="connsiteY2"/>
                <a:gd fmla="*/ 1823133 w 1824488" name="connsiteX3"/>
                <a:gd fmla="*/ 903162 h 1011157" name="connsiteY3"/>
                <a:gd fmla="*/ 1747390 w 1824488" name="connsiteX4"/>
                <a:gd fmla="*/ 1009811 h 1011157" name="connsiteY4"/>
                <a:gd fmla="*/ 1732232 w 1824488" name="connsiteX5"/>
                <a:gd fmla="*/ 1011106 h 1011157" name="connsiteY5"/>
                <a:gd fmla="*/ 92155 w 1824488" name="connsiteX6"/>
                <a:gd fmla="*/ 1011106 h 1011157" name="connsiteY6"/>
                <a:gd fmla="*/ -41 w 1824488" name="connsiteX7"/>
                <a:gd fmla="*/ 918320 h 1011157" name="connsiteY7"/>
                <a:gd fmla="*/ 1254 w 1824488" name="connsiteX8"/>
                <a:gd fmla="*/ 903162 h 1011157" name="connsiteY8"/>
                <a:gd fmla="*/ 134538 w 1824488" name="connsiteX9"/>
                <a:gd fmla="*/ 117438 h 1011157" name="connsiteY9"/>
                <a:gd fmla="*/ 273730 w 1824488" name="connsiteX10"/>
                <a:gd fmla="*/ -51 h 1011157" name="connsiteY10"/>
                <a:gd fmla="*/ 1362835 w 1824488"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8">
                  <a:moveTo>
                    <a:pt x="1362494" y="62"/>
                  </a:moveTo>
                  <a:lnTo>
                    <a:pt x="1550658" y="62"/>
                  </a:lnTo>
                  <a:cubicBezTo>
                    <a:pt x="1619311" y="301"/>
                    <a:pt x="1677851" y="49876"/>
                    <a:pt x="1689396" y="117552"/>
                  </a:cubicBezTo>
                  <a:lnTo>
                    <a:pt x="1823133" y="903162"/>
                  </a:lnTo>
                  <a:cubicBezTo>
                    <a:pt x="1831667" y="953521"/>
                    <a:pt x="1797760" y="1001266"/>
                    <a:pt x="1747390" y="1009811"/>
                  </a:cubicBezTo>
                  <a:cubicBezTo>
                    <a:pt x="1742391" y="1010652"/>
                    <a:pt x="1737312" y="1011095"/>
                    <a:pt x="1732232" y="1011106"/>
                  </a:cubicBezTo>
                  <a:lnTo>
                    <a:pt x="92155" y="1011106"/>
                  </a:lnTo>
                  <a:cubicBezTo>
                    <a:pt x="41069" y="1010947"/>
                    <a:pt x="-211" y="969406"/>
                    <a:pt x="-41" y="918320"/>
                  </a:cubicBezTo>
                  <a:cubicBezTo>
                    <a:pt x="-30" y="913240"/>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lang="en-US"/>
            </a:p>
          </p:txBody>
        </p:sp>
        <p:sp>
          <p:nvSpPr>
            <p:cNvPr id="51" name="Freeform: Shape 50">
              <a:extLst>
                <a:ext uri="{FF2B5EF4-FFF2-40B4-BE49-F238E27FC236}">
                  <a16:creationId xmlns:a16="http://schemas.microsoft.com/office/drawing/2014/main" id="{EE1A5B68-D4B9-44E5-B523-4EDDD1C543CF}"/>
                </a:ext>
              </a:extLst>
            </p:cNvPr>
            <p:cNvSpPr/>
            <p:nvPr/>
          </p:nvSpPr>
          <p:spPr>
            <a:xfrm>
              <a:off x="5980607" y="3791132"/>
              <a:ext cx="1854402" cy="1043429"/>
            </a:xfrm>
            <a:custGeom>
              <a:avLst/>
              <a:gdLst>
                <a:gd fmla="*/ 1744992 w 1854402" name="connsiteX0"/>
                <a:gd fmla="*/ 1043378 h 1043429" name="connsiteY0"/>
                <a:gd fmla="*/ 109346 w 1854402" name="connsiteX1"/>
                <a:gd fmla="*/ 1043378 h 1043429" name="connsiteY1"/>
                <a:gd fmla="*/ -41 w 1854402" name="connsiteX2"/>
                <a:gd fmla="*/ 934150 h 1043429" name="connsiteY2"/>
                <a:gd fmla="*/ 1516 w 1854402" name="connsiteX3"/>
                <a:gd fmla="*/ 915663 h 1043429" name="connsiteY3"/>
                <a:gd fmla="*/ 134458 w 1854402" name="connsiteX4"/>
                <a:gd fmla="*/ 131644 h 1043429" name="connsiteY4"/>
                <a:gd fmla="*/ 290125 w 1854402" name="connsiteX5"/>
                <a:gd fmla="*/ 65 h 1043429" name="connsiteY5"/>
                <a:gd fmla="*/ 1255151 w 1854402" name="connsiteX6"/>
                <a:gd fmla="*/ 65 h 1043429" name="connsiteY6"/>
                <a:gd fmla="*/ 1274172 w 1854402" name="connsiteX7"/>
                <a:gd fmla="*/ 15143 h 1043429" name="connsiteY7"/>
                <a:gd fmla="*/ 1259094 w 1854402" name="connsiteX8"/>
                <a:gd fmla="*/ 34152 h 1043429" name="connsiteY8"/>
                <a:gd fmla="*/ 1255151 w 1854402" name="connsiteX9"/>
                <a:gd fmla="*/ 34152 h 1043429" name="connsiteY9"/>
                <a:gd fmla="*/ 290125 w 1854402" name="connsiteX10"/>
                <a:gd fmla="*/ 34152 h 1043429" name="connsiteY10"/>
                <a:gd fmla="*/ 168205 w 1854402" name="connsiteX11"/>
                <a:gd fmla="*/ 137211 h 1043429" name="connsiteY11"/>
                <a:gd fmla="*/ 35262 w 1854402" name="connsiteX12"/>
                <a:gd fmla="*/ 921230 h 1043429" name="connsiteY12"/>
                <a:gd fmla="*/ 96552 w 1854402" name="connsiteX13"/>
                <a:gd fmla="*/ 1007973 h 1043429" name="connsiteY13"/>
                <a:gd fmla="*/ 109346 w 1854402" name="connsiteX14"/>
                <a:gd fmla="*/ 1009063 h 1043429" name="connsiteY14"/>
                <a:gd fmla="*/ 1745560 w 1854402" name="connsiteX15"/>
                <a:gd fmla="*/ 1009063 h 1043429" name="connsiteY15"/>
                <a:gd fmla="*/ 1820713 w 1854402" name="connsiteX16"/>
                <a:gd fmla="*/ 933775 h 1043429" name="connsiteY16"/>
                <a:gd fmla="*/ 1819645 w 1854402" name="connsiteX17"/>
                <a:gd fmla="*/ 921230 h 1043429" name="connsiteY17"/>
                <a:gd fmla="*/ 1686702 w 1854402" name="connsiteX18"/>
                <a:gd fmla="*/ 137211 h 1043429" name="connsiteY18"/>
                <a:gd fmla="*/ 1564782 w 1854402" name="connsiteX19"/>
                <a:gd fmla="*/ 34152 h 1043429" name="connsiteY19"/>
                <a:gd fmla="*/ 1376504 w 1854402" name="connsiteX20"/>
                <a:gd fmla="*/ 34152 h 1043429" name="connsiteY20"/>
                <a:gd fmla="*/ 1357494 w 1854402" name="connsiteX21"/>
                <a:gd fmla="*/ 19074 h 1043429" name="connsiteY21"/>
                <a:gd fmla="*/ 1372561 w 1854402" name="connsiteX22"/>
                <a:gd fmla="*/ 65 h 1043429" name="connsiteY22"/>
                <a:gd fmla="*/ 1376504 w 1854402" name="connsiteX23"/>
                <a:gd fmla="*/ 65 h 1043429" name="connsiteY23"/>
                <a:gd fmla="*/ 1564213 w 1854402" name="connsiteX24"/>
                <a:gd fmla="*/ 65 h 1043429" name="connsiteY24"/>
                <a:gd fmla="*/ 1719881 w 1854402" name="connsiteX25"/>
                <a:gd fmla="*/ 131644 h 1043429" name="connsiteY25"/>
                <a:gd fmla="*/ 1852823 w 1854402" name="connsiteX26"/>
                <a:gd fmla="*/ 915663 h 1043429" name="connsiteY26"/>
                <a:gd fmla="*/ 1762991 w 1854402" name="connsiteX27"/>
                <a:gd fmla="*/ 1041856 h 1043429" name="connsiteY27"/>
                <a:gd fmla="*/ 1744992 w 1854402" name="connsiteX28"/>
                <a:gd fmla="*/ 1043378 h 1043429"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429" w="1854402">
                  <a:moveTo>
                    <a:pt x="1744992" y="1043378"/>
                  </a:moveTo>
                  <a:lnTo>
                    <a:pt x="109346" y="1043378"/>
                  </a:lnTo>
                  <a:cubicBezTo>
                    <a:pt x="48977" y="1043424"/>
                    <a:pt x="4" y="994519"/>
                    <a:pt x="-41" y="934150"/>
                  </a:cubicBezTo>
                  <a:cubicBezTo>
                    <a:pt x="-53" y="927957"/>
                    <a:pt x="470" y="921776"/>
                    <a:pt x="1516" y="915663"/>
                  </a:cubicBezTo>
                  <a:lnTo>
                    <a:pt x="134458" y="131644"/>
                  </a:lnTo>
                  <a:cubicBezTo>
                    <a:pt x="147139" y="55594"/>
                    <a:pt x="213019" y="-95"/>
                    <a:pt x="290125" y="65"/>
                  </a:cubicBezTo>
                  <a:lnTo>
                    <a:pt x="1255151" y="65"/>
                  </a:lnTo>
                  <a:cubicBezTo>
                    <a:pt x="1264559" y="-1026"/>
                    <a:pt x="1273081" y="5723"/>
                    <a:pt x="1274172" y="15143"/>
                  </a:cubicBezTo>
                  <a:cubicBezTo>
                    <a:pt x="1275251" y="24551"/>
                    <a:pt x="1268502" y="33062"/>
                    <a:pt x="1259094" y="34152"/>
                  </a:cubicBezTo>
                  <a:cubicBezTo>
                    <a:pt x="1257787" y="34300"/>
                    <a:pt x="1256458" y="34300"/>
                    <a:pt x="1255151" y="34152"/>
                  </a:cubicBezTo>
                  <a:lnTo>
                    <a:pt x="290125" y="34152"/>
                  </a:lnTo>
                  <a:cubicBezTo>
                    <a:pt x="229745" y="34050"/>
                    <a:pt x="178158" y="77660"/>
                    <a:pt x="168205" y="137211"/>
                  </a:cubicBezTo>
                  <a:lnTo>
                    <a:pt x="35262" y="921230"/>
                  </a:lnTo>
                  <a:cubicBezTo>
                    <a:pt x="28229" y="962113"/>
                    <a:pt x="55681" y="1000950"/>
                    <a:pt x="96552" y="1007973"/>
                  </a:cubicBezTo>
                  <a:cubicBezTo>
                    <a:pt x="100779" y="1008700"/>
                    <a:pt x="105063" y="1009063"/>
                    <a:pt x="109346" y="1009063"/>
                  </a:cubicBezTo>
                  <a:lnTo>
                    <a:pt x="1745560" y="1009063"/>
                  </a:lnTo>
                  <a:cubicBezTo>
                    <a:pt x="1787102" y="1009029"/>
                    <a:pt x="1820747" y="975317"/>
                    <a:pt x="1820713" y="933775"/>
                  </a:cubicBezTo>
                  <a:cubicBezTo>
                    <a:pt x="1820701" y="929571"/>
                    <a:pt x="1820349" y="925378"/>
                    <a:pt x="1819645" y="921230"/>
                  </a:cubicBezTo>
                  <a:lnTo>
                    <a:pt x="1686702" y="137211"/>
                  </a:lnTo>
                  <a:cubicBezTo>
                    <a:pt x="1676749" y="77660"/>
                    <a:pt x="1625163" y="34050"/>
                    <a:pt x="1564782" y="34152"/>
                  </a:cubicBezTo>
                  <a:lnTo>
                    <a:pt x="1376504" y="34152"/>
                  </a:lnTo>
                  <a:cubicBezTo>
                    <a:pt x="1367095" y="35243"/>
                    <a:pt x="1358573" y="28494"/>
                    <a:pt x="1357494" y="19074"/>
                  </a:cubicBezTo>
                  <a:cubicBezTo>
                    <a:pt x="1356403" y="9666"/>
                    <a:pt x="1363152" y="1156"/>
                    <a:pt x="1372561" y="65"/>
                  </a:cubicBezTo>
                  <a:cubicBezTo>
                    <a:pt x="1373867" y="-83"/>
                    <a:pt x="1375197" y="-83"/>
                    <a:pt x="1376504" y="65"/>
                  </a:cubicBezTo>
                  <a:lnTo>
                    <a:pt x="1564213" y="65"/>
                  </a:lnTo>
                  <a:cubicBezTo>
                    <a:pt x="1641320" y="-95"/>
                    <a:pt x="1707201" y="55594"/>
                    <a:pt x="1719881" y="131644"/>
                  </a:cubicBezTo>
                  <a:lnTo>
                    <a:pt x="1852823" y="915663"/>
                  </a:lnTo>
                  <a:cubicBezTo>
                    <a:pt x="1862868" y="975317"/>
                    <a:pt x="1822645" y="1031823"/>
                    <a:pt x="1762991" y="1041856"/>
                  </a:cubicBezTo>
                  <a:cubicBezTo>
                    <a:pt x="1757037" y="1042856"/>
                    <a:pt x="1751026" y="1043367"/>
                    <a:pt x="1744992" y="1043378"/>
                  </a:cubicBezTo>
                  <a:close/>
                </a:path>
              </a:pathLst>
            </a:custGeom>
            <a:solidFill>
              <a:srgbClr val="271C57"/>
            </a:solidFill>
            <a:ln cap="flat" w="11362">
              <a:noFill/>
              <a:prstDash val="solid"/>
              <a:miter/>
            </a:ln>
          </p:spPr>
          <p:txBody>
            <a:bodyPr anchor="ctr" rtlCol="0"/>
            <a:lstStyle/>
            <a:p>
              <a:endParaRPr lang="en-US"/>
            </a:p>
          </p:txBody>
        </p:sp>
        <p:sp>
          <p:nvSpPr>
            <p:cNvPr id="52" name="Freeform: Shape 51">
              <a:extLst>
                <a:ext uri="{FF2B5EF4-FFF2-40B4-BE49-F238E27FC236}">
                  <a16:creationId xmlns:a16="http://schemas.microsoft.com/office/drawing/2014/main" id="{BD232C25-3C19-4FB8-923C-FD3E566ABA06}"/>
                </a:ext>
              </a:extLst>
            </p:cNvPr>
            <p:cNvSpPr/>
            <p:nvPr/>
          </p:nvSpPr>
          <p:spPr>
            <a:xfrm>
              <a:off x="6098900" y="3865732"/>
              <a:ext cx="1572412" cy="960194"/>
            </a:xfrm>
            <a:custGeom>
              <a:avLst/>
              <a:gdLst>
                <a:gd fmla="*/ 8552 w 1572412" name="connsiteX0"/>
                <a:gd fmla="*/ 960143 h 960194" name="connsiteY0"/>
                <a:gd fmla="*/ 30 w 1572412" name="connsiteX1"/>
                <a:gd fmla="*/ 952758 h 960194" name="connsiteY1"/>
                <a:gd fmla="*/ 7393 w 1572412" name="connsiteX2"/>
                <a:gd fmla="*/ 943213 h 960194" name="connsiteY2"/>
                <a:gd fmla="*/ 7415 w 1572412" name="connsiteX3"/>
                <a:gd fmla="*/ 943213 h 960194" name="connsiteY3"/>
                <a:gd fmla="*/ 309888 w 1572412" name="connsiteX4"/>
                <a:gd fmla="*/ 798454 h 960194" name="connsiteY4"/>
                <a:gd fmla="*/ 420900 w 1572412" name="connsiteX5"/>
                <a:gd fmla="*/ 705166 h 960194" name="connsiteY5"/>
                <a:gd fmla="*/ 470100 w 1572412" name="connsiteX6"/>
                <a:gd fmla="*/ 662670 h 960194" name="connsiteY6"/>
                <a:gd fmla="*/ 599861 w 1572412" name="connsiteX7"/>
                <a:gd fmla="*/ 561430 h 960194" name="connsiteY7"/>
                <a:gd fmla="*/ 805411 w 1572412" name="connsiteX8"/>
                <a:gd fmla="*/ 450644 h 960194" name="connsiteY8"/>
                <a:gd fmla="*/ 806433 w 1572412" name="connsiteX9"/>
                <a:gd fmla="*/ 450644 h 960194" name="connsiteY9"/>
                <a:gd fmla="*/ 981076 w 1572412" name="connsiteX10"/>
                <a:gd fmla="*/ 379855 h 960194" name="connsiteY10"/>
                <a:gd fmla="*/ 1120723 w 1572412" name="connsiteX11"/>
                <a:gd fmla="*/ 324179 h 960194" name="connsiteY11"/>
                <a:gd fmla="*/ 1190376 w 1572412" name="connsiteX12"/>
                <a:gd fmla="*/ 293159 h 960194" name="connsiteY12"/>
                <a:gd fmla="*/ 1557274 w 1572412" name="connsiteX13"/>
                <a:gd fmla="*/ 3640 h 960194" name="connsiteY13"/>
                <a:gd fmla="*/ 1568636 w 1572412" name="connsiteX14"/>
                <a:gd fmla="*/ 1140 h 960194" name="connsiteY14"/>
                <a:gd fmla="*/ 1571250 w 1572412" name="connsiteX15"/>
                <a:gd fmla="*/ 12503 h 960194" name="connsiteY15"/>
                <a:gd fmla="*/ 1197193 w 1572412" name="connsiteX16"/>
                <a:gd fmla="*/ 307930 h 960194" name="connsiteY16"/>
                <a:gd fmla="*/ 1126859 w 1572412" name="connsiteX17"/>
                <a:gd fmla="*/ 339177 h 960194" name="connsiteY17"/>
                <a:gd fmla="*/ 986758 w 1572412" name="connsiteX18"/>
                <a:gd fmla="*/ 395081 h 960194" name="connsiteY18"/>
                <a:gd fmla="*/ 812001 w 1572412" name="connsiteX19"/>
                <a:gd fmla="*/ 465984 h 960194" name="connsiteY19"/>
                <a:gd fmla="*/ 810978 w 1572412" name="connsiteX20"/>
                <a:gd fmla="*/ 465984 h 960194" name="connsiteY20"/>
                <a:gd fmla="*/ 609065 w 1572412" name="connsiteX21"/>
                <a:gd fmla="*/ 575633 h 960194" name="connsiteY21"/>
                <a:gd fmla="*/ 480781 w 1572412" name="connsiteX22"/>
                <a:gd fmla="*/ 675624 h 960194" name="connsiteY22"/>
                <a:gd fmla="*/ 431695 w 1572412" name="connsiteX23"/>
                <a:gd fmla="*/ 718120 h 960194" name="connsiteY23"/>
                <a:gd fmla="*/ 320001 w 1572412" name="connsiteX24"/>
                <a:gd fmla="*/ 811861 h 960194" name="connsiteY24"/>
                <a:gd fmla="*/ 9233 w 1572412" name="connsiteX25"/>
                <a:gd fmla="*/ 959575 h 96019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960194" w="1572412">
                  <a:moveTo>
                    <a:pt x="8552" y="960143"/>
                  </a:moveTo>
                  <a:cubicBezTo>
                    <a:pt x="4257" y="960178"/>
                    <a:pt x="598" y="957019"/>
                    <a:pt x="30" y="952758"/>
                  </a:cubicBezTo>
                  <a:cubicBezTo>
                    <a:pt x="-573" y="948087"/>
                    <a:pt x="2723" y="943815"/>
                    <a:pt x="7393" y="943213"/>
                  </a:cubicBezTo>
                  <a:cubicBezTo>
                    <a:pt x="7404" y="943213"/>
                    <a:pt x="7404" y="943213"/>
                    <a:pt x="7415" y="943213"/>
                  </a:cubicBezTo>
                  <a:cubicBezTo>
                    <a:pt x="102634" y="930260"/>
                    <a:pt x="201602" y="882991"/>
                    <a:pt x="309888" y="798454"/>
                  </a:cubicBezTo>
                  <a:cubicBezTo>
                    <a:pt x="347952" y="768797"/>
                    <a:pt x="384995" y="736414"/>
                    <a:pt x="420900" y="705166"/>
                  </a:cubicBezTo>
                  <a:cubicBezTo>
                    <a:pt x="437263" y="690963"/>
                    <a:pt x="453625" y="676647"/>
                    <a:pt x="470100" y="662670"/>
                  </a:cubicBezTo>
                  <a:cubicBezTo>
                    <a:pt x="511437" y="626538"/>
                    <a:pt x="554763" y="592745"/>
                    <a:pt x="599861" y="561430"/>
                  </a:cubicBezTo>
                  <a:cubicBezTo>
                    <a:pt x="664844" y="518286"/>
                    <a:pt x="733644" y="481198"/>
                    <a:pt x="805411" y="450644"/>
                  </a:cubicBezTo>
                  <a:lnTo>
                    <a:pt x="806433" y="450644"/>
                  </a:lnTo>
                  <a:cubicBezTo>
                    <a:pt x="863815" y="425306"/>
                    <a:pt x="923354" y="402240"/>
                    <a:pt x="981076" y="379855"/>
                  </a:cubicBezTo>
                  <a:cubicBezTo>
                    <a:pt x="1027095" y="362016"/>
                    <a:pt x="1074704" y="343495"/>
                    <a:pt x="1120723" y="324179"/>
                  </a:cubicBezTo>
                  <a:cubicBezTo>
                    <a:pt x="1147993" y="312816"/>
                    <a:pt x="1170150" y="302703"/>
                    <a:pt x="1190376" y="293159"/>
                  </a:cubicBezTo>
                  <a:cubicBezTo>
                    <a:pt x="1364564" y="211689"/>
                    <a:pt x="1484667" y="117039"/>
                    <a:pt x="1557274" y="3640"/>
                  </a:cubicBezTo>
                  <a:cubicBezTo>
                    <a:pt x="1559819" y="-53"/>
                    <a:pt x="1564784" y="-1144"/>
                    <a:pt x="1568636" y="1140"/>
                  </a:cubicBezTo>
                  <a:cubicBezTo>
                    <a:pt x="1572318" y="3674"/>
                    <a:pt x="1573454" y="8605"/>
                    <a:pt x="1571250" y="12503"/>
                  </a:cubicBezTo>
                  <a:cubicBezTo>
                    <a:pt x="1496711" y="128628"/>
                    <a:pt x="1374449" y="225438"/>
                    <a:pt x="1197193" y="307930"/>
                  </a:cubicBezTo>
                  <a:cubicBezTo>
                    <a:pt x="1176854" y="317588"/>
                    <a:pt x="1154470" y="327588"/>
                    <a:pt x="1126859" y="339177"/>
                  </a:cubicBezTo>
                  <a:cubicBezTo>
                    <a:pt x="1080613" y="358721"/>
                    <a:pt x="1032890" y="377242"/>
                    <a:pt x="986758" y="395081"/>
                  </a:cubicBezTo>
                  <a:cubicBezTo>
                    <a:pt x="929036" y="417807"/>
                    <a:pt x="869268" y="440532"/>
                    <a:pt x="812001" y="465984"/>
                  </a:cubicBezTo>
                  <a:lnTo>
                    <a:pt x="810978" y="465984"/>
                  </a:lnTo>
                  <a:cubicBezTo>
                    <a:pt x="740440" y="496242"/>
                    <a:pt x="672855" y="532944"/>
                    <a:pt x="609065" y="575633"/>
                  </a:cubicBezTo>
                  <a:cubicBezTo>
                    <a:pt x="564444" y="606517"/>
                    <a:pt x="521618" y="639900"/>
                    <a:pt x="480781" y="675624"/>
                  </a:cubicBezTo>
                  <a:cubicBezTo>
                    <a:pt x="464306" y="689714"/>
                    <a:pt x="448057" y="703917"/>
                    <a:pt x="431695" y="718120"/>
                  </a:cubicBezTo>
                  <a:cubicBezTo>
                    <a:pt x="395675" y="749481"/>
                    <a:pt x="358406" y="781978"/>
                    <a:pt x="320001" y="811861"/>
                  </a:cubicBezTo>
                  <a:cubicBezTo>
                    <a:pt x="209215" y="898331"/>
                    <a:pt x="107520" y="946849"/>
                    <a:pt x="9233" y="959575"/>
                  </a:cubicBezTo>
                  <a:close/>
                </a:path>
              </a:pathLst>
            </a:custGeom>
            <a:solidFill>
              <a:srgbClr val="271C57"/>
            </a:solidFill>
            <a:ln cap="flat" w="11362">
              <a:noFill/>
              <a:prstDash val="solid"/>
              <a:miter/>
            </a:ln>
          </p:spPr>
          <p:txBody>
            <a:bodyPr anchor="ctr" rtlCol="0"/>
            <a:lstStyle/>
            <a:p>
              <a:endParaRPr lang="en-US"/>
            </a:p>
          </p:txBody>
        </p:sp>
        <p:sp>
          <p:nvSpPr>
            <p:cNvPr id="53" name="Freeform: Shape 52">
              <a:extLst>
                <a:ext uri="{FF2B5EF4-FFF2-40B4-BE49-F238E27FC236}">
                  <a16:creationId xmlns:a16="http://schemas.microsoft.com/office/drawing/2014/main" id="{D3F41CC6-C16C-44C6-9B5C-6544179E1D73}"/>
                </a:ext>
              </a:extLst>
            </p:cNvPr>
            <p:cNvSpPr/>
            <p:nvPr/>
          </p:nvSpPr>
          <p:spPr>
            <a:xfrm>
              <a:off x="6771385" y="4351124"/>
              <a:ext cx="1007415" cy="121657"/>
            </a:xfrm>
            <a:custGeom>
              <a:avLst/>
              <a:gdLst>
                <a:gd fmla="*/ 550161 w 1007415" name="connsiteX0"/>
                <a:gd fmla="*/ 121602 h 121657" name="connsiteY0"/>
                <a:gd fmla="*/ 420627 w 1007415" name="connsiteX1"/>
                <a:gd fmla="*/ 93536 h 121657" name="connsiteY1"/>
                <a:gd fmla="*/ 382335 w 1007415" name="connsiteX2"/>
                <a:gd fmla="*/ 74674 h 121657" name="connsiteY2"/>
                <a:gd fmla="*/ 10551 w 1007415" name="connsiteX3"/>
                <a:gd fmla="*/ 44336 h 121657" name="connsiteY3"/>
                <a:gd fmla="*/ 245 w 1007415" name="connsiteX4"/>
                <a:gd fmla="*/ 38098 h 121657" name="connsiteY4"/>
                <a:gd fmla="*/ 211 w 1007415" name="connsiteX5"/>
                <a:gd fmla="*/ 37973 h 121657" name="connsiteY5"/>
                <a:gd fmla="*/ 6336 w 1007415" name="connsiteX6"/>
                <a:gd fmla="*/ 27781 h 121657" name="connsiteY6"/>
                <a:gd fmla="*/ 6461 w 1007415" name="connsiteX7"/>
                <a:gd fmla="*/ 27747 h 121657" name="connsiteY7"/>
                <a:gd fmla="*/ 390176 w 1007415" name="connsiteX8"/>
                <a:gd fmla="*/ 59449 h 121657" name="connsiteY8"/>
                <a:gd fmla="*/ 427672 w 1007415" name="connsiteX9"/>
                <a:gd fmla="*/ 77856 h 121657" name="connsiteY9"/>
                <a:gd fmla="*/ 646516 w 1007415" name="connsiteX10"/>
                <a:gd fmla="*/ 86492 h 121657" name="connsiteY10"/>
                <a:gd fmla="*/ 714691 w 1007415" name="connsiteX11"/>
                <a:gd fmla="*/ 50699 h 121657" name="connsiteY11"/>
                <a:gd fmla="*/ 773550 w 1007415" name="connsiteX12"/>
                <a:gd fmla="*/ 18884 h 121657" name="connsiteY12"/>
                <a:gd fmla="*/ 920127 w 1007415" name="connsiteX13"/>
                <a:gd fmla="*/ 18088 h 121657" name="connsiteY13"/>
                <a:gd fmla="*/ 951715 w 1007415" name="connsiteX14"/>
                <a:gd fmla="*/ 45700 h 121657" name="connsiteY14"/>
                <a:gd fmla="*/ 970918 w 1007415" name="connsiteX15"/>
                <a:gd fmla="*/ 63880 h 121657" name="connsiteY15"/>
                <a:gd fmla="*/ 1000688 w 1007415" name="connsiteX16"/>
                <a:gd fmla="*/ 79560 h 121657" name="connsiteY16"/>
                <a:gd fmla="*/ 1007165 w 1007415" name="connsiteX17"/>
                <a:gd fmla="*/ 89786 h 121657" name="connsiteY17"/>
                <a:gd fmla="*/ 996938 w 1007415" name="connsiteX18"/>
                <a:gd fmla="*/ 96263 h 121657" name="connsiteY18"/>
                <a:gd fmla="*/ 959896 w 1007415" name="connsiteX19"/>
                <a:gd fmla="*/ 77060 h 121657" name="connsiteY19"/>
                <a:gd fmla="*/ 939557 w 1007415" name="connsiteX20"/>
                <a:gd fmla="*/ 57744 h 121657" name="connsiteY20"/>
                <a:gd fmla="*/ 910810 w 1007415" name="connsiteX21"/>
                <a:gd fmla="*/ 32405 h 121657" name="connsiteY21"/>
                <a:gd fmla="*/ 780481 w 1007415" name="connsiteX22"/>
                <a:gd fmla="*/ 34451 h 121657" name="connsiteY22"/>
                <a:gd fmla="*/ 723668 w 1007415" name="connsiteX23"/>
                <a:gd fmla="*/ 65471 h 121657" name="connsiteY23"/>
                <a:gd fmla="*/ 652992 w 1007415" name="connsiteX24"/>
                <a:gd fmla="*/ 102399 h 121657" name="connsiteY24"/>
                <a:gd fmla="*/ 550161 w 1007415" name="connsiteX25"/>
                <a:gd fmla="*/ 121602 h 121657"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21657" w="1007415">
                  <a:moveTo>
                    <a:pt x="550161" y="121602"/>
                  </a:moveTo>
                  <a:cubicBezTo>
                    <a:pt x="505495" y="121397"/>
                    <a:pt x="461374" y="111830"/>
                    <a:pt x="420627" y="93536"/>
                  </a:cubicBezTo>
                  <a:cubicBezTo>
                    <a:pt x="407901" y="87741"/>
                    <a:pt x="395516" y="81378"/>
                    <a:pt x="382335" y="74674"/>
                  </a:cubicBezTo>
                  <a:cubicBezTo>
                    <a:pt x="307569" y="36155"/>
                    <a:pt x="223259" y="-7364"/>
                    <a:pt x="10551" y="44336"/>
                  </a:cubicBezTo>
                  <a:cubicBezTo>
                    <a:pt x="5983" y="45461"/>
                    <a:pt x="1370" y="42666"/>
                    <a:pt x="245" y="38098"/>
                  </a:cubicBezTo>
                  <a:cubicBezTo>
                    <a:pt x="234" y="38053"/>
                    <a:pt x="223" y="38018"/>
                    <a:pt x="211" y="37973"/>
                  </a:cubicBezTo>
                  <a:cubicBezTo>
                    <a:pt x="-914" y="33462"/>
                    <a:pt x="1825" y="28906"/>
                    <a:pt x="6336" y="27781"/>
                  </a:cubicBezTo>
                  <a:cubicBezTo>
                    <a:pt x="6370" y="27770"/>
                    <a:pt x="6415" y="27758"/>
                    <a:pt x="6461" y="27747"/>
                  </a:cubicBezTo>
                  <a:cubicBezTo>
                    <a:pt x="225077" y="-25544"/>
                    <a:pt x="316660" y="21611"/>
                    <a:pt x="390176" y="59449"/>
                  </a:cubicBezTo>
                  <a:cubicBezTo>
                    <a:pt x="403129" y="66039"/>
                    <a:pt x="415287" y="72402"/>
                    <a:pt x="427672" y="77856"/>
                  </a:cubicBezTo>
                  <a:cubicBezTo>
                    <a:pt x="496529" y="109876"/>
                    <a:pt x="575340" y="112978"/>
                    <a:pt x="646516" y="86492"/>
                  </a:cubicBezTo>
                  <a:cubicBezTo>
                    <a:pt x="670127" y="76333"/>
                    <a:pt x="692921" y="64368"/>
                    <a:pt x="714691" y="50699"/>
                  </a:cubicBezTo>
                  <a:cubicBezTo>
                    <a:pt x="733701" y="38996"/>
                    <a:pt x="753347" y="28372"/>
                    <a:pt x="773550" y="18884"/>
                  </a:cubicBezTo>
                  <a:cubicBezTo>
                    <a:pt x="829226" y="-6114"/>
                    <a:pt x="882631" y="-6341"/>
                    <a:pt x="920127" y="18088"/>
                  </a:cubicBezTo>
                  <a:cubicBezTo>
                    <a:pt x="931592" y="26156"/>
                    <a:pt x="942182" y="35416"/>
                    <a:pt x="951715" y="45700"/>
                  </a:cubicBezTo>
                  <a:cubicBezTo>
                    <a:pt x="958192" y="52176"/>
                    <a:pt x="964214" y="58312"/>
                    <a:pt x="970918" y="63880"/>
                  </a:cubicBezTo>
                  <a:cubicBezTo>
                    <a:pt x="979508" y="71322"/>
                    <a:pt x="989700" y="76686"/>
                    <a:pt x="1000688" y="79560"/>
                  </a:cubicBezTo>
                  <a:cubicBezTo>
                    <a:pt x="1005301" y="80594"/>
                    <a:pt x="1008199" y="85174"/>
                    <a:pt x="1007165" y="89786"/>
                  </a:cubicBezTo>
                  <a:cubicBezTo>
                    <a:pt x="1006131" y="94400"/>
                    <a:pt x="1001552" y="97297"/>
                    <a:pt x="996938" y="96263"/>
                  </a:cubicBezTo>
                  <a:cubicBezTo>
                    <a:pt x="983269" y="92820"/>
                    <a:pt x="970588" y="86242"/>
                    <a:pt x="959896" y="77060"/>
                  </a:cubicBezTo>
                  <a:cubicBezTo>
                    <a:pt x="952624" y="71038"/>
                    <a:pt x="946034" y="64221"/>
                    <a:pt x="939557" y="57744"/>
                  </a:cubicBezTo>
                  <a:cubicBezTo>
                    <a:pt x="930842" y="48358"/>
                    <a:pt x="921206" y="39871"/>
                    <a:pt x="910810" y="32405"/>
                  </a:cubicBezTo>
                  <a:cubicBezTo>
                    <a:pt x="864677" y="2295"/>
                    <a:pt x="804342" y="23884"/>
                    <a:pt x="780481" y="34451"/>
                  </a:cubicBezTo>
                  <a:cubicBezTo>
                    <a:pt x="761005" y="43768"/>
                    <a:pt x="742030" y="54120"/>
                    <a:pt x="723668" y="65471"/>
                  </a:cubicBezTo>
                  <a:cubicBezTo>
                    <a:pt x="701090" y="79572"/>
                    <a:pt x="677456" y="91911"/>
                    <a:pt x="652992" y="102399"/>
                  </a:cubicBezTo>
                  <a:cubicBezTo>
                    <a:pt x="620245" y="115273"/>
                    <a:pt x="585351" y="121795"/>
                    <a:pt x="550161" y="121602"/>
                  </a:cubicBezTo>
                  <a:close/>
                </a:path>
              </a:pathLst>
            </a:custGeom>
            <a:solidFill>
              <a:srgbClr val="271C57"/>
            </a:solidFill>
            <a:ln cap="flat" w="11362">
              <a:noFill/>
              <a:prstDash val="solid"/>
              <a:miter/>
            </a:ln>
          </p:spPr>
          <p:txBody>
            <a:bodyPr anchor="ctr" rtlCol="0"/>
            <a:lstStyle/>
            <a:p>
              <a:endParaRPr lang="en-US"/>
            </a:p>
          </p:txBody>
        </p:sp>
        <p:sp>
          <p:nvSpPr>
            <p:cNvPr id="54" name="Freeform: Shape 53">
              <a:extLst>
                <a:ext uri="{FF2B5EF4-FFF2-40B4-BE49-F238E27FC236}">
                  <a16:creationId xmlns:a16="http://schemas.microsoft.com/office/drawing/2014/main" id="{74DB75EF-57CD-402A-8407-B8CC9A2A4BB1}"/>
                </a:ext>
              </a:extLst>
            </p:cNvPr>
            <p:cNvSpPr/>
            <p:nvPr/>
          </p:nvSpPr>
          <p:spPr>
            <a:xfrm>
              <a:off x="6131145" y="3933640"/>
              <a:ext cx="467519" cy="641515"/>
            </a:xfrm>
            <a:custGeom>
              <a:avLst/>
              <a:gdLst>
                <a:gd fmla="*/ 406381 w 467519" name="connsiteX0"/>
                <a:gd fmla="*/ 641463 h 641515" name="connsiteY0"/>
                <a:gd fmla="*/ 402177 w 467519" name="connsiteX1"/>
                <a:gd fmla="*/ 640440 h 641515" name="connsiteY1"/>
                <a:gd fmla="*/ 398882 w 467519" name="connsiteX2"/>
                <a:gd fmla="*/ 629078 h 641515" name="connsiteY2"/>
                <a:gd fmla="*/ 445127 w 467519" name="connsiteX3"/>
                <a:gd fmla="*/ 435914 h 641515" name="connsiteY3"/>
                <a:gd fmla="*/ 399677 w 467519" name="connsiteX4"/>
                <a:gd fmla="*/ 383191 h 641515" name="connsiteY4"/>
                <a:gd fmla="*/ 329911 w 467519" name="connsiteX5"/>
                <a:gd fmla="*/ 307857 h 641515" name="connsiteY5"/>
                <a:gd fmla="*/ 318548 w 467519" name="connsiteX6"/>
                <a:gd fmla="*/ 265248 h 641515" name="connsiteY6"/>
                <a:gd fmla="*/ 303663 w 467519" name="connsiteX7"/>
                <a:gd fmla="*/ 217752 h 641515" name="connsiteY7"/>
                <a:gd fmla="*/ 254918 w 467519" name="connsiteX8"/>
                <a:gd fmla="*/ 184232 h 641515" name="connsiteY8"/>
                <a:gd fmla="*/ 122316 w 467519" name="connsiteX9"/>
                <a:gd fmla="*/ 122760 h 641515" name="connsiteY9"/>
                <a:gd fmla="*/ 168 w 467519" name="connsiteX10"/>
                <a:gd fmla="*/ 10385 h 641515" name="connsiteY10"/>
                <a:gd fmla="*/ 6645 w 467519" name="connsiteX11"/>
                <a:gd fmla="*/ 158 h 641515" name="connsiteY11"/>
                <a:gd fmla="*/ 16871 w 467519" name="connsiteX12"/>
                <a:gd fmla="*/ 6635 h 641515" name="connsiteY12"/>
                <a:gd fmla="*/ 129588 w 467519" name="connsiteX13"/>
                <a:gd fmla="*/ 107308 h 641515" name="connsiteY13"/>
                <a:gd fmla="*/ 262303 w 467519" name="connsiteX14"/>
                <a:gd fmla="*/ 168552 h 641515" name="connsiteY14"/>
                <a:gd fmla="*/ 317866 w 467519" name="connsiteX15"/>
                <a:gd fmla="*/ 207753 h 641515" name="connsiteY15"/>
                <a:gd fmla="*/ 335706 w 467519" name="connsiteX16"/>
                <a:gd fmla="*/ 262180 h 641515" name="connsiteY16"/>
                <a:gd fmla="*/ 345364 w 467519" name="connsiteX17"/>
                <a:gd fmla="*/ 300699 h 641515" name="connsiteY17"/>
                <a:gd fmla="*/ 407176 w 467519" name="connsiteX18"/>
                <a:gd fmla="*/ 367625 h 641515" name="connsiteY18"/>
                <a:gd fmla="*/ 461717 w 467519" name="connsiteX19"/>
                <a:gd fmla="*/ 430573 h 641515" name="connsiteY19"/>
                <a:gd fmla="*/ 414107 w 467519" name="connsiteX20"/>
                <a:gd fmla="*/ 637032 h 641515" name="connsiteY20"/>
                <a:gd fmla="*/ 406381 w 467519" name="connsiteX21"/>
                <a:gd fmla="*/ 641463 h 64151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641515" w="467519">
                  <a:moveTo>
                    <a:pt x="406381" y="641463"/>
                  </a:moveTo>
                  <a:cubicBezTo>
                    <a:pt x="404915" y="641463"/>
                    <a:pt x="403472" y="641111"/>
                    <a:pt x="402177" y="640440"/>
                  </a:cubicBezTo>
                  <a:cubicBezTo>
                    <a:pt x="398245" y="638123"/>
                    <a:pt x="396802" y="633146"/>
                    <a:pt x="398882" y="629078"/>
                  </a:cubicBezTo>
                  <a:cubicBezTo>
                    <a:pt x="443423" y="548745"/>
                    <a:pt x="459444" y="481932"/>
                    <a:pt x="445127" y="435914"/>
                  </a:cubicBezTo>
                  <a:cubicBezTo>
                    <a:pt x="438117" y="412700"/>
                    <a:pt x="421607" y="393542"/>
                    <a:pt x="399677" y="383191"/>
                  </a:cubicBezTo>
                  <a:cubicBezTo>
                    <a:pt x="368509" y="366784"/>
                    <a:pt x="343887" y="340195"/>
                    <a:pt x="329911" y="307857"/>
                  </a:cubicBezTo>
                  <a:cubicBezTo>
                    <a:pt x="324309" y="294200"/>
                    <a:pt x="320491" y="279883"/>
                    <a:pt x="318548" y="265248"/>
                  </a:cubicBezTo>
                  <a:cubicBezTo>
                    <a:pt x="317105" y="248522"/>
                    <a:pt x="312026" y="232308"/>
                    <a:pt x="303663" y="217752"/>
                  </a:cubicBezTo>
                  <a:cubicBezTo>
                    <a:pt x="292300" y="201617"/>
                    <a:pt x="272416" y="192413"/>
                    <a:pt x="254918" y="184232"/>
                  </a:cubicBezTo>
                  <a:lnTo>
                    <a:pt x="122316" y="122760"/>
                  </a:lnTo>
                  <a:cubicBezTo>
                    <a:pt x="66071" y="96854"/>
                    <a:pt x="12326" y="65266"/>
                    <a:pt x="168" y="10385"/>
                  </a:cubicBezTo>
                  <a:cubicBezTo>
                    <a:pt x="-866" y="5771"/>
                    <a:pt x="2032" y="1192"/>
                    <a:pt x="6645" y="158"/>
                  </a:cubicBezTo>
                  <a:cubicBezTo>
                    <a:pt x="11258" y="-876"/>
                    <a:pt x="15837" y="2021"/>
                    <a:pt x="16871" y="6635"/>
                  </a:cubicBezTo>
                  <a:cubicBezTo>
                    <a:pt x="28234" y="56630"/>
                    <a:pt x="80843" y="84809"/>
                    <a:pt x="129588" y="107308"/>
                  </a:cubicBezTo>
                  <a:lnTo>
                    <a:pt x="262303" y="168552"/>
                  </a:lnTo>
                  <a:cubicBezTo>
                    <a:pt x="280824" y="177074"/>
                    <a:pt x="303890" y="187755"/>
                    <a:pt x="317866" y="207753"/>
                  </a:cubicBezTo>
                  <a:cubicBezTo>
                    <a:pt x="327820" y="224331"/>
                    <a:pt x="333921" y="242932"/>
                    <a:pt x="335706" y="262180"/>
                  </a:cubicBezTo>
                  <a:cubicBezTo>
                    <a:pt x="337285" y="275372"/>
                    <a:pt x="340523" y="288325"/>
                    <a:pt x="345364" y="300699"/>
                  </a:cubicBezTo>
                  <a:cubicBezTo>
                    <a:pt x="357806" y="329355"/>
                    <a:pt x="379588" y="352955"/>
                    <a:pt x="407176" y="367625"/>
                  </a:cubicBezTo>
                  <a:cubicBezTo>
                    <a:pt x="433469" y="379919"/>
                    <a:pt x="453297" y="402803"/>
                    <a:pt x="461717" y="430573"/>
                  </a:cubicBezTo>
                  <a:cubicBezTo>
                    <a:pt x="477397" y="481137"/>
                    <a:pt x="460921" y="552494"/>
                    <a:pt x="414107" y="637032"/>
                  </a:cubicBezTo>
                  <a:cubicBezTo>
                    <a:pt x="412551" y="639827"/>
                    <a:pt x="409574" y="641531"/>
                    <a:pt x="406381" y="641463"/>
                  </a:cubicBezTo>
                  <a:close/>
                </a:path>
              </a:pathLst>
            </a:custGeom>
            <a:solidFill>
              <a:srgbClr val="271C57"/>
            </a:solidFill>
            <a:ln cap="flat" w="11362">
              <a:noFill/>
              <a:prstDash val="solid"/>
              <a:miter/>
            </a:ln>
          </p:spPr>
          <p:txBody>
            <a:bodyPr anchor="ctr" rtlCol="0"/>
            <a:lstStyle/>
            <a:p>
              <a:endParaRPr lang="en-US"/>
            </a:p>
          </p:txBody>
        </p:sp>
        <p:sp>
          <p:nvSpPr>
            <p:cNvPr id="55" name="Freeform: Shape 54">
              <a:extLst>
                <a:ext uri="{FF2B5EF4-FFF2-40B4-BE49-F238E27FC236}">
                  <a16:creationId xmlns:a16="http://schemas.microsoft.com/office/drawing/2014/main" id="{4F8C4303-6FFC-40B3-833A-2B285A0F7AD6}"/>
                </a:ext>
              </a:extLst>
            </p:cNvPr>
            <p:cNvSpPr/>
            <p:nvPr/>
          </p:nvSpPr>
          <p:spPr>
            <a:xfrm>
              <a:off x="6655642" y="3909192"/>
              <a:ext cx="249842" cy="215549"/>
            </a:xfrm>
            <a:custGeom>
              <a:avLst/>
              <a:gdLst>
                <a:gd fmla="*/ 67663 w 249842" name="connsiteX0"/>
                <a:gd fmla="*/ 215497 h 215549" name="connsiteY0"/>
                <a:gd fmla="*/ 48119 w 249842" name="connsiteX1"/>
                <a:gd fmla="*/ 210157 h 215549" name="connsiteY1"/>
                <a:gd fmla="*/ 26417 w 249842" name="connsiteX2"/>
                <a:gd fmla="*/ 174251 h 215549" name="connsiteY2"/>
                <a:gd fmla="*/ 24940 w 249842" name="connsiteX3"/>
                <a:gd fmla="*/ 149253 h 215549" name="connsiteY3"/>
                <a:gd fmla="*/ 24940 w 249842" name="connsiteX4"/>
                <a:gd fmla="*/ 134368 h 215549" name="connsiteY4"/>
                <a:gd fmla="*/ 11987 w 249842" name="connsiteX5"/>
                <a:gd fmla="*/ 91191 h 215549" name="connsiteY5"/>
                <a:gd fmla="*/ 10282 w 249842" name="connsiteX6"/>
                <a:gd fmla="*/ 88123 h 215549" name="connsiteY6"/>
                <a:gd fmla="*/ 5623 w 249842" name="connsiteX7"/>
                <a:gd fmla="*/ 42672 h 215549" name="connsiteY7"/>
                <a:gd fmla="*/ 37439 w 249842" name="connsiteX8"/>
                <a:gd fmla="*/ 29605 h 215549" name="connsiteY8"/>
                <a:gd fmla="*/ 54142 w 249842" name="connsiteX9"/>
                <a:gd fmla="*/ 31423 h 215549" name="connsiteY9"/>
                <a:gd fmla="*/ 138793 w 249842" name="connsiteX10"/>
                <a:gd fmla="*/ 21765 h 215549" name="connsiteY10"/>
                <a:gd fmla="*/ 146179 w 249842" name="connsiteX11"/>
                <a:gd fmla="*/ 15629 h 215549" name="connsiteY11"/>
                <a:gd fmla="*/ 179244 w 249842" name="connsiteX12"/>
                <a:gd fmla="*/ -51 h 215549" name="connsiteY12"/>
                <a:gd fmla="*/ 200264 w 249842" name="connsiteX13"/>
                <a:gd fmla="*/ 8244 h 215549" name="connsiteY13"/>
                <a:gd fmla="*/ 213786 w 249842" name="connsiteX14"/>
                <a:gd fmla="*/ 14038 h 215549" name="connsiteY14"/>
                <a:gd fmla="*/ 219467 w 249842" name="connsiteX15"/>
                <a:gd fmla="*/ 14038 h 215549" name="connsiteY15"/>
                <a:gd fmla="*/ 220944 w 249842" name="connsiteX16"/>
                <a:gd fmla="*/ 14038 h 215549" name="connsiteY16"/>
                <a:gd fmla="*/ 240488 w 249842" name="connsiteX17"/>
                <a:gd fmla="*/ 19606 h 215549" name="connsiteY17"/>
                <a:gd fmla="*/ 249237 w 249842" name="connsiteX18"/>
                <a:gd fmla="*/ 45513 h 215549" name="connsiteY18"/>
                <a:gd fmla="*/ 204810 w 249842" name="connsiteX19"/>
                <a:gd fmla="*/ 94713 h 215549" name="connsiteY19"/>
                <a:gd fmla="*/ 189924 w 249842" name="connsiteX20"/>
                <a:gd fmla="*/ 104939 h 215549" name="connsiteY20"/>
                <a:gd fmla="*/ 143224 w 249842" name="connsiteX21"/>
                <a:gd fmla="*/ 155844 h 215549" name="connsiteY21"/>
                <a:gd fmla="*/ 108341 w 249842" name="connsiteX22"/>
                <a:gd fmla="*/ 197317 h 215549" name="connsiteY22"/>
                <a:gd fmla="*/ 84252 w 249842" name="connsiteX23"/>
                <a:gd fmla="*/ 212771 h 215549" name="connsiteY23"/>
                <a:gd fmla="*/ 67663 w 249842" name="connsiteX24"/>
                <a:gd fmla="*/ 215497 h 215549" name="connsiteY24"/>
                <a:gd fmla="*/ 33575 w 249842" name="connsiteX25"/>
                <a:gd fmla="*/ 46763 h 215549" name="connsiteY25"/>
                <a:gd fmla="*/ 19145 w 249842" name="connsiteX26"/>
                <a:gd fmla="*/ 53126 h 215549" name="connsiteY26"/>
                <a:gd fmla="*/ 24940 w 249842" name="connsiteX27"/>
                <a:gd fmla="*/ 79601 h 215549" name="connsiteY27"/>
                <a:gd fmla="*/ 26758 w 249842" name="connsiteX28"/>
                <a:gd fmla="*/ 82782 h 215549" name="connsiteY28"/>
                <a:gd fmla="*/ 41870 w 249842" name="connsiteX29"/>
                <a:gd fmla="*/ 133119 h 215549" name="connsiteY29"/>
                <a:gd fmla="*/ 41870 w 249842" name="connsiteX30"/>
                <a:gd fmla="*/ 149253 h 215549" name="connsiteY30"/>
                <a:gd fmla="*/ 43006 w 249842" name="connsiteX31"/>
                <a:gd fmla="*/ 171411 h 215549" name="connsiteY31"/>
                <a:gd fmla="*/ 56755 w 249842" name="connsiteX32"/>
                <a:gd fmla="*/ 195613 h 215549" name="connsiteY32"/>
                <a:gd fmla="*/ 78230 w 249842" name="connsiteX33"/>
                <a:gd fmla="*/ 196408 h 215549" name="connsiteY33"/>
                <a:gd fmla="*/ 95842 w 249842" name="connsiteX34"/>
                <a:gd fmla="*/ 185046 h 215549" name="connsiteY34"/>
                <a:gd fmla="*/ 129135 w 249842" name="connsiteX35"/>
                <a:gd fmla="*/ 145504 h 215549" name="connsiteY35"/>
                <a:gd fmla="*/ 179016 w 249842" name="connsiteX36"/>
                <a:gd fmla="*/ 91304 h 215549" name="connsiteY36"/>
                <a:gd fmla="*/ 194811 w 249842" name="connsiteX37"/>
                <a:gd fmla="*/ 80510 h 215549" name="connsiteY37"/>
                <a:gd fmla="*/ 232080 w 249842" name="connsiteX38"/>
                <a:gd fmla="*/ 41650 h 215549" name="connsiteY38"/>
                <a:gd fmla="*/ 228558 w 249842" name="connsiteX39"/>
                <a:gd fmla="*/ 32446 h 215549" name="connsiteY39"/>
                <a:gd fmla="*/ 221967 w 249842" name="connsiteX40"/>
                <a:gd fmla="*/ 31082 h 215549" name="connsiteY40"/>
                <a:gd fmla="*/ 221967 w 249842" name="connsiteX41"/>
                <a:gd fmla="*/ 31082 h 215549" name="connsiteY41"/>
                <a:gd fmla="*/ 221285 w 249842" name="connsiteX42"/>
                <a:gd fmla="*/ 22560 h 215549" name="connsiteY42"/>
                <a:gd fmla="*/ 220717 w 249842" name="connsiteX43"/>
                <a:gd fmla="*/ 31196 h 215549" name="connsiteY43"/>
                <a:gd fmla="*/ 211968 w 249842" name="connsiteX44"/>
                <a:gd fmla="*/ 31196 h 215549" name="connsiteY44"/>
                <a:gd fmla="*/ 190947 w 249842" name="connsiteX45"/>
                <a:gd fmla="*/ 22901 h 215549" name="connsiteY45"/>
                <a:gd fmla="*/ 177312 w 249842" name="connsiteX46"/>
                <a:gd fmla="*/ 17334 h 215549" name="connsiteY46"/>
                <a:gd fmla="*/ 156746 w 249842" name="connsiteX47"/>
                <a:gd fmla="*/ 28696 h 215549" name="connsiteY47"/>
                <a:gd fmla="*/ 148451 w 249842" name="connsiteX48"/>
                <a:gd fmla="*/ 35514 h 215549" name="connsiteY48"/>
                <a:gd fmla="*/ 51528 w 249842" name="connsiteX49"/>
                <a:gd fmla="*/ 48467 h 215549" name="connsiteY49"/>
                <a:gd fmla="*/ 35280 w 249842" name="connsiteX50"/>
                <a:gd fmla="*/ 46763 h 215549"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215549" w="249842">
                  <a:moveTo>
                    <a:pt x="67663" y="215497"/>
                  </a:moveTo>
                  <a:cubicBezTo>
                    <a:pt x="60777" y="215554"/>
                    <a:pt x="54016" y="213702"/>
                    <a:pt x="48119" y="210157"/>
                  </a:cubicBezTo>
                  <a:cubicBezTo>
                    <a:pt x="36007" y="201919"/>
                    <a:pt x="28076" y="188807"/>
                    <a:pt x="26417" y="174251"/>
                  </a:cubicBezTo>
                  <a:cubicBezTo>
                    <a:pt x="25315" y="165968"/>
                    <a:pt x="24826" y="157616"/>
                    <a:pt x="24940" y="149253"/>
                  </a:cubicBezTo>
                  <a:cubicBezTo>
                    <a:pt x="24940" y="144254"/>
                    <a:pt x="24940" y="139255"/>
                    <a:pt x="24940" y="134368"/>
                  </a:cubicBezTo>
                  <a:cubicBezTo>
                    <a:pt x="23917" y="119188"/>
                    <a:pt x="19486" y="104428"/>
                    <a:pt x="11987" y="91191"/>
                  </a:cubicBezTo>
                  <a:lnTo>
                    <a:pt x="10282" y="88123"/>
                  </a:lnTo>
                  <a:cubicBezTo>
                    <a:pt x="3237" y="75851"/>
                    <a:pt x="-6307" y="59035"/>
                    <a:pt x="5623" y="42672"/>
                  </a:cubicBezTo>
                  <a:cubicBezTo>
                    <a:pt x="13259" y="33116"/>
                    <a:pt x="25292" y="28185"/>
                    <a:pt x="37439" y="29605"/>
                  </a:cubicBezTo>
                  <a:cubicBezTo>
                    <a:pt x="42893" y="29605"/>
                    <a:pt x="48801" y="30742"/>
                    <a:pt x="54142" y="31423"/>
                  </a:cubicBezTo>
                  <a:cubicBezTo>
                    <a:pt x="84820" y="34832"/>
                    <a:pt x="116522" y="38468"/>
                    <a:pt x="138793" y="21765"/>
                  </a:cubicBezTo>
                  <a:cubicBezTo>
                    <a:pt x="141293" y="19834"/>
                    <a:pt x="143679" y="17788"/>
                    <a:pt x="146179" y="15629"/>
                  </a:cubicBezTo>
                  <a:cubicBezTo>
                    <a:pt x="154621" y="6142"/>
                    <a:pt x="166552" y="483"/>
                    <a:pt x="179244" y="-51"/>
                  </a:cubicBezTo>
                  <a:cubicBezTo>
                    <a:pt x="186845" y="869"/>
                    <a:pt x="194084" y="3721"/>
                    <a:pt x="200264" y="8244"/>
                  </a:cubicBezTo>
                  <a:cubicBezTo>
                    <a:pt x="204298" y="11141"/>
                    <a:pt x="208912" y="13118"/>
                    <a:pt x="213786" y="14038"/>
                  </a:cubicBezTo>
                  <a:cubicBezTo>
                    <a:pt x="215684" y="14152"/>
                    <a:pt x="217581" y="14152"/>
                    <a:pt x="219467" y="14038"/>
                  </a:cubicBezTo>
                  <a:lnTo>
                    <a:pt x="220944" y="14038"/>
                  </a:lnTo>
                  <a:cubicBezTo>
                    <a:pt x="227967" y="12834"/>
                    <a:pt x="235148" y="14891"/>
                    <a:pt x="240488" y="19606"/>
                  </a:cubicBezTo>
                  <a:cubicBezTo>
                    <a:pt x="247874" y="26026"/>
                    <a:pt x="251226" y="35934"/>
                    <a:pt x="249237" y="45513"/>
                  </a:cubicBezTo>
                  <a:cubicBezTo>
                    <a:pt x="243670" y="69147"/>
                    <a:pt x="222990" y="82782"/>
                    <a:pt x="204810" y="94713"/>
                  </a:cubicBezTo>
                  <a:cubicBezTo>
                    <a:pt x="199696" y="98122"/>
                    <a:pt x="194583" y="101417"/>
                    <a:pt x="189924" y="104939"/>
                  </a:cubicBezTo>
                  <a:cubicBezTo>
                    <a:pt x="172085" y="119677"/>
                    <a:pt x="156371" y="136800"/>
                    <a:pt x="143224" y="155844"/>
                  </a:cubicBezTo>
                  <a:cubicBezTo>
                    <a:pt x="132680" y="170547"/>
                    <a:pt x="121011" y="184409"/>
                    <a:pt x="108341" y="197317"/>
                  </a:cubicBezTo>
                  <a:cubicBezTo>
                    <a:pt x="101592" y="204226"/>
                    <a:pt x="93354" y="209509"/>
                    <a:pt x="84252" y="212771"/>
                  </a:cubicBezTo>
                  <a:cubicBezTo>
                    <a:pt x="78912" y="214600"/>
                    <a:pt x="73310" y="215520"/>
                    <a:pt x="67663" y="215497"/>
                  </a:cubicBezTo>
                  <a:close/>
                  <a:moveTo>
                    <a:pt x="33575" y="46763"/>
                  </a:moveTo>
                  <a:cubicBezTo>
                    <a:pt x="28042" y="46524"/>
                    <a:pt x="22701" y="48876"/>
                    <a:pt x="19145" y="53126"/>
                  </a:cubicBezTo>
                  <a:cubicBezTo>
                    <a:pt x="14259" y="59830"/>
                    <a:pt x="18009" y="67557"/>
                    <a:pt x="24940" y="79601"/>
                  </a:cubicBezTo>
                  <a:lnTo>
                    <a:pt x="26758" y="82782"/>
                  </a:lnTo>
                  <a:cubicBezTo>
                    <a:pt x="35439" y="98247"/>
                    <a:pt x="40597" y="115438"/>
                    <a:pt x="41870" y="133119"/>
                  </a:cubicBezTo>
                  <a:cubicBezTo>
                    <a:pt x="41870" y="138459"/>
                    <a:pt x="41870" y="143913"/>
                    <a:pt x="41870" y="149253"/>
                  </a:cubicBezTo>
                  <a:cubicBezTo>
                    <a:pt x="41666" y="156662"/>
                    <a:pt x="42040" y="164070"/>
                    <a:pt x="43006" y="171411"/>
                  </a:cubicBezTo>
                  <a:cubicBezTo>
                    <a:pt x="43938" y="181069"/>
                    <a:pt x="48937" y="189875"/>
                    <a:pt x="56755" y="195613"/>
                  </a:cubicBezTo>
                  <a:cubicBezTo>
                    <a:pt x="63425" y="199112"/>
                    <a:pt x="71322" y="199408"/>
                    <a:pt x="78230" y="196408"/>
                  </a:cubicBezTo>
                  <a:cubicBezTo>
                    <a:pt x="84889" y="193999"/>
                    <a:pt x="90911" y="190113"/>
                    <a:pt x="95842" y="185046"/>
                  </a:cubicBezTo>
                  <a:cubicBezTo>
                    <a:pt x="107875" y="172683"/>
                    <a:pt x="118999" y="159469"/>
                    <a:pt x="129135" y="145504"/>
                  </a:cubicBezTo>
                  <a:cubicBezTo>
                    <a:pt x="143156" y="125199"/>
                    <a:pt x="159950" y="106962"/>
                    <a:pt x="179016" y="91304"/>
                  </a:cubicBezTo>
                  <a:cubicBezTo>
                    <a:pt x="184016" y="87555"/>
                    <a:pt x="189356" y="84032"/>
                    <a:pt x="194811" y="80510"/>
                  </a:cubicBezTo>
                  <a:cubicBezTo>
                    <a:pt x="211855" y="69147"/>
                    <a:pt x="227989" y="58580"/>
                    <a:pt x="232080" y="41650"/>
                  </a:cubicBezTo>
                  <a:cubicBezTo>
                    <a:pt x="232557" y="38184"/>
                    <a:pt x="231228" y="34707"/>
                    <a:pt x="228558" y="32446"/>
                  </a:cubicBezTo>
                  <a:cubicBezTo>
                    <a:pt x="226853" y="30855"/>
                    <a:pt x="225830" y="30628"/>
                    <a:pt x="221967" y="31082"/>
                  </a:cubicBezTo>
                  <a:lnTo>
                    <a:pt x="221967" y="31082"/>
                  </a:lnTo>
                  <a:lnTo>
                    <a:pt x="221285" y="22560"/>
                  </a:lnTo>
                  <a:lnTo>
                    <a:pt x="220717" y="31196"/>
                  </a:lnTo>
                  <a:cubicBezTo>
                    <a:pt x="217808" y="31423"/>
                    <a:pt x="214877" y="31423"/>
                    <a:pt x="211968" y="31196"/>
                  </a:cubicBezTo>
                  <a:cubicBezTo>
                    <a:pt x="204389" y="30208"/>
                    <a:pt x="197163" y="27355"/>
                    <a:pt x="190947" y="22901"/>
                  </a:cubicBezTo>
                  <a:cubicBezTo>
                    <a:pt x="186914" y="19993"/>
                    <a:pt x="182232" y="18084"/>
                    <a:pt x="177312" y="17334"/>
                  </a:cubicBezTo>
                  <a:cubicBezTo>
                    <a:pt x="170381" y="16766"/>
                    <a:pt x="163791" y="22674"/>
                    <a:pt x="156746" y="28696"/>
                  </a:cubicBezTo>
                  <a:cubicBezTo>
                    <a:pt x="153905" y="31082"/>
                    <a:pt x="151178" y="33469"/>
                    <a:pt x="148451" y="35514"/>
                  </a:cubicBezTo>
                  <a:cubicBezTo>
                    <a:pt x="120613" y="56307"/>
                    <a:pt x="83912" y="52217"/>
                    <a:pt x="51528" y="48467"/>
                  </a:cubicBezTo>
                  <a:lnTo>
                    <a:pt x="35280" y="46763"/>
                  </a:lnTo>
                  <a:close/>
                </a:path>
              </a:pathLst>
            </a:custGeom>
            <a:solidFill>
              <a:srgbClr val="271C57"/>
            </a:solidFill>
            <a:ln cap="flat" w="11362">
              <a:noFill/>
              <a:prstDash val="solid"/>
              <a:miter/>
            </a:ln>
          </p:spPr>
          <p:txBody>
            <a:bodyPr anchor="ctr" rtlCol="0"/>
            <a:lstStyle/>
            <a:p>
              <a:endParaRPr lang="en-US"/>
            </a:p>
          </p:txBody>
        </p:sp>
        <p:sp>
          <p:nvSpPr>
            <p:cNvPr id="56" name="Freeform: Shape 55">
              <a:extLst>
                <a:ext uri="{FF2B5EF4-FFF2-40B4-BE49-F238E27FC236}">
                  <a16:creationId xmlns:a16="http://schemas.microsoft.com/office/drawing/2014/main" id="{FCE9F563-B425-4E86-9A1E-515CE17CB34F}"/>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lang="en-US"/>
            </a:p>
          </p:txBody>
        </p:sp>
        <p:sp>
          <p:nvSpPr>
            <p:cNvPr id="57" name="Freeform: Shape 56">
              <a:extLst>
                <a:ext uri="{FF2B5EF4-FFF2-40B4-BE49-F238E27FC236}">
                  <a16:creationId xmlns:a16="http://schemas.microsoft.com/office/drawing/2014/main" id="{16777BBE-1297-4562-B4BF-FEEC3D1104CE}"/>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lang="en-US"/>
            </a:p>
          </p:txBody>
        </p:sp>
      </p:grpSp>
      <p:grpSp>
        <p:nvGrpSpPr>
          <p:cNvPr id="58" name="Group 57">
            <a:extLst>
              <a:ext uri="{FF2B5EF4-FFF2-40B4-BE49-F238E27FC236}">
                <a16:creationId xmlns:a16="http://schemas.microsoft.com/office/drawing/2014/main" id="{427E2725-AC80-40B9-8BD4-AD11C7C638FB}"/>
              </a:ext>
            </a:extLst>
          </p:cNvPr>
          <p:cNvGrpSpPr/>
          <p:nvPr/>
        </p:nvGrpSpPr>
        <p:grpSpPr>
          <a:xfrm>
            <a:off x="4609270" y="2659753"/>
            <a:ext cx="3012114" cy="1736333"/>
            <a:chOff x="7132206" y="3181307"/>
            <a:chExt cx="1854331" cy="1068929"/>
          </a:xfrm>
        </p:grpSpPr>
        <p:sp>
          <p:nvSpPr>
            <p:cNvPr id="59" name="Freeform: Shape 58">
              <a:extLst>
                <a:ext uri="{FF2B5EF4-FFF2-40B4-BE49-F238E27FC236}">
                  <a16:creationId xmlns:a16="http://schemas.microsoft.com/office/drawing/2014/main" id="{3DD8ED10-88EF-486E-8092-6D4D6D497553}"/>
                </a:ext>
              </a:extLst>
            </p:cNvPr>
            <p:cNvSpPr/>
            <p:nvPr/>
          </p:nvSpPr>
          <p:spPr>
            <a:xfrm>
              <a:off x="7275873" y="3791587"/>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43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6"/>
                    <a:pt x="15141" y="65"/>
                  </a:cubicBezTo>
                  <a:cubicBezTo>
                    <a:pt x="16448" y="-83"/>
                    <a:pt x="17777" y="-83"/>
                    <a:pt x="19084" y="65"/>
                  </a:cubicBezTo>
                  <a:lnTo>
                    <a:pt x="29083" y="65"/>
                  </a:lnTo>
                  <a:cubicBezTo>
                    <a:pt x="38491" y="-1026"/>
                    <a:pt x="47013" y="5723"/>
                    <a:pt x="48104" y="15143"/>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lang="en-US"/>
            </a:p>
          </p:txBody>
        </p:sp>
        <p:sp>
          <p:nvSpPr>
            <p:cNvPr id="60" name="Freeform: Shape 59">
              <a:extLst>
                <a:ext uri="{FF2B5EF4-FFF2-40B4-BE49-F238E27FC236}">
                  <a16:creationId xmlns:a16="http://schemas.microsoft.com/office/drawing/2014/main" id="{AFC9D182-1CA4-4FCC-BA56-27AD880F315B}"/>
                </a:ext>
              </a:extLst>
            </p:cNvPr>
            <p:cNvSpPr/>
            <p:nvPr/>
          </p:nvSpPr>
          <p:spPr>
            <a:xfrm>
              <a:off x="7284442" y="3809513"/>
              <a:ext cx="194840" cy="365464"/>
            </a:xfrm>
            <a:custGeom>
              <a:avLst/>
              <a:gdLst>
                <a:gd fmla="*/ 8470 w 194840" name="connsiteX0"/>
                <a:gd fmla="*/ 365398 h 365464" name="connsiteY0"/>
                <a:gd fmla="*/ 2447 w 194840" name="connsiteX1"/>
                <a:gd fmla="*/ 362899 h 365464" name="connsiteY1"/>
                <a:gd fmla="*/ 2447 w 194840" name="connsiteX2"/>
                <a:gd fmla="*/ 350854 h 365464" name="connsiteY2"/>
                <a:gd fmla="*/ 80963 w 194840" name="connsiteX3"/>
                <a:gd fmla="*/ 211208 h 365464" name="connsiteY3"/>
                <a:gd fmla="*/ 104938 w 194840" name="connsiteX4"/>
                <a:gd fmla="*/ 157690 h 365464" name="connsiteY4"/>
                <a:gd fmla="*/ 112892 w 194840" name="connsiteX5"/>
                <a:gd fmla="*/ 146327 h 365464" name="connsiteY5"/>
                <a:gd fmla="*/ 127322 w 194840" name="connsiteX6"/>
                <a:gd fmla="*/ 126784 h 365464" name="connsiteY6"/>
                <a:gd fmla="*/ 138685 w 194840" name="connsiteX7"/>
                <a:gd fmla="*/ 111672 h 365464" name="connsiteY7"/>
                <a:gd fmla="*/ 177772 w 194840" name="connsiteX8"/>
                <a:gd fmla="*/ 7931 h 365464" name="connsiteY8"/>
                <a:gd fmla="*/ 186817 w 194840" name="connsiteX9"/>
                <a:gd fmla="*/ -34 h 365464" name="connsiteY9"/>
                <a:gd fmla="*/ 194782 w 194840" name="connsiteX10"/>
                <a:gd fmla="*/ 9011 h 365464" name="connsiteY10"/>
                <a:gd fmla="*/ 194702 w 194840" name="connsiteX11"/>
                <a:gd fmla="*/ 9749 h 365464" name="connsiteY11"/>
                <a:gd fmla="*/ 152661 w 194840" name="connsiteX12"/>
                <a:gd fmla="*/ 121557 h 365464" name="connsiteY12"/>
                <a:gd fmla="*/ 141298 w 194840" name="connsiteX13"/>
                <a:gd fmla="*/ 137124 h 365464" name="connsiteY13"/>
                <a:gd fmla="*/ 127549 w 194840" name="connsiteX14"/>
                <a:gd fmla="*/ 155872 h 365464" name="connsiteY14"/>
                <a:gd fmla="*/ 119141 w 194840" name="connsiteX15"/>
                <a:gd fmla="*/ 167803 h 365464" name="connsiteY15"/>
                <a:gd fmla="*/ 98461 w 194840" name="connsiteX16"/>
                <a:gd fmla="*/ 211208 h 365464" name="connsiteY16"/>
                <a:gd fmla="*/ 14833 w 194840" name="connsiteX17"/>
                <a:gd fmla="*/ 362899 h 365464" name="connsiteY17"/>
                <a:gd fmla="*/ 8470 w 194840" name="connsiteX18"/>
                <a:gd fmla="*/ 365398 h 365464"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365464" w="194840">
                  <a:moveTo>
                    <a:pt x="8470" y="365398"/>
                  </a:moveTo>
                  <a:cubicBezTo>
                    <a:pt x="6208" y="365410"/>
                    <a:pt x="4038" y="364512"/>
                    <a:pt x="2447" y="362899"/>
                  </a:cubicBezTo>
                  <a:cubicBezTo>
                    <a:pt x="-871" y="359569"/>
                    <a:pt x="-871" y="354183"/>
                    <a:pt x="2447" y="350854"/>
                  </a:cubicBezTo>
                  <a:cubicBezTo>
                    <a:pt x="80963" y="272225"/>
                    <a:pt x="80963" y="239842"/>
                    <a:pt x="80963" y="211208"/>
                  </a:cubicBezTo>
                  <a:cubicBezTo>
                    <a:pt x="80963" y="190528"/>
                    <a:pt x="93689" y="173143"/>
                    <a:pt x="104938" y="157690"/>
                  </a:cubicBezTo>
                  <a:cubicBezTo>
                    <a:pt x="107665" y="153941"/>
                    <a:pt x="110392" y="150191"/>
                    <a:pt x="112892" y="146327"/>
                  </a:cubicBezTo>
                  <a:cubicBezTo>
                    <a:pt x="117437" y="139624"/>
                    <a:pt x="122436" y="133147"/>
                    <a:pt x="127322" y="126784"/>
                  </a:cubicBezTo>
                  <a:cubicBezTo>
                    <a:pt x="132208" y="120421"/>
                    <a:pt x="134935" y="116785"/>
                    <a:pt x="138685" y="111672"/>
                  </a:cubicBezTo>
                  <a:cubicBezTo>
                    <a:pt x="160206" y="80913"/>
                    <a:pt x="173647" y="45246"/>
                    <a:pt x="177772" y="7931"/>
                  </a:cubicBezTo>
                  <a:cubicBezTo>
                    <a:pt x="178068" y="3238"/>
                    <a:pt x="182124" y="-329"/>
                    <a:pt x="186817" y="-34"/>
                  </a:cubicBezTo>
                  <a:cubicBezTo>
                    <a:pt x="191509" y="262"/>
                    <a:pt x="195077" y="4306"/>
                    <a:pt x="194782" y="9011"/>
                  </a:cubicBezTo>
                  <a:cubicBezTo>
                    <a:pt x="194771" y="9261"/>
                    <a:pt x="194736" y="9499"/>
                    <a:pt x="194702" y="9749"/>
                  </a:cubicBezTo>
                  <a:cubicBezTo>
                    <a:pt x="190339" y="49961"/>
                    <a:pt x="175875" y="88424"/>
                    <a:pt x="152661" y="121557"/>
                  </a:cubicBezTo>
                  <a:cubicBezTo>
                    <a:pt x="148911" y="126784"/>
                    <a:pt x="144934" y="132011"/>
                    <a:pt x="141298" y="137124"/>
                  </a:cubicBezTo>
                  <a:cubicBezTo>
                    <a:pt x="137662" y="142237"/>
                    <a:pt x="131867" y="149509"/>
                    <a:pt x="127549" y="155872"/>
                  </a:cubicBezTo>
                  <a:lnTo>
                    <a:pt x="119141" y="167803"/>
                  </a:lnTo>
                  <a:cubicBezTo>
                    <a:pt x="108915" y="181665"/>
                    <a:pt x="98461" y="196096"/>
                    <a:pt x="98461" y="211208"/>
                  </a:cubicBezTo>
                  <a:cubicBezTo>
                    <a:pt x="98461" y="249841"/>
                    <a:pt x="92325" y="285519"/>
                    <a:pt x="14833" y="362899"/>
                  </a:cubicBezTo>
                  <a:cubicBezTo>
                    <a:pt x="13185" y="364637"/>
                    <a:pt x="10856" y="365546"/>
                    <a:pt x="8470" y="365398"/>
                  </a:cubicBezTo>
                  <a:close/>
                </a:path>
              </a:pathLst>
            </a:custGeom>
            <a:solidFill>
              <a:srgbClr val="271C57"/>
            </a:solidFill>
            <a:ln cap="flat" w="11362">
              <a:noFill/>
              <a:prstDash val="solid"/>
              <a:miter/>
            </a:ln>
          </p:spPr>
          <p:txBody>
            <a:bodyPr anchor="ctr" rtlCol="0"/>
            <a:lstStyle/>
            <a:p>
              <a:endParaRPr lang="en-US"/>
            </a:p>
          </p:txBody>
        </p:sp>
        <p:sp>
          <p:nvSpPr>
            <p:cNvPr id="61" name="Freeform: Shape 60">
              <a:extLst>
                <a:ext uri="{FF2B5EF4-FFF2-40B4-BE49-F238E27FC236}">
                  <a16:creationId xmlns:a16="http://schemas.microsoft.com/office/drawing/2014/main" id="{2C53AECB-CFB0-4AD7-913F-1E69E9A71ED1}"/>
                </a:ext>
              </a:extLst>
            </p:cNvPr>
            <p:cNvSpPr/>
            <p:nvPr/>
          </p:nvSpPr>
          <p:spPr>
            <a:xfrm>
              <a:off x="7147239" y="3197211"/>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6 h 1011157" name="connsiteY5"/>
                <a:gd fmla="*/ 92155 w 1824489" name="connsiteX6"/>
                <a:gd fmla="*/ 1011106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5"/>
                    <a:pt x="1678317" y="49570"/>
                    <a:pt x="1689850" y="117438"/>
                  </a:cubicBezTo>
                  <a:lnTo>
                    <a:pt x="1823133" y="903162"/>
                  </a:lnTo>
                  <a:cubicBezTo>
                    <a:pt x="1831667" y="953521"/>
                    <a:pt x="1797761" y="1001266"/>
                    <a:pt x="1747390" y="1009811"/>
                  </a:cubicBezTo>
                  <a:cubicBezTo>
                    <a:pt x="1742391" y="1010652"/>
                    <a:pt x="1737312" y="1011095"/>
                    <a:pt x="1732232" y="1011106"/>
                  </a:cubicBezTo>
                  <a:lnTo>
                    <a:pt x="92155" y="1011106"/>
                  </a:lnTo>
                  <a:cubicBezTo>
                    <a:pt x="41069" y="1010948"/>
                    <a:pt x="-211" y="969406"/>
                    <a:pt x="-41" y="918320"/>
                  </a:cubicBezTo>
                  <a:cubicBezTo>
                    <a:pt x="-29" y="913241"/>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lang="en-US"/>
            </a:p>
          </p:txBody>
        </p:sp>
        <p:sp>
          <p:nvSpPr>
            <p:cNvPr id="62" name="Freeform: Shape 61">
              <a:extLst>
                <a:ext uri="{FF2B5EF4-FFF2-40B4-BE49-F238E27FC236}">
                  <a16:creationId xmlns:a16="http://schemas.microsoft.com/office/drawing/2014/main" id="{F398411E-F17C-4BD8-BF0B-D9F1F7D48D62}"/>
                </a:ext>
              </a:extLst>
            </p:cNvPr>
            <p:cNvSpPr/>
            <p:nvPr/>
          </p:nvSpPr>
          <p:spPr>
            <a:xfrm>
              <a:off x="7132206" y="3181307"/>
              <a:ext cx="1854331" cy="1043424"/>
            </a:xfrm>
            <a:custGeom>
              <a:avLst/>
              <a:gdLst>
                <a:gd fmla="*/ 1744880 w 1854331" name="connsiteX0"/>
                <a:gd fmla="*/ 1042919 h 1043424" name="connsiteY0"/>
                <a:gd fmla="*/ 109802 w 1854331" name="connsiteX1"/>
                <a:gd fmla="*/ 1042919 h 1043424" name="connsiteY1"/>
                <a:gd fmla="*/ -40 w 1854331" name="connsiteX2"/>
                <a:gd fmla="*/ 933690 h 1043424" name="connsiteY2"/>
                <a:gd fmla="*/ 1402 w 1854331" name="connsiteX3"/>
                <a:gd fmla="*/ 915658 h 1043424" name="connsiteY3"/>
                <a:gd fmla="*/ 134345 w 1854331" name="connsiteX4"/>
                <a:gd fmla="*/ 131639 h 1043424" name="connsiteY4"/>
                <a:gd fmla="*/ 290012 w 1854331" name="connsiteX5"/>
                <a:gd fmla="*/ 60 h 1043424" name="connsiteY5"/>
                <a:gd fmla="*/ 1255151 w 1854331" name="connsiteX6"/>
                <a:gd fmla="*/ 60 h 1043424" name="connsiteY6"/>
                <a:gd fmla="*/ 1270218 w 1854331" name="connsiteX7"/>
                <a:gd fmla="*/ 19081 h 1043424" name="connsiteY7"/>
                <a:gd fmla="*/ 1255151 w 1854331" name="connsiteX8"/>
                <a:gd fmla="*/ 34148 h 1043424" name="connsiteY8"/>
                <a:gd fmla="*/ 290012 w 1854331" name="connsiteX9"/>
                <a:gd fmla="*/ 34148 h 1043424" name="connsiteY9"/>
                <a:gd fmla="*/ 168092 w 1854331" name="connsiteX10"/>
                <a:gd fmla="*/ 137206 h 1043424" name="connsiteY10"/>
                <a:gd fmla="*/ 35149 w 1854331" name="connsiteX11"/>
                <a:gd fmla="*/ 921225 h 1043424" name="connsiteY11"/>
                <a:gd fmla="*/ 96689 w 1854331" name="connsiteX12"/>
                <a:gd fmla="*/ 1007990 h 1043424" name="connsiteY12"/>
                <a:gd fmla="*/ 109234 w 1854331" name="connsiteX13"/>
                <a:gd fmla="*/ 1009058 h 1043424" name="connsiteY13"/>
                <a:gd fmla="*/ 1745448 w 1854331" name="connsiteX14"/>
                <a:gd fmla="*/ 1009058 h 1043424" name="connsiteY14"/>
                <a:gd fmla="*/ 1820622 w 1854331" name="connsiteX15"/>
                <a:gd fmla="*/ 934020 h 1043424" name="connsiteY15"/>
                <a:gd fmla="*/ 1819531 w 1854331" name="connsiteX16"/>
                <a:gd fmla="*/ 921225 h 1043424" name="connsiteY16"/>
                <a:gd fmla="*/ 1686589 w 1854331" name="connsiteX17"/>
                <a:gd fmla="*/ 137206 h 1043424" name="connsiteY17"/>
                <a:gd fmla="*/ 1564214 w 1854331" name="connsiteX18"/>
                <a:gd fmla="*/ 34148 h 1043424" name="connsiteY18"/>
                <a:gd fmla="*/ 1376390 w 1854331" name="connsiteX19"/>
                <a:gd fmla="*/ 34148 h 1043424" name="connsiteY19"/>
                <a:gd fmla="*/ 1357381 w 1854331" name="connsiteX20"/>
                <a:gd fmla="*/ 19081 h 1043424" name="connsiteY20"/>
                <a:gd fmla="*/ 1372447 w 1854331" name="connsiteX21"/>
                <a:gd fmla="*/ 60 h 1043424" name="connsiteY21"/>
                <a:gd fmla="*/ 1376390 w 1854331" name="connsiteX22"/>
                <a:gd fmla="*/ 60 h 1043424" name="connsiteY22"/>
                <a:gd fmla="*/ 1564214 w 1854331" name="connsiteX23"/>
                <a:gd fmla="*/ 60 h 1043424" name="connsiteY23"/>
                <a:gd fmla="*/ 1719768 w 1854331" name="connsiteX24"/>
                <a:gd fmla="*/ 131639 h 1043424" name="connsiteY24"/>
                <a:gd fmla="*/ 1852711 w 1854331" name="connsiteX25"/>
                <a:gd fmla="*/ 915658 h 1043424" name="connsiteY25"/>
                <a:gd fmla="*/ 1763366 w 1854331" name="connsiteX26"/>
                <a:gd fmla="*/ 1041817 h 1043424" name="connsiteY26"/>
                <a:gd fmla="*/ 1744880 w 1854331" name="connsiteX27"/>
                <a:gd fmla="*/ 1043373 h 1043424"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424" w="1854331">
                  <a:moveTo>
                    <a:pt x="1744880" y="1042919"/>
                  </a:moveTo>
                  <a:lnTo>
                    <a:pt x="109802" y="1042919"/>
                  </a:lnTo>
                  <a:cubicBezTo>
                    <a:pt x="49307" y="1043089"/>
                    <a:pt x="130" y="994185"/>
                    <a:pt x="-40" y="933690"/>
                  </a:cubicBezTo>
                  <a:cubicBezTo>
                    <a:pt x="-63" y="927645"/>
                    <a:pt x="425" y="921623"/>
                    <a:pt x="1402" y="915658"/>
                  </a:cubicBezTo>
                  <a:lnTo>
                    <a:pt x="134345" y="131639"/>
                  </a:lnTo>
                  <a:cubicBezTo>
                    <a:pt x="147026" y="55589"/>
                    <a:pt x="212906" y="-99"/>
                    <a:pt x="290012" y="60"/>
                  </a:cubicBezTo>
                  <a:lnTo>
                    <a:pt x="1255151" y="60"/>
                  </a:lnTo>
                  <a:cubicBezTo>
                    <a:pt x="1264560" y="1150"/>
                    <a:pt x="1271309" y="9661"/>
                    <a:pt x="1270218" y="19081"/>
                  </a:cubicBezTo>
                  <a:cubicBezTo>
                    <a:pt x="1269309" y="26989"/>
                    <a:pt x="1263071" y="33227"/>
                    <a:pt x="1255151" y="34148"/>
                  </a:cubicBezTo>
                  <a:lnTo>
                    <a:pt x="290012" y="34148"/>
                  </a:lnTo>
                  <a:cubicBezTo>
                    <a:pt x="229631" y="34045"/>
                    <a:pt x="178046" y="77655"/>
                    <a:pt x="168092" y="137206"/>
                  </a:cubicBezTo>
                  <a:lnTo>
                    <a:pt x="35149" y="921225"/>
                  </a:lnTo>
                  <a:cubicBezTo>
                    <a:pt x="28184" y="962176"/>
                    <a:pt x="55738" y="1001025"/>
                    <a:pt x="96689" y="1007990"/>
                  </a:cubicBezTo>
                  <a:cubicBezTo>
                    <a:pt x="100837" y="1008695"/>
                    <a:pt x="105029" y="1009058"/>
                    <a:pt x="109234" y="1009058"/>
                  </a:cubicBezTo>
                  <a:lnTo>
                    <a:pt x="1745448" y="1009058"/>
                  </a:lnTo>
                  <a:cubicBezTo>
                    <a:pt x="1786932" y="1009092"/>
                    <a:pt x="1820577" y="975493"/>
                    <a:pt x="1820622" y="934020"/>
                  </a:cubicBezTo>
                  <a:cubicBezTo>
                    <a:pt x="1820622" y="929725"/>
                    <a:pt x="1820259" y="925452"/>
                    <a:pt x="1819531" y="921225"/>
                  </a:cubicBezTo>
                  <a:lnTo>
                    <a:pt x="1686589" y="137206"/>
                  </a:lnTo>
                  <a:cubicBezTo>
                    <a:pt x="1676613" y="77484"/>
                    <a:pt x="1624765" y="33818"/>
                    <a:pt x="1564214" y="34148"/>
                  </a:cubicBezTo>
                  <a:lnTo>
                    <a:pt x="1376390" y="34148"/>
                  </a:lnTo>
                  <a:cubicBezTo>
                    <a:pt x="1366982" y="35238"/>
                    <a:pt x="1358460" y="28489"/>
                    <a:pt x="1357381" y="19081"/>
                  </a:cubicBezTo>
                  <a:cubicBezTo>
                    <a:pt x="1356290" y="9661"/>
                    <a:pt x="1363039" y="1150"/>
                    <a:pt x="1372447" y="60"/>
                  </a:cubicBezTo>
                  <a:cubicBezTo>
                    <a:pt x="1373754" y="-88"/>
                    <a:pt x="1375084" y="-88"/>
                    <a:pt x="1376390" y="60"/>
                  </a:cubicBezTo>
                  <a:lnTo>
                    <a:pt x="1564214" y="60"/>
                  </a:lnTo>
                  <a:cubicBezTo>
                    <a:pt x="1641275" y="-43"/>
                    <a:pt x="1707087" y="55634"/>
                    <a:pt x="1719768" y="131639"/>
                  </a:cubicBezTo>
                  <a:lnTo>
                    <a:pt x="1852711" y="915658"/>
                  </a:lnTo>
                  <a:cubicBezTo>
                    <a:pt x="1862880" y="975164"/>
                    <a:pt x="1822884" y="1031647"/>
                    <a:pt x="1763366" y="1041817"/>
                  </a:cubicBezTo>
                  <a:cubicBezTo>
                    <a:pt x="1757264" y="1042851"/>
                    <a:pt x="1751072" y="1043373"/>
                    <a:pt x="1744880" y="1043373"/>
                  </a:cubicBezTo>
                  <a:close/>
                </a:path>
              </a:pathLst>
            </a:custGeom>
            <a:solidFill>
              <a:srgbClr val="271C57"/>
            </a:solidFill>
            <a:ln cap="flat" w="11362">
              <a:noFill/>
              <a:prstDash val="solid"/>
              <a:miter/>
            </a:ln>
          </p:spPr>
          <p:txBody>
            <a:bodyPr anchor="ctr" rtlCol="0"/>
            <a:lstStyle/>
            <a:p>
              <a:endParaRPr lang="en-US"/>
            </a:p>
          </p:txBody>
        </p:sp>
        <p:sp>
          <p:nvSpPr>
            <p:cNvPr id="63" name="Freeform: Shape 62">
              <a:extLst>
                <a:ext uri="{FF2B5EF4-FFF2-40B4-BE49-F238E27FC236}">
                  <a16:creationId xmlns:a16="http://schemas.microsoft.com/office/drawing/2014/main" id="{BC551C4C-8DB2-4AB5-8D3C-2BC426747373}"/>
                </a:ext>
              </a:extLst>
            </p:cNvPr>
            <p:cNvSpPr/>
            <p:nvPr/>
          </p:nvSpPr>
          <p:spPr>
            <a:xfrm>
              <a:off x="8427359" y="3181307"/>
              <a:ext cx="44429" cy="34314"/>
            </a:xfrm>
            <a:custGeom>
              <a:avLst/>
              <a:gdLst>
                <a:gd fmla="*/ 29197 w 44429" name="connsiteX0"/>
                <a:gd fmla="*/ 34148 h 34314" name="connsiteY0"/>
                <a:gd fmla="*/ 19084 w 44429" name="connsiteX1"/>
                <a:gd fmla="*/ 34148 h 34314" name="connsiteY1"/>
                <a:gd fmla="*/ 74 w 44429" name="connsiteX2"/>
                <a:gd fmla="*/ 19081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81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81"/>
                  </a:cubicBezTo>
                  <a:cubicBezTo>
                    <a:pt x="-1017" y="9661"/>
                    <a:pt x="5733" y="1150"/>
                    <a:pt x="15141" y="60"/>
                  </a:cubicBezTo>
                  <a:cubicBezTo>
                    <a:pt x="16448" y="-88"/>
                    <a:pt x="17777" y="-88"/>
                    <a:pt x="19084" y="60"/>
                  </a:cubicBezTo>
                  <a:lnTo>
                    <a:pt x="29197" y="60"/>
                  </a:lnTo>
                  <a:cubicBezTo>
                    <a:pt x="38605" y="1150"/>
                    <a:pt x="45355" y="9661"/>
                    <a:pt x="44275" y="19081"/>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lang="en-US"/>
            </a:p>
          </p:txBody>
        </p:sp>
        <p:grpSp>
          <p:nvGrpSpPr>
            <p:cNvPr id="64" name="Graphic 3">
              <a:extLst>
                <a:ext uri="{FF2B5EF4-FFF2-40B4-BE49-F238E27FC236}">
                  <a16:creationId xmlns:a16="http://schemas.microsoft.com/office/drawing/2014/main" id="{2ED8ED74-15B7-45FD-9CEB-DC16CDADAF7C}"/>
                </a:ext>
              </a:extLst>
            </p:cNvPr>
            <p:cNvGrpSpPr/>
            <p:nvPr/>
          </p:nvGrpSpPr>
          <p:grpSpPr>
            <a:xfrm>
              <a:off x="7643148" y="3460369"/>
              <a:ext cx="806404" cy="201686"/>
              <a:chOff x="7643148" y="3460369"/>
              <a:chExt cx="806404" cy="201686"/>
            </a:xfrm>
            <a:solidFill>
              <a:srgbClr val="271C57"/>
            </a:solidFill>
          </p:grpSpPr>
          <p:sp>
            <p:nvSpPr>
              <p:cNvPr id="524" name="Freeform: Shape 523">
                <a:extLst>
                  <a:ext uri="{FF2B5EF4-FFF2-40B4-BE49-F238E27FC236}">
                    <a16:creationId xmlns:a16="http://schemas.microsoft.com/office/drawing/2014/main" id="{60B36D80-74EA-4CB7-93C1-B6E80DE3A177}"/>
                  </a:ext>
                </a:extLst>
              </p:cNvPr>
              <p:cNvSpPr/>
              <p:nvPr/>
            </p:nvSpPr>
            <p:spPr>
              <a:xfrm>
                <a:off x="8431144"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25" name="Freeform: Shape 524">
                <a:extLst>
                  <a:ext uri="{FF2B5EF4-FFF2-40B4-BE49-F238E27FC236}">
                    <a16:creationId xmlns:a16="http://schemas.microsoft.com/office/drawing/2014/main" id="{1BF2AA97-5785-499A-AD34-C50D0852178C}"/>
                  </a:ext>
                </a:extLst>
              </p:cNvPr>
              <p:cNvSpPr/>
              <p:nvPr/>
            </p:nvSpPr>
            <p:spPr>
              <a:xfrm>
                <a:off x="8376149" y="346036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26" name="Freeform: Shape 525">
                <a:extLst>
                  <a:ext uri="{FF2B5EF4-FFF2-40B4-BE49-F238E27FC236}">
                    <a16:creationId xmlns:a16="http://schemas.microsoft.com/office/drawing/2014/main" id="{E51C7E6C-D4EF-44FA-8815-5006A075C08E}"/>
                  </a:ext>
                </a:extLst>
              </p:cNvPr>
              <p:cNvSpPr/>
              <p:nvPr/>
            </p:nvSpPr>
            <p:spPr>
              <a:xfrm>
                <a:off x="8356720" y="3497124"/>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527" name="Freeform: Shape 526">
                <a:extLst>
                  <a:ext uri="{FF2B5EF4-FFF2-40B4-BE49-F238E27FC236}">
                    <a16:creationId xmlns:a16="http://schemas.microsoft.com/office/drawing/2014/main" id="{C0EBA69A-7841-4A83-993A-203F2ED83EFB}"/>
                  </a:ext>
                </a:extLst>
              </p:cNvPr>
              <p:cNvSpPr/>
              <p:nvPr/>
            </p:nvSpPr>
            <p:spPr>
              <a:xfrm>
                <a:off x="8394443"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528" name="Freeform: Shape 527">
                <a:extLst>
                  <a:ext uri="{FF2B5EF4-FFF2-40B4-BE49-F238E27FC236}">
                    <a16:creationId xmlns:a16="http://schemas.microsoft.com/office/drawing/2014/main" id="{8777B176-3EF5-448D-861D-D91593FE356F}"/>
                  </a:ext>
                </a:extLst>
              </p:cNvPr>
              <p:cNvSpPr/>
              <p:nvPr/>
            </p:nvSpPr>
            <p:spPr>
              <a:xfrm>
                <a:off x="8302860" y="3460369"/>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lang="en-US"/>
              </a:p>
            </p:txBody>
          </p:sp>
          <p:sp>
            <p:nvSpPr>
              <p:cNvPr id="529" name="Freeform: Shape 528">
                <a:extLst>
                  <a:ext uri="{FF2B5EF4-FFF2-40B4-BE49-F238E27FC236}">
                    <a16:creationId xmlns:a16="http://schemas.microsoft.com/office/drawing/2014/main" id="{8ED267E7-1F74-4E9B-BCCD-9B40E8023324}"/>
                  </a:ext>
                </a:extLst>
              </p:cNvPr>
              <p:cNvSpPr/>
              <p:nvPr/>
            </p:nvSpPr>
            <p:spPr>
              <a:xfrm>
                <a:off x="8339447" y="3460369"/>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30" name="Freeform: Shape 529">
                <a:extLst>
                  <a:ext uri="{FF2B5EF4-FFF2-40B4-BE49-F238E27FC236}">
                    <a16:creationId xmlns:a16="http://schemas.microsoft.com/office/drawing/2014/main" id="{E926FFF0-44A6-4A34-8567-193A573B754F}"/>
                  </a:ext>
                </a:extLst>
              </p:cNvPr>
              <p:cNvSpPr/>
              <p:nvPr/>
            </p:nvSpPr>
            <p:spPr>
              <a:xfrm>
                <a:off x="8284567"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31" name="Freeform: Shape 530">
                <a:extLst>
                  <a:ext uri="{FF2B5EF4-FFF2-40B4-BE49-F238E27FC236}">
                    <a16:creationId xmlns:a16="http://schemas.microsoft.com/office/drawing/2014/main" id="{2A5518CB-CDEA-4B12-95C9-A196C42D4E6B}"/>
                  </a:ext>
                </a:extLst>
              </p:cNvPr>
              <p:cNvSpPr/>
              <p:nvPr/>
            </p:nvSpPr>
            <p:spPr>
              <a:xfrm>
                <a:off x="8321154" y="349707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532" name="Freeform: Shape 531">
                <a:extLst>
                  <a:ext uri="{FF2B5EF4-FFF2-40B4-BE49-F238E27FC236}">
                    <a16:creationId xmlns:a16="http://schemas.microsoft.com/office/drawing/2014/main" id="{4DE6CAF3-2751-4945-915F-17273E026458}"/>
                  </a:ext>
                </a:extLst>
              </p:cNvPr>
              <p:cNvSpPr/>
              <p:nvPr/>
            </p:nvSpPr>
            <p:spPr>
              <a:xfrm>
                <a:off x="8302860" y="353320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lang="en-US"/>
              </a:p>
            </p:txBody>
          </p:sp>
          <p:sp>
            <p:nvSpPr>
              <p:cNvPr id="533" name="Freeform: Shape 532">
                <a:extLst>
                  <a:ext uri="{FF2B5EF4-FFF2-40B4-BE49-F238E27FC236}">
                    <a16:creationId xmlns:a16="http://schemas.microsoft.com/office/drawing/2014/main" id="{0D542496-4AE0-4A64-BD28-275AD4DF695B}"/>
                  </a:ext>
                </a:extLst>
              </p:cNvPr>
              <p:cNvSpPr/>
              <p:nvPr/>
            </p:nvSpPr>
            <p:spPr>
              <a:xfrm>
                <a:off x="8229572"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34" name="Freeform: Shape 533">
                <a:extLst>
                  <a:ext uri="{FF2B5EF4-FFF2-40B4-BE49-F238E27FC236}">
                    <a16:creationId xmlns:a16="http://schemas.microsoft.com/office/drawing/2014/main" id="{912CC9F0-5281-4A57-B3F7-A9BD0BD386CC}"/>
                  </a:ext>
                </a:extLst>
              </p:cNvPr>
              <p:cNvSpPr/>
              <p:nvPr/>
            </p:nvSpPr>
            <p:spPr>
              <a:xfrm>
                <a:off x="8266273" y="346036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35" name="Freeform: Shape 534">
                <a:extLst>
                  <a:ext uri="{FF2B5EF4-FFF2-40B4-BE49-F238E27FC236}">
                    <a16:creationId xmlns:a16="http://schemas.microsoft.com/office/drawing/2014/main" id="{58BC2981-5FE9-4AEA-9D5F-5F818408A4C0}"/>
                  </a:ext>
                </a:extLst>
              </p:cNvPr>
              <p:cNvSpPr/>
              <p:nvPr/>
            </p:nvSpPr>
            <p:spPr>
              <a:xfrm>
                <a:off x="8211278"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36" name="Freeform: Shape 535">
                <a:extLst>
                  <a:ext uri="{FF2B5EF4-FFF2-40B4-BE49-F238E27FC236}">
                    <a16:creationId xmlns:a16="http://schemas.microsoft.com/office/drawing/2014/main" id="{AB81B6A3-1846-4265-A191-96ED4B3D81FA}"/>
                  </a:ext>
                </a:extLst>
              </p:cNvPr>
              <p:cNvSpPr/>
              <p:nvPr/>
            </p:nvSpPr>
            <p:spPr>
              <a:xfrm>
                <a:off x="8247866"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37" name="Freeform: Shape 536">
                <a:extLst>
                  <a:ext uri="{FF2B5EF4-FFF2-40B4-BE49-F238E27FC236}">
                    <a16:creationId xmlns:a16="http://schemas.microsoft.com/office/drawing/2014/main" id="{AB63D0DB-A9ED-4017-99CD-1C9C92E214BA}"/>
                  </a:ext>
                </a:extLst>
              </p:cNvPr>
              <p:cNvSpPr/>
              <p:nvPr/>
            </p:nvSpPr>
            <p:spPr>
              <a:xfrm>
                <a:off x="8229572"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38" name="Freeform: Shape 537">
                <a:extLst>
                  <a:ext uri="{FF2B5EF4-FFF2-40B4-BE49-F238E27FC236}">
                    <a16:creationId xmlns:a16="http://schemas.microsoft.com/office/drawing/2014/main" id="{1E44B698-A50A-4311-BCB5-53CE09C7540F}"/>
                  </a:ext>
                </a:extLst>
              </p:cNvPr>
              <p:cNvSpPr/>
              <p:nvPr/>
            </p:nvSpPr>
            <p:spPr>
              <a:xfrm>
                <a:off x="8266273"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39" name="Freeform: Shape 538">
                <a:extLst>
                  <a:ext uri="{FF2B5EF4-FFF2-40B4-BE49-F238E27FC236}">
                    <a16:creationId xmlns:a16="http://schemas.microsoft.com/office/drawing/2014/main" id="{3D27937C-8D96-40BB-9105-566133719BAA}"/>
                  </a:ext>
                </a:extLst>
              </p:cNvPr>
              <p:cNvSpPr/>
              <p:nvPr/>
            </p:nvSpPr>
            <p:spPr>
              <a:xfrm>
                <a:off x="8174577"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40" name="Freeform: Shape 539">
                <a:extLst>
                  <a:ext uri="{FF2B5EF4-FFF2-40B4-BE49-F238E27FC236}">
                    <a16:creationId xmlns:a16="http://schemas.microsoft.com/office/drawing/2014/main" id="{CEB942C0-17F3-435A-AE18-7F56B9A275ED}"/>
                  </a:ext>
                </a:extLst>
              </p:cNvPr>
              <p:cNvSpPr/>
              <p:nvPr/>
            </p:nvSpPr>
            <p:spPr>
              <a:xfrm>
                <a:off x="8156283"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41" name="Freeform: Shape 540">
                <a:extLst>
                  <a:ext uri="{FF2B5EF4-FFF2-40B4-BE49-F238E27FC236}">
                    <a16:creationId xmlns:a16="http://schemas.microsoft.com/office/drawing/2014/main" id="{EA9C5F8D-657C-407C-B453-F3F7D99F2CEE}"/>
                  </a:ext>
                </a:extLst>
              </p:cNvPr>
              <p:cNvSpPr/>
              <p:nvPr/>
            </p:nvSpPr>
            <p:spPr>
              <a:xfrm>
                <a:off x="819298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42" name="Freeform: Shape 541">
                <a:extLst>
                  <a:ext uri="{FF2B5EF4-FFF2-40B4-BE49-F238E27FC236}">
                    <a16:creationId xmlns:a16="http://schemas.microsoft.com/office/drawing/2014/main" id="{17C0CEF6-5C94-49A5-B51C-C6A8091573D5}"/>
                  </a:ext>
                </a:extLst>
              </p:cNvPr>
              <p:cNvSpPr/>
              <p:nvPr/>
            </p:nvSpPr>
            <p:spPr>
              <a:xfrm>
                <a:off x="8174577"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43" name="Freeform: Shape 542">
                <a:extLst>
                  <a:ext uri="{FF2B5EF4-FFF2-40B4-BE49-F238E27FC236}">
                    <a16:creationId xmlns:a16="http://schemas.microsoft.com/office/drawing/2014/main" id="{43EB1B3A-954C-4F1E-8A8D-FEAA9336D989}"/>
                  </a:ext>
                </a:extLst>
              </p:cNvPr>
              <p:cNvSpPr/>
              <p:nvPr/>
            </p:nvSpPr>
            <p:spPr>
              <a:xfrm>
                <a:off x="813798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44" name="Freeform: Shape 543">
                <a:extLst>
                  <a:ext uri="{FF2B5EF4-FFF2-40B4-BE49-F238E27FC236}">
                    <a16:creationId xmlns:a16="http://schemas.microsoft.com/office/drawing/2014/main" id="{CFC97368-5F37-46CE-A6AA-FC415BA9FE65}"/>
                  </a:ext>
                </a:extLst>
              </p:cNvPr>
              <p:cNvSpPr/>
              <p:nvPr/>
            </p:nvSpPr>
            <p:spPr>
              <a:xfrm>
                <a:off x="808299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45" name="Freeform: Shape 544">
                <a:extLst>
                  <a:ext uri="{FF2B5EF4-FFF2-40B4-BE49-F238E27FC236}">
                    <a16:creationId xmlns:a16="http://schemas.microsoft.com/office/drawing/2014/main" id="{485BCA7D-5224-4D74-9C3F-9FFAAAC49862}"/>
                  </a:ext>
                </a:extLst>
              </p:cNvPr>
              <p:cNvSpPr/>
              <p:nvPr/>
            </p:nvSpPr>
            <p:spPr>
              <a:xfrm>
                <a:off x="8119127"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46" name="Freeform: Shape 545">
                <a:extLst>
                  <a:ext uri="{FF2B5EF4-FFF2-40B4-BE49-F238E27FC236}">
                    <a16:creationId xmlns:a16="http://schemas.microsoft.com/office/drawing/2014/main" id="{1E154DEC-344D-41E7-B9F0-F159302250B8}"/>
                  </a:ext>
                </a:extLst>
              </p:cNvPr>
              <p:cNvSpPr/>
              <p:nvPr/>
            </p:nvSpPr>
            <p:spPr>
              <a:xfrm>
                <a:off x="810128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47" name="Freeform: Shape 546">
                <a:extLst>
                  <a:ext uri="{FF2B5EF4-FFF2-40B4-BE49-F238E27FC236}">
                    <a16:creationId xmlns:a16="http://schemas.microsoft.com/office/drawing/2014/main" id="{DA056F8D-4D7A-4253-AD10-BBDC201E25D0}"/>
                  </a:ext>
                </a:extLst>
              </p:cNvPr>
              <p:cNvSpPr/>
              <p:nvPr/>
            </p:nvSpPr>
            <p:spPr>
              <a:xfrm>
                <a:off x="7973004"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48" name="Freeform: Shape 547">
                <a:extLst>
                  <a:ext uri="{FF2B5EF4-FFF2-40B4-BE49-F238E27FC236}">
                    <a16:creationId xmlns:a16="http://schemas.microsoft.com/office/drawing/2014/main" id="{F5226C4A-88B7-44DD-8C98-17B4876D6D3D}"/>
                  </a:ext>
                </a:extLst>
              </p:cNvPr>
              <p:cNvSpPr/>
              <p:nvPr/>
            </p:nvSpPr>
            <p:spPr>
              <a:xfrm>
                <a:off x="8009591" y="3533203"/>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49" name="Freeform: Shape 548">
                <a:extLst>
                  <a:ext uri="{FF2B5EF4-FFF2-40B4-BE49-F238E27FC236}">
                    <a16:creationId xmlns:a16="http://schemas.microsoft.com/office/drawing/2014/main" id="{F2A08DAD-2400-4D74-96E5-846E53831445}"/>
                  </a:ext>
                </a:extLst>
              </p:cNvPr>
              <p:cNvSpPr/>
              <p:nvPr/>
            </p:nvSpPr>
            <p:spPr>
              <a:xfrm>
                <a:off x="799129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50" name="Freeform: Shape 549">
                <a:extLst>
                  <a:ext uri="{FF2B5EF4-FFF2-40B4-BE49-F238E27FC236}">
                    <a16:creationId xmlns:a16="http://schemas.microsoft.com/office/drawing/2014/main" id="{B229EAB5-EAEB-4F9F-8C07-388CE4786777}"/>
                  </a:ext>
                </a:extLst>
              </p:cNvPr>
              <p:cNvSpPr/>
              <p:nvPr/>
            </p:nvSpPr>
            <p:spPr>
              <a:xfrm>
                <a:off x="8027999"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51" name="Freeform: Shape 550">
                <a:extLst>
                  <a:ext uri="{FF2B5EF4-FFF2-40B4-BE49-F238E27FC236}">
                    <a16:creationId xmlns:a16="http://schemas.microsoft.com/office/drawing/2014/main" id="{BE2DC5C6-04F3-4619-B456-F00A92558622}"/>
                  </a:ext>
                </a:extLst>
              </p:cNvPr>
              <p:cNvSpPr/>
              <p:nvPr/>
            </p:nvSpPr>
            <p:spPr>
              <a:xfrm>
                <a:off x="7973004"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52" name="Freeform: Shape 551">
                <a:extLst>
                  <a:ext uri="{FF2B5EF4-FFF2-40B4-BE49-F238E27FC236}">
                    <a16:creationId xmlns:a16="http://schemas.microsoft.com/office/drawing/2014/main" id="{71BDB849-8E25-4732-8A11-2DE0C4E9D16D}"/>
                  </a:ext>
                </a:extLst>
              </p:cNvPr>
              <p:cNvSpPr/>
              <p:nvPr/>
            </p:nvSpPr>
            <p:spPr>
              <a:xfrm>
                <a:off x="7918009"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53" name="Freeform: Shape 552">
                <a:extLst>
                  <a:ext uri="{FF2B5EF4-FFF2-40B4-BE49-F238E27FC236}">
                    <a16:creationId xmlns:a16="http://schemas.microsoft.com/office/drawing/2014/main" id="{24BD825D-6DE3-4C5A-9D45-58861E87C41E}"/>
                  </a:ext>
                </a:extLst>
              </p:cNvPr>
              <p:cNvSpPr/>
              <p:nvPr/>
            </p:nvSpPr>
            <p:spPr>
              <a:xfrm>
                <a:off x="789971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54" name="Freeform: Shape 553">
                <a:extLst>
                  <a:ext uri="{FF2B5EF4-FFF2-40B4-BE49-F238E27FC236}">
                    <a16:creationId xmlns:a16="http://schemas.microsoft.com/office/drawing/2014/main" id="{F6221ADE-4BA5-4C58-A289-CF326E878C93}"/>
                  </a:ext>
                </a:extLst>
              </p:cNvPr>
              <p:cNvSpPr/>
              <p:nvPr/>
            </p:nvSpPr>
            <p:spPr>
              <a:xfrm>
                <a:off x="7936303" y="353320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55" name="Freeform: Shape 554">
                <a:extLst>
                  <a:ext uri="{FF2B5EF4-FFF2-40B4-BE49-F238E27FC236}">
                    <a16:creationId xmlns:a16="http://schemas.microsoft.com/office/drawing/2014/main" id="{279B520D-D8A2-4B8D-A907-6B46F355E326}"/>
                  </a:ext>
                </a:extLst>
              </p:cNvPr>
              <p:cNvSpPr/>
              <p:nvPr/>
            </p:nvSpPr>
            <p:spPr>
              <a:xfrm>
                <a:off x="791800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56" name="Freeform: Shape 555">
                <a:extLst>
                  <a:ext uri="{FF2B5EF4-FFF2-40B4-BE49-F238E27FC236}">
                    <a16:creationId xmlns:a16="http://schemas.microsoft.com/office/drawing/2014/main" id="{684948FB-1E6F-4EF3-84CE-5031CF0758C8}"/>
                  </a:ext>
                </a:extLst>
              </p:cNvPr>
              <p:cNvSpPr/>
              <p:nvPr/>
            </p:nvSpPr>
            <p:spPr>
              <a:xfrm>
                <a:off x="7954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57" name="Freeform: Shape 556">
                <a:extLst>
                  <a:ext uri="{FF2B5EF4-FFF2-40B4-BE49-F238E27FC236}">
                    <a16:creationId xmlns:a16="http://schemas.microsoft.com/office/drawing/2014/main" id="{1ABB5A0C-7D40-4F51-8F8C-2F7C2C935EC3}"/>
                  </a:ext>
                </a:extLst>
              </p:cNvPr>
              <p:cNvSpPr/>
              <p:nvPr/>
            </p:nvSpPr>
            <p:spPr>
              <a:xfrm>
                <a:off x="7899716"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58" name="Freeform: Shape 557">
                <a:extLst>
                  <a:ext uri="{FF2B5EF4-FFF2-40B4-BE49-F238E27FC236}">
                    <a16:creationId xmlns:a16="http://schemas.microsoft.com/office/drawing/2014/main" id="{114F51A6-FABE-438A-BE25-7CFC5B864F72}"/>
                  </a:ext>
                </a:extLst>
              </p:cNvPr>
              <p:cNvSpPr/>
              <p:nvPr/>
            </p:nvSpPr>
            <p:spPr>
              <a:xfrm>
                <a:off x="7936417"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59" name="Freeform: Shape 558">
                <a:extLst>
                  <a:ext uri="{FF2B5EF4-FFF2-40B4-BE49-F238E27FC236}">
                    <a16:creationId xmlns:a16="http://schemas.microsoft.com/office/drawing/2014/main" id="{3CDC3FDF-0EF7-4940-8695-5F4E1C811B36}"/>
                  </a:ext>
                </a:extLst>
              </p:cNvPr>
              <p:cNvSpPr/>
              <p:nvPr/>
            </p:nvSpPr>
            <p:spPr>
              <a:xfrm>
                <a:off x="7881308"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560" name="Freeform: Shape 559">
                <a:extLst>
                  <a:ext uri="{FF2B5EF4-FFF2-40B4-BE49-F238E27FC236}">
                    <a16:creationId xmlns:a16="http://schemas.microsoft.com/office/drawing/2014/main" id="{4DFC59B4-88FA-4D26-8D4E-E79B80B2F68F}"/>
                  </a:ext>
                </a:extLst>
              </p:cNvPr>
              <p:cNvSpPr/>
              <p:nvPr/>
            </p:nvSpPr>
            <p:spPr>
              <a:xfrm>
                <a:off x="7825405" y="3533257"/>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561" name="Freeform: Shape 560">
                <a:extLst>
                  <a:ext uri="{FF2B5EF4-FFF2-40B4-BE49-F238E27FC236}">
                    <a16:creationId xmlns:a16="http://schemas.microsoft.com/office/drawing/2014/main" id="{940023A0-7896-4F59-8999-E970F5F585E3}"/>
                  </a:ext>
                </a:extLst>
              </p:cNvPr>
              <p:cNvSpPr/>
              <p:nvPr/>
            </p:nvSpPr>
            <p:spPr>
              <a:xfrm>
                <a:off x="786301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62" name="Freeform: Shape 561">
                <a:extLst>
                  <a:ext uri="{FF2B5EF4-FFF2-40B4-BE49-F238E27FC236}">
                    <a16:creationId xmlns:a16="http://schemas.microsoft.com/office/drawing/2014/main" id="{D5C91A22-9B00-40C4-811F-8137B8A4A11E}"/>
                  </a:ext>
                </a:extLst>
              </p:cNvPr>
              <p:cNvSpPr/>
              <p:nvPr/>
            </p:nvSpPr>
            <p:spPr>
              <a:xfrm>
                <a:off x="7844721"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63" name="Freeform: Shape 562">
                <a:extLst>
                  <a:ext uri="{FF2B5EF4-FFF2-40B4-BE49-F238E27FC236}">
                    <a16:creationId xmlns:a16="http://schemas.microsoft.com/office/drawing/2014/main" id="{0F285418-3516-4592-96DA-A667120CBAD1}"/>
                  </a:ext>
                </a:extLst>
              </p:cNvPr>
              <p:cNvSpPr/>
              <p:nvPr/>
            </p:nvSpPr>
            <p:spPr>
              <a:xfrm>
                <a:off x="7881308" y="3570359"/>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564" name="Freeform: Shape 563">
                <a:extLst>
                  <a:ext uri="{FF2B5EF4-FFF2-40B4-BE49-F238E27FC236}">
                    <a16:creationId xmlns:a16="http://schemas.microsoft.com/office/drawing/2014/main" id="{853C36D0-DE90-4D90-B969-7688DBC41350}"/>
                  </a:ext>
                </a:extLst>
              </p:cNvPr>
              <p:cNvSpPr/>
              <p:nvPr/>
            </p:nvSpPr>
            <p:spPr>
              <a:xfrm>
                <a:off x="782642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65" name="Freeform: Shape 564">
                <a:extLst>
                  <a:ext uri="{FF2B5EF4-FFF2-40B4-BE49-F238E27FC236}">
                    <a16:creationId xmlns:a16="http://schemas.microsoft.com/office/drawing/2014/main" id="{354486FC-6FDA-4D89-B9EF-F848A0EBC107}"/>
                  </a:ext>
                </a:extLst>
              </p:cNvPr>
              <p:cNvSpPr/>
              <p:nvPr/>
            </p:nvSpPr>
            <p:spPr>
              <a:xfrm>
                <a:off x="7863014"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66" name="Freeform: Shape 565">
                <a:extLst>
                  <a:ext uri="{FF2B5EF4-FFF2-40B4-BE49-F238E27FC236}">
                    <a16:creationId xmlns:a16="http://schemas.microsoft.com/office/drawing/2014/main" id="{6F4A1D16-46CD-4BB8-B16F-87A8BE760D11}"/>
                  </a:ext>
                </a:extLst>
              </p:cNvPr>
              <p:cNvSpPr/>
              <p:nvPr/>
            </p:nvSpPr>
            <p:spPr>
              <a:xfrm>
                <a:off x="778972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67" name="Freeform: Shape 566">
                <a:extLst>
                  <a:ext uri="{FF2B5EF4-FFF2-40B4-BE49-F238E27FC236}">
                    <a16:creationId xmlns:a16="http://schemas.microsoft.com/office/drawing/2014/main" id="{E260290B-3C42-4675-AE31-53AF2EBE384B}"/>
                  </a:ext>
                </a:extLst>
              </p:cNvPr>
              <p:cNvSpPr/>
              <p:nvPr/>
            </p:nvSpPr>
            <p:spPr>
              <a:xfrm>
                <a:off x="7771432"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68" name="Freeform: Shape 567">
                <a:extLst>
                  <a:ext uri="{FF2B5EF4-FFF2-40B4-BE49-F238E27FC236}">
                    <a16:creationId xmlns:a16="http://schemas.microsoft.com/office/drawing/2014/main" id="{481AB2EA-FC5E-4688-A87C-DE8B69D9A03E}"/>
                  </a:ext>
                </a:extLst>
              </p:cNvPr>
              <p:cNvSpPr/>
              <p:nvPr/>
            </p:nvSpPr>
            <p:spPr>
              <a:xfrm>
                <a:off x="7808133"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69" name="Freeform: Shape 568">
                <a:extLst>
                  <a:ext uri="{FF2B5EF4-FFF2-40B4-BE49-F238E27FC236}">
                    <a16:creationId xmlns:a16="http://schemas.microsoft.com/office/drawing/2014/main" id="{6C70C54E-4101-4869-9709-364BC4EAC8DB}"/>
                  </a:ext>
                </a:extLst>
              </p:cNvPr>
              <p:cNvSpPr/>
              <p:nvPr/>
            </p:nvSpPr>
            <p:spPr>
              <a:xfrm>
                <a:off x="775313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0" name="Freeform: Shape 569">
                <a:extLst>
                  <a:ext uri="{FF2B5EF4-FFF2-40B4-BE49-F238E27FC236}">
                    <a16:creationId xmlns:a16="http://schemas.microsoft.com/office/drawing/2014/main" id="{80EC2A8A-AD77-497D-B86B-AAB25B911717}"/>
                  </a:ext>
                </a:extLst>
              </p:cNvPr>
              <p:cNvSpPr/>
              <p:nvPr/>
            </p:nvSpPr>
            <p:spPr>
              <a:xfrm>
                <a:off x="7789612"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1" name="Freeform: Shape 570">
                <a:extLst>
                  <a:ext uri="{FF2B5EF4-FFF2-40B4-BE49-F238E27FC236}">
                    <a16:creationId xmlns:a16="http://schemas.microsoft.com/office/drawing/2014/main" id="{031B6FF3-770E-4108-BA22-91EE450DE07E}"/>
                  </a:ext>
                </a:extLst>
              </p:cNvPr>
              <p:cNvSpPr/>
              <p:nvPr/>
            </p:nvSpPr>
            <p:spPr>
              <a:xfrm>
                <a:off x="777143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72" name="Freeform: Shape 571">
                <a:extLst>
                  <a:ext uri="{FF2B5EF4-FFF2-40B4-BE49-F238E27FC236}">
                    <a16:creationId xmlns:a16="http://schemas.microsoft.com/office/drawing/2014/main" id="{45757322-1277-4B92-85B4-DC482EC268A3}"/>
                  </a:ext>
                </a:extLst>
              </p:cNvPr>
              <p:cNvSpPr/>
              <p:nvPr/>
            </p:nvSpPr>
            <p:spPr>
              <a:xfrm>
                <a:off x="7698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3" name="Freeform: Shape 572">
                <a:extLst>
                  <a:ext uri="{FF2B5EF4-FFF2-40B4-BE49-F238E27FC236}">
                    <a16:creationId xmlns:a16="http://schemas.microsoft.com/office/drawing/2014/main" id="{DDD25AA8-4E50-46A7-BC91-D3CAEB0FA434}"/>
                  </a:ext>
                </a:extLst>
              </p:cNvPr>
              <p:cNvSpPr/>
              <p:nvPr/>
            </p:nvSpPr>
            <p:spPr>
              <a:xfrm>
                <a:off x="7734731" y="3570359"/>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74" name="Freeform: Shape 573">
                <a:extLst>
                  <a:ext uri="{FF2B5EF4-FFF2-40B4-BE49-F238E27FC236}">
                    <a16:creationId xmlns:a16="http://schemas.microsoft.com/office/drawing/2014/main" id="{09298C14-76CA-47A2-A5E3-13D8D5649BB0}"/>
                  </a:ext>
                </a:extLst>
              </p:cNvPr>
              <p:cNvSpPr/>
              <p:nvPr/>
            </p:nvSpPr>
            <p:spPr>
              <a:xfrm>
                <a:off x="7679849"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5" name="Freeform: Shape 574">
                <a:extLst>
                  <a:ext uri="{FF2B5EF4-FFF2-40B4-BE49-F238E27FC236}">
                    <a16:creationId xmlns:a16="http://schemas.microsoft.com/office/drawing/2014/main" id="{24003E26-C103-4357-A8A0-CDB1D9FD2780}"/>
                  </a:ext>
                </a:extLst>
              </p:cNvPr>
              <p:cNvSpPr/>
              <p:nvPr/>
            </p:nvSpPr>
            <p:spPr>
              <a:xfrm>
                <a:off x="771643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6" name="Freeform: Shape 575">
                <a:extLst>
                  <a:ext uri="{FF2B5EF4-FFF2-40B4-BE49-F238E27FC236}">
                    <a16:creationId xmlns:a16="http://schemas.microsoft.com/office/drawing/2014/main" id="{6C83EAAD-38E4-4D85-B7F4-10A8041987F3}"/>
                  </a:ext>
                </a:extLst>
              </p:cNvPr>
              <p:cNvSpPr/>
              <p:nvPr/>
            </p:nvSpPr>
            <p:spPr>
              <a:xfrm>
                <a:off x="7698711" y="364364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7" name="Freeform: Shape 576">
                <a:extLst>
                  <a:ext uri="{FF2B5EF4-FFF2-40B4-BE49-F238E27FC236}">
                    <a16:creationId xmlns:a16="http://schemas.microsoft.com/office/drawing/2014/main" id="{B4333FAC-07A4-444F-9074-09E11EDF7C3B}"/>
                  </a:ext>
                </a:extLst>
              </p:cNvPr>
              <p:cNvSpPr/>
              <p:nvPr/>
            </p:nvSpPr>
            <p:spPr>
              <a:xfrm>
                <a:off x="7734731" y="3643648"/>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78" name="Freeform: Shape 577">
                <a:extLst>
                  <a:ext uri="{FF2B5EF4-FFF2-40B4-BE49-F238E27FC236}">
                    <a16:creationId xmlns:a16="http://schemas.microsoft.com/office/drawing/2014/main" id="{ADFEB119-3C6F-49DE-B178-4596072C61A7}"/>
                  </a:ext>
                </a:extLst>
              </p:cNvPr>
              <p:cNvSpPr/>
              <p:nvPr/>
            </p:nvSpPr>
            <p:spPr>
              <a:xfrm>
                <a:off x="764314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79" name="Freeform: Shape 578">
                <a:extLst>
                  <a:ext uri="{FF2B5EF4-FFF2-40B4-BE49-F238E27FC236}">
                    <a16:creationId xmlns:a16="http://schemas.microsoft.com/office/drawing/2014/main" id="{A2B3F249-235E-4349-B4DB-886AAC078AEF}"/>
                  </a:ext>
                </a:extLst>
              </p:cNvPr>
              <p:cNvSpPr/>
              <p:nvPr/>
            </p:nvSpPr>
            <p:spPr>
              <a:xfrm>
                <a:off x="766144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sp>
          <p:nvSpPr>
            <p:cNvPr id="65" name="Freeform: Shape 64">
              <a:extLst>
                <a:ext uri="{FF2B5EF4-FFF2-40B4-BE49-F238E27FC236}">
                  <a16:creationId xmlns:a16="http://schemas.microsoft.com/office/drawing/2014/main" id="{C51150CF-96A5-4A06-82CA-588ABCC76129}"/>
                </a:ext>
              </a:extLst>
            </p:cNvPr>
            <p:cNvSpPr/>
            <p:nvPr/>
          </p:nvSpPr>
          <p:spPr>
            <a:xfrm>
              <a:off x="7610761" y="3420097"/>
              <a:ext cx="874597" cy="276500"/>
            </a:xfrm>
            <a:custGeom>
              <a:avLst/>
              <a:gdLst>
                <a:gd fmla="*/ 125746 w 874597" name="connsiteX0"/>
                <a:gd fmla="*/ 276449 h 276500" name="connsiteY0"/>
                <a:gd fmla="*/ 121883 w 874597" name="connsiteX1"/>
                <a:gd fmla="*/ 275540 h 276500" name="connsiteY1"/>
                <a:gd fmla="*/ 4735 w 874597" name="connsiteX2"/>
                <a:gd fmla="*/ 217023 h 276500" name="connsiteY2"/>
                <a:gd fmla="*/ -37 w 874597" name="connsiteX3"/>
                <a:gd fmla="*/ 209183 h 276500" name="connsiteY3"/>
                <a:gd fmla="*/ -37 w 874597" name="connsiteX4"/>
                <a:gd fmla="*/ 202479 h 276500" name="connsiteY4"/>
                <a:gd fmla="*/ 4735 w 874597" name="connsiteX5"/>
                <a:gd fmla="*/ 195093 h 276500" name="connsiteY5"/>
                <a:gd fmla="*/ 288232 w 874597" name="connsiteX6"/>
                <a:gd fmla="*/ 53402 h 276500" name="connsiteY6"/>
                <a:gd fmla="*/ 295958 w 874597" name="connsiteX7"/>
                <a:gd fmla="*/ 53402 h 276500" name="connsiteY7"/>
                <a:gd fmla="*/ 443672 w 874597" name="connsiteX8"/>
                <a:gd fmla="*/ 127486 h 276500" name="connsiteY8"/>
                <a:gd fmla="*/ 696944 w 874597" name="connsiteX9"/>
                <a:gd fmla="*/ 793 h 276500" name="connsiteY9"/>
                <a:gd fmla="*/ 704557 w 874597" name="connsiteX10"/>
                <a:gd fmla="*/ 793 h 276500" name="connsiteY10"/>
                <a:gd fmla="*/ 869769 w 874597" name="connsiteX11"/>
                <a:gd fmla="*/ 82944 h 276500" name="connsiteY11"/>
                <a:gd fmla="*/ 873689 w 874597" name="connsiteX12"/>
                <a:gd fmla="*/ 94341 h 276500" name="connsiteY12"/>
                <a:gd fmla="*/ 868178 w 874597" name="connsiteX13"/>
                <a:gd fmla="*/ 98852 h 276500" name="connsiteY13"/>
                <a:gd fmla="*/ 537641 w 874597" name="connsiteX14"/>
                <a:gd fmla="*/ 189753 h 276500" name="connsiteY14"/>
                <a:gd fmla="*/ 530596 w 874597" name="connsiteX15"/>
                <a:gd fmla="*/ 189753 h 276500" name="connsiteY15"/>
                <a:gd fmla="*/ 477078 w 874597" name="connsiteX16"/>
                <a:gd fmla="*/ 162937 h 276500" name="connsiteY16"/>
                <a:gd fmla="*/ 334023 w 874597" name="connsiteX17"/>
                <a:gd fmla="*/ 233726 h 276500" name="connsiteY17"/>
                <a:gd fmla="*/ 326410 w 874597" name="connsiteX18"/>
                <a:gd fmla="*/ 233726 h 276500" name="connsiteY18"/>
                <a:gd fmla="*/ 269597 w 874597" name="connsiteX19"/>
                <a:gd fmla="*/ 205319 h 276500" name="connsiteY19"/>
                <a:gd fmla="*/ 129610 w 874597" name="connsiteX20"/>
                <a:gd fmla="*/ 275313 h 276500" name="connsiteY20"/>
                <a:gd fmla="*/ 125746 w 874597" name="connsiteX21"/>
                <a:gd fmla="*/ 276449 h 276500" name="connsiteY21"/>
                <a:gd fmla="*/ 21097 w 874597" name="connsiteX22"/>
                <a:gd fmla="*/ 206115 h 276500" name="connsiteY22"/>
                <a:gd fmla="*/ 125746 w 874597" name="connsiteX23"/>
                <a:gd fmla="*/ 258383 h 276500" name="connsiteY23"/>
                <a:gd fmla="*/ 265620 w 874597" name="connsiteX24"/>
                <a:gd fmla="*/ 188276 h 276500" name="connsiteY24"/>
                <a:gd fmla="*/ 273233 w 874597" name="connsiteX25"/>
                <a:gd fmla="*/ 188276 h 276500" name="connsiteY25"/>
                <a:gd fmla="*/ 330046 w 874597" name="connsiteX26"/>
                <a:gd fmla="*/ 216682 h 276500" name="connsiteY26"/>
                <a:gd fmla="*/ 472760 w 874597" name="connsiteX27"/>
                <a:gd fmla="*/ 145439 h 276500" name="connsiteY27"/>
                <a:gd fmla="*/ 480373 w 874597" name="connsiteX28"/>
                <a:gd fmla="*/ 145439 h 276500" name="connsiteY28"/>
                <a:gd fmla="*/ 534573 w 874597" name="connsiteX29"/>
                <a:gd fmla="*/ 172709 h 276500" name="connsiteY29"/>
                <a:gd fmla="*/ 841363 w 874597" name="connsiteX30"/>
                <a:gd fmla="*/ 88171 h 276500" name="connsiteY30"/>
                <a:gd fmla="*/ 701148 w 874597" name="connsiteX31"/>
                <a:gd fmla="*/ 17837 h 276500" name="connsiteY31"/>
                <a:gd fmla="*/ 447990 w 874597" name="connsiteX32"/>
                <a:gd fmla="*/ 144416 h 276500" name="connsiteY32"/>
                <a:gd fmla="*/ 440377 w 874597" name="connsiteX33"/>
                <a:gd fmla="*/ 144416 h 276500" name="connsiteY33"/>
                <a:gd fmla="*/ 292663 w 874597" name="connsiteX34"/>
                <a:gd fmla="*/ 70332 h 276500"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276500" w="874597">
                  <a:moveTo>
                    <a:pt x="125746" y="276449"/>
                  </a:moveTo>
                  <a:cubicBezTo>
                    <a:pt x="124406" y="276426"/>
                    <a:pt x="123088" y="276120"/>
                    <a:pt x="121883" y="275540"/>
                  </a:cubicBezTo>
                  <a:lnTo>
                    <a:pt x="4735" y="217023"/>
                  </a:lnTo>
                  <a:cubicBezTo>
                    <a:pt x="1735" y="215580"/>
                    <a:pt x="-140" y="212512"/>
                    <a:pt x="-37" y="209183"/>
                  </a:cubicBezTo>
                  <a:lnTo>
                    <a:pt x="-37" y="202479"/>
                  </a:lnTo>
                  <a:cubicBezTo>
                    <a:pt x="65" y="199320"/>
                    <a:pt x="1894" y="196479"/>
                    <a:pt x="4735" y="195093"/>
                  </a:cubicBezTo>
                  <a:lnTo>
                    <a:pt x="288232" y="53402"/>
                  </a:lnTo>
                  <a:cubicBezTo>
                    <a:pt x="290652" y="52151"/>
                    <a:pt x="293538" y="52151"/>
                    <a:pt x="295958" y="53402"/>
                  </a:cubicBezTo>
                  <a:lnTo>
                    <a:pt x="443672" y="127486"/>
                  </a:lnTo>
                  <a:lnTo>
                    <a:pt x="696944" y="793"/>
                  </a:lnTo>
                  <a:cubicBezTo>
                    <a:pt x="699353" y="-332"/>
                    <a:pt x="702148" y="-332"/>
                    <a:pt x="704557" y="793"/>
                  </a:cubicBezTo>
                  <a:lnTo>
                    <a:pt x="869769" y="82944"/>
                  </a:lnTo>
                  <a:cubicBezTo>
                    <a:pt x="873996" y="85012"/>
                    <a:pt x="875758" y="90114"/>
                    <a:pt x="873689" y="94341"/>
                  </a:cubicBezTo>
                  <a:cubicBezTo>
                    <a:pt x="872599" y="96579"/>
                    <a:pt x="870587" y="98227"/>
                    <a:pt x="868178" y="98852"/>
                  </a:cubicBezTo>
                  <a:lnTo>
                    <a:pt x="537641" y="189753"/>
                  </a:lnTo>
                  <a:cubicBezTo>
                    <a:pt x="535402" y="190764"/>
                    <a:pt x="532834" y="190764"/>
                    <a:pt x="530596" y="189753"/>
                  </a:cubicBezTo>
                  <a:lnTo>
                    <a:pt x="477078" y="162937"/>
                  </a:lnTo>
                  <a:lnTo>
                    <a:pt x="334023" y="233726"/>
                  </a:lnTo>
                  <a:cubicBezTo>
                    <a:pt x="331637" y="234976"/>
                    <a:pt x="328796" y="234976"/>
                    <a:pt x="326410" y="233726"/>
                  </a:cubicBezTo>
                  <a:lnTo>
                    <a:pt x="269597" y="205319"/>
                  </a:lnTo>
                  <a:lnTo>
                    <a:pt x="129610" y="275313"/>
                  </a:lnTo>
                  <a:cubicBezTo>
                    <a:pt x="128428" y="275995"/>
                    <a:pt x="127110" y="276381"/>
                    <a:pt x="125746" y="276449"/>
                  </a:cubicBezTo>
                  <a:close/>
                  <a:moveTo>
                    <a:pt x="21097" y="206115"/>
                  </a:moveTo>
                  <a:lnTo>
                    <a:pt x="125746" y="258383"/>
                  </a:lnTo>
                  <a:lnTo>
                    <a:pt x="265620" y="188276"/>
                  </a:lnTo>
                  <a:cubicBezTo>
                    <a:pt x="268006" y="187026"/>
                    <a:pt x="270847" y="187026"/>
                    <a:pt x="273233" y="188276"/>
                  </a:cubicBezTo>
                  <a:lnTo>
                    <a:pt x="330046" y="216682"/>
                  </a:lnTo>
                  <a:lnTo>
                    <a:pt x="472760" y="145439"/>
                  </a:lnTo>
                  <a:cubicBezTo>
                    <a:pt x="475169" y="144314"/>
                    <a:pt x="477964" y="144314"/>
                    <a:pt x="480373" y="145439"/>
                  </a:cubicBezTo>
                  <a:lnTo>
                    <a:pt x="534573" y="172709"/>
                  </a:lnTo>
                  <a:lnTo>
                    <a:pt x="841363" y="88171"/>
                  </a:lnTo>
                  <a:lnTo>
                    <a:pt x="701148" y="17837"/>
                  </a:lnTo>
                  <a:lnTo>
                    <a:pt x="447990" y="144416"/>
                  </a:lnTo>
                  <a:cubicBezTo>
                    <a:pt x="445604" y="145666"/>
                    <a:pt x="442763" y="145666"/>
                    <a:pt x="440377" y="144416"/>
                  </a:cubicBezTo>
                  <a:lnTo>
                    <a:pt x="292663" y="70332"/>
                  </a:lnTo>
                  <a:close/>
                </a:path>
              </a:pathLst>
            </a:custGeom>
            <a:solidFill>
              <a:srgbClr val="271C57"/>
            </a:solidFill>
            <a:ln cap="flat" w="11362">
              <a:noFill/>
              <a:prstDash val="solid"/>
              <a:miter/>
            </a:ln>
          </p:spPr>
          <p:txBody>
            <a:bodyPr anchor="ctr" rtlCol="0"/>
            <a:lstStyle/>
            <a:p>
              <a:endParaRPr lang="en-US"/>
            </a:p>
          </p:txBody>
        </p:sp>
        <p:grpSp>
          <p:nvGrpSpPr>
            <p:cNvPr id="66" name="Graphic 3">
              <a:extLst>
                <a:ext uri="{FF2B5EF4-FFF2-40B4-BE49-F238E27FC236}">
                  <a16:creationId xmlns:a16="http://schemas.microsoft.com/office/drawing/2014/main" id="{47A485A7-77BA-4B59-86CE-EEEF6E878F48}"/>
                </a:ext>
              </a:extLst>
            </p:cNvPr>
            <p:cNvGrpSpPr/>
            <p:nvPr/>
          </p:nvGrpSpPr>
          <p:grpSpPr>
            <a:xfrm>
              <a:off x="8220368" y="3839994"/>
              <a:ext cx="183392" cy="73516"/>
              <a:chOff x="8220368" y="3839994"/>
              <a:chExt cx="183392" cy="73516"/>
            </a:xfrm>
            <a:solidFill>
              <a:srgbClr val="271C57"/>
            </a:solidFill>
          </p:grpSpPr>
          <p:sp>
            <p:nvSpPr>
              <p:cNvPr id="518" name="Freeform: Shape 517">
                <a:extLst>
                  <a:ext uri="{FF2B5EF4-FFF2-40B4-BE49-F238E27FC236}">
                    <a16:creationId xmlns:a16="http://schemas.microsoft.com/office/drawing/2014/main" id="{0F745D1D-694D-43A4-85D8-CF108C751C72}"/>
                  </a:ext>
                </a:extLst>
              </p:cNvPr>
              <p:cNvSpPr/>
              <p:nvPr/>
            </p:nvSpPr>
            <p:spPr>
              <a:xfrm>
                <a:off x="8302860" y="38399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19" name="Freeform: Shape 518">
                <a:extLst>
                  <a:ext uri="{FF2B5EF4-FFF2-40B4-BE49-F238E27FC236}">
                    <a16:creationId xmlns:a16="http://schemas.microsoft.com/office/drawing/2014/main" id="{ABFAC980-07DE-4385-8CDF-43524D9605CB}"/>
                  </a:ext>
                </a:extLst>
              </p:cNvPr>
              <p:cNvSpPr/>
              <p:nvPr/>
            </p:nvSpPr>
            <p:spPr>
              <a:xfrm>
                <a:off x="8356720" y="384004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520" name="Freeform: Shape 519">
                <a:extLst>
                  <a:ext uri="{FF2B5EF4-FFF2-40B4-BE49-F238E27FC236}">
                    <a16:creationId xmlns:a16="http://schemas.microsoft.com/office/drawing/2014/main" id="{6ADF2B22-CBB7-4F72-8A5F-97D1A30F9140}"/>
                  </a:ext>
                </a:extLst>
              </p:cNvPr>
              <p:cNvSpPr/>
              <p:nvPr/>
            </p:nvSpPr>
            <p:spPr>
              <a:xfrm>
                <a:off x="8330358" y="3895102"/>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21" name="Freeform: Shape 520">
                <a:extLst>
                  <a:ext uri="{FF2B5EF4-FFF2-40B4-BE49-F238E27FC236}">
                    <a16:creationId xmlns:a16="http://schemas.microsoft.com/office/drawing/2014/main" id="{95A74975-B846-4F80-8382-38FCBC307ACD}"/>
                  </a:ext>
                </a:extLst>
              </p:cNvPr>
              <p:cNvSpPr/>
              <p:nvPr/>
            </p:nvSpPr>
            <p:spPr>
              <a:xfrm>
                <a:off x="838535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522" name="Freeform: Shape 521">
                <a:extLst>
                  <a:ext uri="{FF2B5EF4-FFF2-40B4-BE49-F238E27FC236}">
                    <a16:creationId xmlns:a16="http://schemas.microsoft.com/office/drawing/2014/main" id="{8E7A800B-A078-4E4E-BC5C-7B2E5A246213}"/>
                  </a:ext>
                </a:extLst>
              </p:cNvPr>
              <p:cNvSpPr/>
              <p:nvPr/>
            </p:nvSpPr>
            <p:spPr>
              <a:xfrm>
                <a:off x="8220368" y="389510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523" name="Freeform: Shape 522">
                <a:extLst>
                  <a:ext uri="{FF2B5EF4-FFF2-40B4-BE49-F238E27FC236}">
                    <a16:creationId xmlns:a16="http://schemas.microsoft.com/office/drawing/2014/main" id="{BA8B1250-F96D-4DE1-97F6-DD15E63A5706}"/>
                  </a:ext>
                </a:extLst>
              </p:cNvPr>
              <p:cNvSpPr/>
              <p:nvPr/>
            </p:nvSpPr>
            <p:spPr>
              <a:xfrm>
                <a:off x="827536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grpSp>
        <p:sp>
          <p:nvSpPr>
            <p:cNvPr id="67" name="Freeform: Shape 66">
              <a:extLst>
                <a:ext uri="{FF2B5EF4-FFF2-40B4-BE49-F238E27FC236}">
                  <a16:creationId xmlns:a16="http://schemas.microsoft.com/office/drawing/2014/main" id="{0B7A88B2-DB30-4DD1-BFD6-168037748D96}"/>
                </a:ext>
              </a:extLst>
            </p:cNvPr>
            <p:cNvSpPr/>
            <p:nvPr/>
          </p:nvSpPr>
          <p:spPr>
            <a:xfrm>
              <a:off x="8177606" y="3806767"/>
              <a:ext cx="288548" cy="156459"/>
            </a:xfrm>
            <a:custGeom>
              <a:avLst/>
              <a:gdLst>
                <a:gd fmla="*/ 127827 w 288548" name="connsiteX0"/>
                <a:gd fmla="*/ 156233 h 156459" name="connsiteY0"/>
                <a:gd fmla="*/ 124077 w 288548" name="connsiteX1"/>
                <a:gd fmla="*/ 155438 h 156459" name="connsiteY1"/>
                <a:gd fmla="*/ 4770 w 288548" name="connsiteX2"/>
                <a:gd fmla="*/ 95670 h 156459" name="connsiteY2"/>
                <a:gd fmla="*/ 816 w 288548" name="connsiteX3"/>
                <a:gd fmla="*/ 84285 h 156459" name="connsiteY3"/>
                <a:gd fmla="*/ 4770 w 288548" name="connsiteX4"/>
                <a:gd fmla="*/ 80331 h 156459" name="connsiteY4"/>
                <a:gd fmla="*/ 96580 w 288548" name="connsiteX5"/>
                <a:gd fmla="*/ 34880 h 156459" name="connsiteY5"/>
                <a:gd fmla="*/ 96580 w 288548" name="connsiteX6"/>
                <a:gd fmla="*/ 31926 h 156459" name="connsiteY6"/>
                <a:gd fmla="*/ 101352 w 288548" name="connsiteX7"/>
                <a:gd fmla="*/ 24313 h 156459" name="connsiteY7"/>
                <a:gd fmla="*/ 148280 w 288548" name="connsiteX8"/>
                <a:gd fmla="*/ 793 h 156459" name="connsiteY8"/>
                <a:gd fmla="*/ 155893 w 288548" name="connsiteX9"/>
                <a:gd fmla="*/ 793 h 156459" name="connsiteY9"/>
                <a:gd fmla="*/ 283835 w 288548" name="connsiteX10"/>
                <a:gd fmla="*/ 64764 h 156459" name="connsiteY10"/>
                <a:gd fmla="*/ 287540 w 288548" name="connsiteX11"/>
                <a:gd fmla="*/ 76399 h 156459" name="connsiteY11"/>
                <a:gd fmla="*/ 283835 w 288548" name="connsiteX12"/>
                <a:gd fmla="*/ 80104 h 156459" name="connsiteY12"/>
                <a:gd fmla="*/ 132258 w 288548" name="connsiteX13"/>
                <a:gd fmla="*/ 156006 h 156459" name="connsiteY13"/>
                <a:gd fmla="*/ 127827 w 288548" name="connsiteX14"/>
                <a:gd fmla="*/ 156233 h 156459" name="connsiteY14"/>
                <a:gd fmla="*/ 27609 w 288548" name="connsiteX15"/>
                <a:gd fmla="*/ 88057 h 156459" name="connsiteY15"/>
                <a:gd fmla="*/ 127827 w 288548" name="connsiteX16"/>
                <a:gd fmla="*/ 138280 h 156459" name="connsiteY16"/>
                <a:gd fmla="*/ 260315 w 288548" name="connsiteX17"/>
                <a:gd fmla="*/ 71923 h 156459" name="connsiteY17"/>
                <a:gd fmla="*/ 151461 w 288548" name="connsiteX18"/>
                <a:gd fmla="*/ 17496 h 156459" name="connsiteY18"/>
                <a:gd fmla="*/ 121123 w 288548" name="connsiteX19"/>
                <a:gd fmla="*/ 32608 h 156459" name="connsiteY19"/>
                <a:gd fmla="*/ 121691 w 288548" name="connsiteX20"/>
                <a:gd fmla="*/ 35562 h 156459" name="connsiteY20"/>
                <a:gd fmla="*/ 116919 w 288548" name="connsiteX21"/>
                <a:gd fmla="*/ 43175 h 15645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6459" w="288548">
                  <a:moveTo>
                    <a:pt x="127827" y="156233"/>
                  </a:moveTo>
                  <a:cubicBezTo>
                    <a:pt x="126532" y="156256"/>
                    <a:pt x="125248" y="155983"/>
                    <a:pt x="124077" y="155438"/>
                  </a:cubicBezTo>
                  <a:lnTo>
                    <a:pt x="4770" y="95670"/>
                  </a:lnTo>
                  <a:cubicBezTo>
                    <a:pt x="532" y="93614"/>
                    <a:pt x="-1241" y="88523"/>
                    <a:pt x="816" y="84285"/>
                  </a:cubicBezTo>
                  <a:cubicBezTo>
                    <a:pt x="1645" y="82558"/>
                    <a:pt x="3043" y="81172"/>
                    <a:pt x="4770" y="80331"/>
                  </a:cubicBezTo>
                  <a:lnTo>
                    <a:pt x="96580" y="34880"/>
                  </a:lnTo>
                  <a:cubicBezTo>
                    <a:pt x="96409" y="33903"/>
                    <a:pt x="96409" y="32903"/>
                    <a:pt x="96580" y="31926"/>
                  </a:cubicBezTo>
                  <a:cubicBezTo>
                    <a:pt x="96568" y="28677"/>
                    <a:pt x="98421" y="25722"/>
                    <a:pt x="101352" y="24313"/>
                  </a:cubicBezTo>
                  <a:lnTo>
                    <a:pt x="148280" y="793"/>
                  </a:lnTo>
                  <a:cubicBezTo>
                    <a:pt x="150688" y="-332"/>
                    <a:pt x="153484" y="-332"/>
                    <a:pt x="155893" y="793"/>
                  </a:cubicBezTo>
                  <a:lnTo>
                    <a:pt x="283835" y="64764"/>
                  </a:lnTo>
                  <a:cubicBezTo>
                    <a:pt x="288074" y="66957"/>
                    <a:pt x="289732" y="72161"/>
                    <a:pt x="287540" y="76399"/>
                  </a:cubicBezTo>
                  <a:cubicBezTo>
                    <a:pt x="286710" y="77990"/>
                    <a:pt x="285426" y="79285"/>
                    <a:pt x="283835" y="80104"/>
                  </a:cubicBezTo>
                  <a:lnTo>
                    <a:pt x="132258" y="156006"/>
                  </a:lnTo>
                  <a:cubicBezTo>
                    <a:pt x="130827" y="156449"/>
                    <a:pt x="129304" y="156528"/>
                    <a:pt x="127827" y="156233"/>
                  </a:cubicBezTo>
                  <a:close/>
                  <a:moveTo>
                    <a:pt x="27609" y="88057"/>
                  </a:moveTo>
                  <a:lnTo>
                    <a:pt x="127827" y="138280"/>
                  </a:lnTo>
                  <a:lnTo>
                    <a:pt x="260315" y="71923"/>
                  </a:lnTo>
                  <a:lnTo>
                    <a:pt x="151461" y="17496"/>
                  </a:lnTo>
                  <a:lnTo>
                    <a:pt x="121123" y="32608"/>
                  </a:lnTo>
                  <a:cubicBezTo>
                    <a:pt x="121487" y="33551"/>
                    <a:pt x="121680" y="34551"/>
                    <a:pt x="121691" y="35562"/>
                  </a:cubicBezTo>
                  <a:cubicBezTo>
                    <a:pt x="121702" y="38812"/>
                    <a:pt x="119850" y="41766"/>
                    <a:pt x="116919" y="43175"/>
                  </a:cubicBezTo>
                  <a:close/>
                </a:path>
              </a:pathLst>
            </a:custGeom>
            <a:solidFill>
              <a:srgbClr val="271C57"/>
            </a:solidFill>
            <a:ln cap="flat" w="11362">
              <a:noFill/>
              <a:prstDash val="solid"/>
              <a:miter/>
            </a:ln>
          </p:spPr>
          <p:txBody>
            <a:bodyPr anchor="ctr" rtlCol="0"/>
            <a:lstStyle/>
            <a:p>
              <a:endParaRPr lang="en-US"/>
            </a:p>
          </p:txBody>
        </p:sp>
        <p:grpSp>
          <p:nvGrpSpPr>
            <p:cNvPr id="68" name="Graphic 3">
              <a:extLst>
                <a:ext uri="{FF2B5EF4-FFF2-40B4-BE49-F238E27FC236}">
                  <a16:creationId xmlns:a16="http://schemas.microsoft.com/office/drawing/2014/main" id="{BDBED9FF-F161-483C-BA60-5A67189C2610}"/>
                </a:ext>
              </a:extLst>
            </p:cNvPr>
            <p:cNvGrpSpPr/>
            <p:nvPr/>
          </p:nvGrpSpPr>
          <p:grpSpPr>
            <a:xfrm>
              <a:off x="8106742" y="3900215"/>
              <a:ext cx="165098" cy="164985"/>
              <a:chOff x="8106742" y="3900215"/>
              <a:chExt cx="165098" cy="164985"/>
            </a:xfrm>
            <a:solidFill>
              <a:srgbClr val="271C57"/>
            </a:solidFill>
          </p:grpSpPr>
          <p:sp>
            <p:nvSpPr>
              <p:cNvPr id="501" name="Freeform: Shape 500">
                <a:extLst>
                  <a:ext uri="{FF2B5EF4-FFF2-40B4-BE49-F238E27FC236}">
                    <a16:creationId xmlns:a16="http://schemas.microsoft.com/office/drawing/2014/main" id="{143DF887-6770-4C0E-B3DF-718B838F8D7C}"/>
                  </a:ext>
                </a:extLst>
              </p:cNvPr>
              <p:cNvSpPr/>
              <p:nvPr/>
            </p:nvSpPr>
            <p:spPr>
              <a:xfrm>
                <a:off x="821673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02" name="Freeform: Shape 501">
                <a:extLst>
                  <a:ext uri="{FF2B5EF4-FFF2-40B4-BE49-F238E27FC236}">
                    <a16:creationId xmlns:a16="http://schemas.microsoft.com/office/drawing/2014/main" id="{F7C3F19C-62DC-43B4-B724-6E81CD2A5DC2}"/>
                  </a:ext>
                </a:extLst>
              </p:cNvPr>
              <p:cNvSpPr/>
              <p:nvPr/>
            </p:nvSpPr>
            <p:spPr>
              <a:xfrm>
                <a:off x="82534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03" name="Freeform: Shape 502">
                <a:extLst>
                  <a:ext uri="{FF2B5EF4-FFF2-40B4-BE49-F238E27FC236}">
                    <a16:creationId xmlns:a16="http://schemas.microsoft.com/office/drawing/2014/main" id="{6FF3A4B7-2DF9-4BA1-9833-2B24FABAC970}"/>
                  </a:ext>
                </a:extLst>
              </p:cNvPr>
              <p:cNvSpPr/>
              <p:nvPr/>
            </p:nvSpPr>
            <p:spPr>
              <a:xfrm>
                <a:off x="823502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04" name="Freeform: Shape 503">
                <a:extLst>
                  <a:ext uri="{FF2B5EF4-FFF2-40B4-BE49-F238E27FC236}">
                    <a16:creationId xmlns:a16="http://schemas.microsoft.com/office/drawing/2014/main" id="{0B5815B7-B9E4-4CF1-9965-8F513033EBBF}"/>
                  </a:ext>
                </a:extLst>
              </p:cNvPr>
              <p:cNvSpPr/>
              <p:nvPr/>
            </p:nvSpPr>
            <p:spPr>
              <a:xfrm>
                <a:off x="821673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05" name="Freeform: Shape 504">
                <a:extLst>
                  <a:ext uri="{FF2B5EF4-FFF2-40B4-BE49-F238E27FC236}">
                    <a16:creationId xmlns:a16="http://schemas.microsoft.com/office/drawing/2014/main" id="{9CFDDA1A-1ED6-444B-A4FD-EF58B7A99D89}"/>
                  </a:ext>
                </a:extLst>
              </p:cNvPr>
              <p:cNvSpPr/>
              <p:nvPr/>
            </p:nvSpPr>
            <p:spPr>
              <a:xfrm>
                <a:off x="816173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06" name="Freeform: Shape 505">
                <a:extLst>
                  <a:ext uri="{FF2B5EF4-FFF2-40B4-BE49-F238E27FC236}">
                    <a16:creationId xmlns:a16="http://schemas.microsoft.com/office/drawing/2014/main" id="{A1335985-4373-4859-A61D-3998EDDE6C12}"/>
                  </a:ext>
                </a:extLst>
              </p:cNvPr>
              <p:cNvSpPr/>
              <p:nvPr/>
            </p:nvSpPr>
            <p:spPr>
              <a:xfrm>
                <a:off x="8198551" y="390021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507" name="Freeform: Shape 506">
                <a:extLst>
                  <a:ext uri="{FF2B5EF4-FFF2-40B4-BE49-F238E27FC236}">
                    <a16:creationId xmlns:a16="http://schemas.microsoft.com/office/drawing/2014/main" id="{7B8A6D9D-952A-463F-8EB2-51C474CC311F}"/>
                  </a:ext>
                </a:extLst>
              </p:cNvPr>
              <p:cNvSpPr/>
              <p:nvPr/>
            </p:nvSpPr>
            <p:spPr>
              <a:xfrm>
                <a:off x="8143443"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08" name="Freeform: Shape 507">
                <a:extLst>
                  <a:ext uri="{FF2B5EF4-FFF2-40B4-BE49-F238E27FC236}">
                    <a16:creationId xmlns:a16="http://schemas.microsoft.com/office/drawing/2014/main" id="{DF28092B-FC10-4B37-A5FD-42C7E2AA68E0}"/>
                  </a:ext>
                </a:extLst>
              </p:cNvPr>
              <p:cNvSpPr/>
              <p:nvPr/>
            </p:nvSpPr>
            <p:spPr>
              <a:xfrm>
                <a:off x="8180031"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09" name="Freeform: Shape 508">
                <a:extLst>
                  <a:ext uri="{FF2B5EF4-FFF2-40B4-BE49-F238E27FC236}">
                    <a16:creationId xmlns:a16="http://schemas.microsoft.com/office/drawing/2014/main" id="{246C7272-9D2A-4364-B43B-73B570598961}"/>
                  </a:ext>
                </a:extLst>
              </p:cNvPr>
              <p:cNvSpPr/>
              <p:nvPr/>
            </p:nvSpPr>
            <p:spPr>
              <a:xfrm>
                <a:off x="81617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10" name="Freeform: Shape 509">
                <a:extLst>
                  <a:ext uri="{FF2B5EF4-FFF2-40B4-BE49-F238E27FC236}">
                    <a16:creationId xmlns:a16="http://schemas.microsoft.com/office/drawing/2014/main" id="{072AF59B-1F42-4592-8E01-6F7B51DC228C}"/>
                  </a:ext>
                </a:extLst>
              </p:cNvPr>
              <p:cNvSpPr/>
              <p:nvPr/>
            </p:nvSpPr>
            <p:spPr>
              <a:xfrm>
                <a:off x="8198551"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11" name="Freeform: Shape 510">
                <a:extLst>
                  <a:ext uri="{FF2B5EF4-FFF2-40B4-BE49-F238E27FC236}">
                    <a16:creationId xmlns:a16="http://schemas.microsoft.com/office/drawing/2014/main" id="{BDC59F40-B64E-417F-B0E9-F29E212F4F84}"/>
                  </a:ext>
                </a:extLst>
              </p:cNvPr>
              <p:cNvSpPr/>
              <p:nvPr/>
            </p:nvSpPr>
            <p:spPr>
              <a:xfrm>
                <a:off x="8143443"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lang="en-US"/>
              </a:p>
            </p:txBody>
          </p:sp>
          <p:sp>
            <p:nvSpPr>
              <p:cNvPr id="512" name="Freeform: Shape 511">
                <a:extLst>
                  <a:ext uri="{FF2B5EF4-FFF2-40B4-BE49-F238E27FC236}">
                    <a16:creationId xmlns:a16="http://schemas.microsoft.com/office/drawing/2014/main" id="{0B0DE199-AA76-4A13-8BE6-E352C6F48610}"/>
                  </a:ext>
                </a:extLst>
              </p:cNvPr>
              <p:cNvSpPr/>
              <p:nvPr/>
            </p:nvSpPr>
            <p:spPr>
              <a:xfrm>
                <a:off x="8180031"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lang="en-US"/>
              </a:p>
            </p:txBody>
          </p:sp>
          <p:sp>
            <p:nvSpPr>
              <p:cNvPr id="513" name="Freeform: Shape 512">
                <a:extLst>
                  <a:ext uri="{FF2B5EF4-FFF2-40B4-BE49-F238E27FC236}">
                    <a16:creationId xmlns:a16="http://schemas.microsoft.com/office/drawing/2014/main" id="{2AFB491B-61FF-42B1-BCAD-06071CA43660}"/>
                  </a:ext>
                </a:extLst>
              </p:cNvPr>
              <p:cNvSpPr/>
              <p:nvPr/>
            </p:nvSpPr>
            <p:spPr>
              <a:xfrm>
                <a:off x="816173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lang="en-US"/>
              </a:p>
            </p:txBody>
          </p:sp>
          <p:sp>
            <p:nvSpPr>
              <p:cNvPr id="514" name="Freeform: Shape 513">
                <a:extLst>
                  <a:ext uri="{FF2B5EF4-FFF2-40B4-BE49-F238E27FC236}">
                    <a16:creationId xmlns:a16="http://schemas.microsoft.com/office/drawing/2014/main" id="{415B26BE-DD3F-4277-97EC-2F60AF53231E}"/>
                  </a:ext>
                </a:extLst>
              </p:cNvPr>
              <p:cNvSpPr/>
              <p:nvPr/>
            </p:nvSpPr>
            <p:spPr>
              <a:xfrm>
                <a:off x="810674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15" name="Freeform: Shape 514">
                <a:extLst>
                  <a:ext uri="{FF2B5EF4-FFF2-40B4-BE49-F238E27FC236}">
                    <a16:creationId xmlns:a16="http://schemas.microsoft.com/office/drawing/2014/main" id="{DE86AB4A-D67E-460C-A065-C2AA6EADE557}"/>
                  </a:ext>
                </a:extLst>
              </p:cNvPr>
              <p:cNvSpPr/>
              <p:nvPr/>
            </p:nvSpPr>
            <p:spPr>
              <a:xfrm>
                <a:off x="8125035"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16" name="Freeform: Shape 515">
                <a:extLst>
                  <a:ext uri="{FF2B5EF4-FFF2-40B4-BE49-F238E27FC236}">
                    <a16:creationId xmlns:a16="http://schemas.microsoft.com/office/drawing/2014/main" id="{54B916D3-986F-480E-890A-0EF58B228504}"/>
                  </a:ext>
                </a:extLst>
              </p:cNvPr>
              <p:cNvSpPr/>
              <p:nvPr/>
            </p:nvSpPr>
            <p:spPr>
              <a:xfrm>
                <a:off x="810674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17" name="Freeform: Shape 516">
                <a:extLst>
                  <a:ext uri="{FF2B5EF4-FFF2-40B4-BE49-F238E27FC236}">
                    <a16:creationId xmlns:a16="http://schemas.microsoft.com/office/drawing/2014/main" id="{81F9D52B-F9B8-4C92-8CC7-79985A933702}"/>
                  </a:ext>
                </a:extLst>
              </p:cNvPr>
              <p:cNvSpPr/>
              <p:nvPr/>
            </p:nvSpPr>
            <p:spPr>
              <a:xfrm>
                <a:off x="812515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sp>
          <p:nvSpPr>
            <p:cNvPr id="69" name="Freeform: Shape 68">
              <a:extLst>
                <a:ext uri="{FF2B5EF4-FFF2-40B4-BE49-F238E27FC236}">
                  <a16:creationId xmlns:a16="http://schemas.microsoft.com/office/drawing/2014/main" id="{B7DB6E0C-DA62-4B81-AD25-66AB98887459}"/>
                </a:ext>
              </a:extLst>
            </p:cNvPr>
            <p:cNvSpPr/>
            <p:nvPr/>
          </p:nvSpPr>
          <p:spPr>
            <a:xfrm>
              <a:off x="8079749" y="3886191"/>
              <a:ext cx="234260" cy="204802"/>
            </a:xfrm>
            <a:custGeom>
              <a:avLst/>
              <a:gdLst>
                <a:gd fmla="*/ 47745 w 234260" name="connsiteX0"/>
                <a:gd fmla="*/ 204751 h 204802" name="connsiteY0"/>
                <a:gd fmla="*/ 44223 w 234260" name="connsiteX1"/>
                <a:gd fmla="*/ 204070 h 204802" name="connsiteY1"/>
                <a:gd fmla="*/ 39451 w 234260" name="connsiteX2"/>
                <a:gd fmla="*/ 198502 h 204802" name="connsiteY2"/>
                <a:gd fmla="*/ 250 w 234260" name="connsiteX3"/>
                <a:gd fmla="*/ 59765 h 204802" name="connsiteY3"/>
                <a:gd fmla="*/ 4681 w 234260" name="connsiteX4"/>
                <a:gd fmla="*/ 49765 h 204802" name="connsiteY4"/>
                <a:gd fmla="*/ 102627 w 234260" name="connsiteX5"/>
                <a:gd fmla="*/ 793 h 204802" name="connsiteY5"/>
                <a:gd fmla="*/ 110239 w 234260" name="connsiteX6"/>
                <a:gd fmla="*/ 793 h 204802" name="connsiteY6"/>
                <a:gd fmla="*/ 229547 w 234260" name="connsiteX7"/>
                <a:gd fmla="*/ 60560 h 204802" name="connsiteY7"/>
                <a:gd fmla="*/ 233251 w 234260" name="connsiteX8"/>
                <a:gd fmla="*/ 72195 h 204802" name="connsiteY8"/>
                <a:gd fmla="*/ 229547 w 234260" name="connsiteX9"/>
                <a:gd fmla="*/ 75900 h 204802" name="connsiteY9"/>
                <a:gd fmla="*/ 197050 w 234260" name="connsiteX10"/>
                <a:gd fmla="*/ 92148 h 204802" name="connsiteY10"/>
                <a:gd fmla="*/ 220798 w 234260" name="connsiteX11"/>
                <a:gd fmla="*/ 103511 h 204802" name="connsiteY11"/>
                <a:gd fmla="*/ 224502 w 234260" name="connsiteX12"/>
                <a:gd fmla="*/ 115146 h 204802" name="connsiteY12"/>
                <a:gd fmla="*/ 220798 w 234260" name="connsiteX13"/>
                <a:gd fmla="*/ 118850 h 204802" name="connsiteY13"/>
                <a:gd fmla="*/ 51608 w 234260" name="connsiteX14"/>
                <a:gd fmla="*/ 203501 h 204802" name="connsiteY14"/>
                <a:gd fmla="*/ 47745 w 234260" name="connsiteX15"/>
                <a:gd fmla="*/ 204751 h 204802" name="connsiteY15"/>
                <a:gd fmla="*/ 18657 w 234260" name="connsiteX16"/>
                <a:gd fmla="*/ 61923 h 204802" name="connsiteY16"/>
                <a:gd fmla="*/ 52745 w 234260" name="connsiteX17"/>
                <a:gd fmla="*/ 183958 h 204802" name="connsiteY17"/>
                <a:gd fmla="*/ 197277 w 234260" name="connsiteX18"/>
                <a:gd fmla="*/ 111578 h 204802" name="connsiteY18"/>
                <a:gd fmla="*/ 173643 w 234260" name="connsiteX19"/>
                <a:gd fmla="*/ 100215 h 204802" name="connsiteY19"/>
                <a:gd fmla="*/ 169688 w 234260" name="connsiteX20"/>
                <a:gd fmla="*/ 88830 h 204802" name="connsiteY20"/>
                <a:gd fmla="*/ 173643 w 234260" name="connsiteX21"/>
                <a:gd fmla="*/ 84876 h 204802" name="connsiteY21"/>
                <a:gd fmla="*/ 206140 w 234260" name="connsiteX22"/>
                <a:gd fmla="*/ 68514 h 204802" name="connsiteY22"/>
                <a:gd fmla="*/ 106376 w 234260" name="connsiteX23"/>
                <a:gd fmla="*/ 17609 h 204802"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4802" w="234260">
                  <a:moveTo>
                    <a:pt x="47745" y="204751"/>
                  </a:moveTo>
                  <a:cubicBezTo>
                    <a:pt x="46541" y="204751"/>
                    <a:pt x="45348" y="204513"/>
                    <a:pt x="44223" y="204070"/>
                  </a:cubicBezTo>
                  <a:cubicBezTo>
                    <a:pt x="41916" y="202979"/>
                    <a:pt x="40178" y="200956"/>
                    <a:pt x="39451" y="198502"/>
                  </a:cubicBezTo>
                  <a:lnTo>
                    <a:pt x="250" y="59765"/>
                  </a:lnTo>
                  <a:cubicBezTo>
                    <a:pt x="-796" y="55810"/>
                    <a:pt x="1045" y="51652"/>
                    <a:pt x="4681" y="49765"/>
                  </a:cubicBezTo>
                  <a:lnTo>
                    <a:pt x="102627" y="793"/>
                  </a:lnTo>
                  <a:cubicBezTo>
                    <a:pt x="105035" y="-332"/>
                    <a:pt x="107831" y="-332"/>
                    <a:pt x="110239" y="793"/>
                  </a:cubicBezTo>
                  <a:lnTo>
                    <a:pt x="229547" y="60560"/>
                  </a:lnTo>
                  <a:cubicBezTo>
                    <a:pt x="233785" y="62753"/>
                    <a:pt x="235444" y="67957"/>
                    <a:pt x="233251" y="72195"/>
                  </a:cubicBezTo>
                  <a:cubicBezTo>
                    <a:pt x="232422" y="73786"/>
                    <a:pt x="231138" y="75082"/>
                    <a:pt x="229547" y="75900"/>
                  </a:cubicBezTo>
                  <a:lnTo>
                    <a:pt x="197050" y="92148"/>
                  </a:lnTo>
                  <a:lnTo>
                    <a:pt x="220798" y="103511"/>
                  </a:lnTo>
                  <a:cubicBezTo>
                    <a:pt x="225036" y="105704"/>
                    <a:pt x="226695" y="110908"/>
                    <a:pt x="224502" y="115146"/>
                  </a:cubicBezTo>
                  <a:cubicBezTo>
                    <a:pt x="223672" y="116737"/>
                    <a:pt x="222388" y="118032"/>
                    <a:pt x="220798" y="118850"/>
                  </a:cubicBezTo>
                  <a:lnTo>
                    <a:pt x="51608" y="203501"/>
                  </a:lnTo>
                  <a:cubicBezTo>
                    <a:pt x="50427" y="204195"/>
                    <a:pt x="49109" y="204615"/>
                    <a:pt x="47745" y="204751"/>
                  </a:cubicBezTo>
                  <a:close/>
                  <a:moveTo>
                    <a:pt x="18657" y="61923"/>
                  </a:moveTo>
                  <a:lnTo>
                    <a:pt x="52745" y="183958"/>
                  </a:lnTo>
                  <a:lnTo>
                    <a:pt x="197277" y="111578"/>
                  </a:lnTo>
                  <a:lnTo>
                    <a:pt x="173643" y="100215"/>
                  </a:lnTo>
                  <a:cubicBezTo>
                    <a:pt x="169405" y="98159"/>
                    <a:pt x="167632" y="93068"/>
                    <a:pt x="169688" y="88830"/>
                  </a:cubicBezTo>
                  <a:cubicBezTo>
                    <a:pt x="170518" y="87103"/>
                    <a:pt x="171916" y="85717"/>
                    <a:pt x="173643" y="84876"/>
                  </a:cubicBezTo>
                  <a:lnTo>
                    <a:pt x="206140" y="68514"/>
                  </a:lnTo>
                  <a:lnTo>
                    <a:pt x="106376" y="17609"/>
                  </a:lnTo>
                  <a:close/>
                </a:path>
              </a:pathLst>
            </a:custGeom>
            <a:solidFill>
              <a:srgbClr val="271C57"/>
            </a:solidFill>
            <a:ln cap="flat" w="11362">
              <a:noFill/>
              <a:prstDash val="solid"/>
              <a:miter/>
            </a:ln>
          </p:spPr>
          <p:txBody>
            <a:bodyPr anchor="ctr" rtlCol="0"/>
            <a:lstStyle/>
            <a:p>
              <a:endParaRPr lang="en-US"/>
            </a:p>
          </p:txBody>
        </p:sp>
        <p:sp>
          <p:nvSpPr>
            <p:cNvPr id="70" name="Freeform: Shape 69">
              <a:extLst>
                <a:ext uri="{FF2B5EF4-FFF2-40B4-BE49-F238E27FC236}">
                  <a16:creationId xmlns:a16="http://schemas.microsoft.com/office/drawing/2014/main" id="{A8CA3E13-F0C4-4A8B-B691-5D1E0B24BB15}"/>
                </a:ext>
              </a:extLst>
            </p:cNvPr>
            <p:cNvSpPr/>
            <p:nvPr/>
          </p:nvSpPr>
          <p:spPr>
            <a:xfrm>
              <a:off x="7843773" y="3934849"/>
              <a:ext cx="292291" cy="214662"/>
            </a:xfrm>
            <a:custGeom>
              <a:avLst/>
              <a:gdLst>
                <a:gd fmla="*/ 167028 w 292291" name="connsiteX0"/>
                <a:gd fmla="*/ 214611 h 214662" name="connsiteY0"/>
                <a:gd fmla="*/ 163164 w 292291" name="connsiteX1"/>
                <a:gd fmla="*/ 213702 h 214662" name="connsiteY1"/>
                <a:gd fmla="*/ 4770 w 292291" name="connsiteX2"/>
                <a:gd fmla="*/ 134164 h 214662" name="connsiteY2"/>
                <a:gd fmla="*/ 816 w 292291" name="connsiteX3"/>
                <a:gd fmla="*/ 122779 h 214662" name="connsiteY3"/>
                <a:gd fmla="*/ 4770 w 292291" name="connsiteX4"/>
                <a:gd fmla="*/ 118824 h 214662" name="connsiteY4"/>
                <a:gd fmla="*/ 240657 w 292291" name="connsiteX5"/>
                <a:gd fmla="*/ 767 h 214662" name="connsiteY5"/>
                <a:gd fmla="*/ 247929 w 292291" name="connsiteX6"/>
                <a:gd fmla="*/ 767 h 214662" name="connsiteY6"/>
                <a:gd fmla="*/ 252702 w 292291" name="connsiteX7"/>
                <a:gd fmla="*/ 6221 h 214662" name="connsiteY7"/>
                <a:gd fmla="*/ 291903 w 292291" name="connsiteX8"/>
                <a:gd fmla="*/ 144958 h 214662" name="connsiteY8"/>
                <a:gd fmla="*/ 287585 w 292291" name="connsiteX9"/>
                <a:gd fmla="*/ 154957 h 214662" name="connsiteY9"/>
                <a:gd fmla="*/ 170891 w 292291" name="connsiteX10"/>
                <a:gd fmla="*/ 213702 h 214662" name="connsiteY10"/>
                <a:gd fmla="*/ 167028 w 292291" name="connsiteX11"/>
                <a:gd fmla="*/ 214611 h 214662" name="connsiteY11"/>
                <a:gd fmla="*/ 27722 w 292291" name="connsiteX12"/>
                <a:gd fmla="*/ 126778 h 214662" name="connsiteY12"/>
                <a:gd fmla="*/ 167028 w 292291" name="connsiteX13"/>
                <a:gd fmla="*/ 196204 h 214662" name="connsiteY13"/>
                <a:gd fmla="*/ 273495 w 292291" name="connsiteX14"/>
                <a:gd fmla="*/ 142686 h 214662" name="connsiteY14"/>
                <a:gd fmla="*/ 239407 w 292291" name="connsiteX15"/>
                <a:gd fmla="*/ 20765 h 21466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14662" w="292291">
                  <a:moveTo>
                    <a:pt x="167028" y="214611"/>
                  </a:moveTo>
                  <a:cubicBezTo>
                    <a:pt x="165687" y="214589"/>
                    <a:pt x="164369" y="214282"/>
                    <a:pt x="163164" y="213702"/>
                  </a:cubicBezTo>
                  <a:lnTo>
                    <a:pt x="4770" y="134164"/>
                  </a:lnTo>
                  <a:cubicBezTo>
                    <a:pt x="531" y="132107"/>
                    <a:pt x="-1241" y="127017"/>
                    <a:pt x="816" y="122779"/>
                  </a:cubicBezTo>
                  <a:cubicBezTo>
                    <a:pt x="1645" y="121051"/>
                    <a:pt x="3043" y="119665"/>
                    <a:pt x="4770" y="118824"/>
                  </a:cubicBezTo>
                  <a:lnTo>
                    <a:pt x="240657" y="767"/>
                  </a:lnTo>
                  <a:cubicBezTo>
                    <a:pt x="242964" y="-324"/>
                    <a:pt x="245623" y="-324"/>
                    <a:pt x="247929" y="767"/>
                  </a:cubicBezTo>
                  <a:cubicBezTo>
                    <a:pt x="250259" y="1767"/>
                    <a:pt x="252020" y="3778"/>
                    <a:pt x="252702" y="6221"/>
                  </a:cubicBezTo>
                  <a:lnTo>
                    <a:pt x="291903" y="144958"/>
                  </a:lnTo>
                  <a:cubicBezTo>
                    <a:pt x="293062" y="148901"/>
                    <a:pt x="291244" y="153094"/>
                    <a:pt x="287585" y="154957"/>
                  </a:cubicBezTo>
                  <a:lnTo>
                    <a:pt x="170891" y="213702"/>
                  </a:lnTo>
                  <a:cubicBezTo>
                    <a:pt x="169687" y="214270"/>
                    <a:pt x="168369" y="214577"/>
                    <a:pt x="167028" y="214611"/>
                  </a:cubicBezTo>
                  <a:close/>
                  <a:moveTo>
                    <a:pt x="27722" y="126778"/>
                  </a:moveTo>
                  <a:lnTo>
                    <a:pt x="167028" y="196204"/>
                  </a:lnTo>
                  <a:lnTo>
                    <a:pt x="273495" y="142686"/>
                  </a:lnTo>
                  <a:lnTo>
                    <a:pt x="239407" y="20765"/>
                  </a:lnTo>
                  <a:close/>
                </a:path>
              </a:pathLst>
            </a:custGeom>
            <a:solidFill>
              <a:srgbClr val="271C57"/>
            </a:solidFill>
            <a:ln cap="flat" w="11362">
              <a:noFill/>
              <a:prstDash val="solid"/>
              <a:miter/>
            </a:ln>
          </p:spPr>
          <p:txBody>
            <a:bodyPr anchor="ctr" rtlCol="0"/>
            <a:lstStyle/>
            <a:p>
              <a:endParaRPr lang="en-US"/>
            </a:p>
          </p:txBody>
        </p:sp>
        <p:sp>
          <p:nvSpPr>
            <p:cNvPr id="71" name="Freeform: Shape 70">
              <a:extLst>
                <a:ext uri="{FF2B5EF4-FFF2-40B4-BE49-F238E27FC236}">
                  <a16:creationId xmlns:a16="http://schemas.microsoft.com/office/drawing/2014/main" id="{0564C2CA-FA89-4C55-BA46-F02FAB5A4F8F}"/>
                </a:ext>
              </a:extLst>
            </p:cNvPr>
            <p:cNvSpPr/>
            <p:nvPr/>
          </p:nvSpPr>
          <p:spPr>
            <a:xfrm>
              <a:off x="7467671" y="3412732"/>
              <a:ext cx="442057" cy="218436"/>
            </a:xfrm>
            <a:custGeom>
              <a:avLst/>
              <a:gdLst>
                <a:gd fmla="*/ 151802 w 442057" name="connsiteX0"/>
                <a:gd fmla="*/ 218367 h 218436" name="connsiteY0"/>
                <a:gd fmla="*/ 147143 w 442057" name="connsiteX1"/>
                <a:gd fmla="*/ 217003 h 218436" name="connsiteY1"/>
                <a:gd fmla="*/ 143166 w 442057" name="connsiteX2"/>
                <a:gd fmla="*/ 209504 h 218436" name="connsiteY2"/>
                <a:gd fmla="*/ 144302 w 442057" name="connsiteX3"/>
                <a:gd fmla="*/ 184052 h 218436" name="connsiteY3"/>
                <a:gd fmla="*/ 135894 w 442057" name="connsiteX4"/>
                <a:gd fmla="*/ 179847 h 218436" name="connsiteY4"/>
                <a:gd fmla="*/ 85899 w 442057" name="connsiteX5"/>
                <a:gd fmla="*/ 204618 h 218436" name="connsiteY5"/>
                <a:gd fmla="*/ 78286 w 442057" name="connsiteX6"/>
                <a:gd fmla="*/ 204618 h 218436" name="connsiteY6"/>
                <a:gd fmla="*/ 4770 w 442057" name="connsiteX7"/>
                <a:gd fmla="*/ 167917 h 218436" name="connsiteY7"/>
                <a:gd fmla="*/ 816 w 442057" name="connsiteX8"/>
                <a:gd fmla="*/ 156531 h 218436" name="connsiteY8"/>
                <a:gd fmla="*/ 4770 w 442057" name="connsiteX9"/>
                <a:gd fmla="*/ 152577 h 218436" name="connsiteY9"/>
                <a:gd fmla="*/ 308378 w 442057" name="connsiteX10"/>
                <a:gd fmla="*/ 886 h 218436" name="connsiteY10"/>
                <a:gd fmla="*/ 315991 w 442057" name="connsiteX11"/>
                <a:gd fmla="*/ 886 h 218436" name="connsiteY11"/>
                <a:gd fmla="*/ 437344 w 442057" name="connsiteX12"/>
                <a:gd fmla="*/ 61563 h 218436" name="connsiteY12"/>
                <a:gd fmla="*/ 441048 w 442057" name="connsiteX13"/>
                <a:gd fmla="*/ 73198 h 218436" name="connsiteY13"/>
                <a:gd fmla="*/ 437344 w 442057" name="connsiteX14"/>
                <a:gd fmla="*/ 76902 h 218436" name="connsiteY14"/>
                <a:gd fmla="*/ 155438 w 442057" name="connsiteX15"/>
                <a:gd fmla="*/ 217685 h 218436" name="connsiteY15"/>
                <a:gd fmla="*/ 151802 w 442057" name="connsiteX16"/>
                <a:gd fmla="*/ 218367 h 218436" name="connsiteY16"/>
                <a:gd fmla="*/ 135894 w 442057" name="connsiteX17"/>
                <a:gd fmla="*/ 161554 h 218436" name="connsiteY17"/>
                <a:gd fmla="*/ 139644 w 442057" name="connsiteX18"/>
                <a:gd fmla="*/ 162462 h 218436" name="connsiteY18"/>
                <a:gd fmla="*/ 156915 w 442057" name="connsiteX19"/>
                <a:gd fmla="*/ 170984 h 218436" name="connsiteY19"/>
                <a:gd fmla="*/ 161687 w 442057" name="connsiteX20"/>
                <a:gd fmla="*/ 179052 h 218436" name="connsiteY20"/>
                <a:gd fmla="*/ 160665 w 442057" name="connsiteX21"/>
                <a:gd fmla="*/ 195641 h 218436" name="connsiteY21"/>
                <a:gd fmla="*/ 414164 w 442057" name="connsiteX22"/>
                <a:gd fmla="*/ 69062 h 218436" name="connsiteY22"/>
                <a:gd fmla="*/ 311901 w 442057" name="connsiteX23"/>
                <a:gd fmla="*/ 17817 h 218436" name="connsiteY23"/>
                <a:gd fmla="*/ 27836 w 442057" name="connsiteX24"/>
                <a:gd fmla="*/ 160190 h 218436" name="connsiteY24"/>
                <a:gd fmla="*/ 82263 w 442057" name="connsiteX25"/>
                <a:gd fmla="*/ 187460 h 218436" name="connsiteY25"/>
                <a:gd fmla="*/ 132144 w 442057" name="connsiteX26"/>
                <a:gd fmla="*/ 162690 h 218436" name="connsiteY26"/>
                <a:gd fmla="*/ 135894 w 442057" name="connsiteX27"/>
                <a:gd fmla="*/ 161554 h 218436"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18436" w="442057">
                  <a:moveTo>
                    <a:pt x="151802" y="218367"/>
                  </a:moveTo>
                  <a:cubicBezTo>
                    <a:pt x="150143" y="218389"/>
                    <a:pt x="148529" y="217912"/>
                    <a:pt x="147143" y="217003"/>
                  </a:cubicBezTo>
                  <a:cubicBezTo>
                    <a:pt x="144564" y="215401"/>
                    <a:pt x="143041" y="212538"/>
                    <a:pt x="143166" y="209504"/>
                  </a:cubicBezTo>
                  <a:lnTo>
                    <a:pt x="144302" y="184052"/>
                  </a:lnTo>
                  <a:lnTo>
                    <a:pt x="135894" y="179847"/>
                  </a:lnTo>
                  <a:lnTo>
                    <a:pt x="85899" y="204618"/>
                  </a:lnTo>
                  <a:cubicBezTo>
                    <a:pt x="83512" y="205868"/>
                    <a:pt x="80672" y="205868"/>
                    <a:pt x="78286" y="204618"/>
                  </a:cubicBezTo>
                  <a:lnTo>
                    <a:pt x="4770" y="167917"/>
                  </a:lnTo>
                  <a:cubicBezTo>
                    <a:pt x="532" y="165860"/>
                    <a:pt x="-1241" y="160770"/>
                    <a:pt x="816" y="156531"/>
                  </a:cubicBezTo>
                  <a:cubicBezTo>
                    <a:pt x="1645" y="154804"/>
                    <a:pt x="3043" y="153418"/>
                    <a:pt x="4770" y="152577"/>
                  </a:cubicBezTo>
                  <a:lnTo>
                    <a:pt x="308378" y="886"/>
                  </a:lnTo>
                  <a:cubicBezTo>
                    <a:pt x="310764" y="-363"/>
                    <a:pt x="313605" y="-363"/>
                    <a:pt x="315991" y="886"/>
                  </a:cubicBezTo>
                  <a:lnTo>
                    <a:pt x="437344" y="61563"/>
                  </a:lnTo>
                  <a:cubicBezTo>
                    <a:pt x="441582" y="63756"/>
                    <a:pt x="443241" y="68960"/>
                    <a:pt x="441048" y="73198"/>
                  </a:cubicBezTo>
                  <a:cubicBezTo>
                    <a:pt x="440219" y="74789"/>
                    <a:pt x="438935" y="76084"/>
                    <a:pt x="437344" y="76902"/>
                  </a:cubicBezTo>
                  <a:lnTo>
                    <a:pt x="155438" y="217685"/>
                  </a:lnTo>
                  <a:cubicBezTo>
                    <a:pt x="154302" y="218219"/>
                    <a:pt x="153052" y="218457"/>
                    <a:pt x="151802" y="218367"/>
                  </a:cubicBezTo>
                  <a:close/>
                  <a:moveTo>
                    <a:pt x="135894" y="161554"/>
                  </a:moveTo>
                  <a:cubicBezTo>
                    <a:pt x="137201" y="161508"/>
                    <a:pt x="138496" y="161826"/>
                    <a:pt x="139644" y="162462"/>
                  </a:cubicBezTo>
                  <a:lnTo>
                    <a:pt x="156915" y="170984"/>
                  </a:lnTo>
                  <a:cubicBezTo>
                    <a:pt x="159971" y="172473"/>
                    <a:pt x="161846" y="175655"/>
                    <a:pt x="161687" y="179052"/>
                  </a:cubicBezTo>
                  <a:lnTo>
                    <a:pt x="160665" y="195641"/>
                  </a:lnTo>
                  <a:lnTo>
                    <a:pt x="414164" y="69062"/>
                  </a:lnTo>
                  <a:lnTo>
                    <a:pt x="311901" y="17817"/>
                  </a:lnTo>
                  <a:lnTo>
                    <a:pt x="27836" y="160190"/>
                  </a:lnTo>
                  <a:lnTo>
                    <a:pt x="82263" y="187460"/>
                  </a:lnTo>
                  <a:lnTo>
                    <a:pt x="132144" y="162690"/>
                  </a:lnTo>
                  <a:cubicBezTo>
                    <a:pt x="133281" y="161997"/>
                    <a:pt x="134565" y="161599"/>
                    <a:pt x="135894" y="161554"/>
                  </a:cubicBezTo>
                  <a:close/>
                </a:path>
              </a:pathLst>
            </a:custGeom>
            <a:solidFill>
              <a:srgbClr val="271C57"/>
            </a:solidFill>
            <a:ln cap="flat" w="11362">
              <a:noFill/>
              <a:prstDash val="solid"/>
              <a:miter/>
            </a:ln>
          </p:spPr>
          <p:txBody>
            <a:bodyPr anchor="ctr" rtlCol="0"/>
            <a:lstStyle/>
            <a:p>
              <a:endParaRPr lang="en-US"/>
            </a:p>
          </p:txBody>
        </p:sp>
        <p:sp>
          <p:nvSpPr>
            <p:cNvPr id="72" name="Freeform: Shape 71">
              <a:extLst>
                <a:ext uri="{FF2B5EF4-FFF2-40B4-BE49-F238E27FC236}">
                  <a16:creationId xmlns:a16="http://schemas.microsoft.com/office/drawing/2014/main" id="{5AC5F004-2776-4294-B5AB-C21FEDD13A4C}"/>
                </a:ext>
              </a:extLst>
            </p:cNvPr>
            <p:cNvSpPr/>
            <p:nvPr/>
          </p:nvSpPr>
          <p:spPr>
            <a:xfrm>
              <a:off x="8079244" y="3692748"/>
              <a:ext cx="219753" cy="259507"/>
            </a:xfrm>
            <a:custGeom>
              <a:avLst/>
              <a:gdLst>
                <a:gd fmla="*/ 9049 w 219753" name="connsiteX0"/>
                <a:gd fmla="*/ 259457 h 259507" name="connsiteY0"/>
                <a:gd fmla="*/ 4618 w 219753" name="connsiteX1"/>
                <a:gd fmla="*/ 258207 h 259507" name="connsiteY1"/>
                <a:gd fmla="*/ 527 w 219753" name="connsiteX2"/>
                <a:gd fmla="*/ 250935 h 259507" name="connsiteY2"/>
                <a:gd fmla="*/ -41 w 219753" name="connsiteX3"/>
                <a:gd fmla="*/ 87541 h 259507" name="connsiteY3"/>
                <a:gd fmla="*/ 4618 w 219753" name="connsiteX4"/>
                <a:gd fmla="*/ 79814 h 259507" name="connsiteY4"/>
                <a:gd fmla="*/ 159831 w 219753" name="connsiteX5"/>
                <a:gd fmla="*/ 844 h 259507" name="connsiteY5"/>
                <a:gd fmla="*/ 167785 w 219753" name="connsiteX6"/>
                <a:gd fmla="*/ 844 h 259507" name="connsiteY6"/>
                <a:gd fmla="*/ 198236 w 219753" name="connsiteX7"/>
                <a:gd fmla="*/ 16297 h 259507" name="connsiteY7"/>
                <a:gd fmla="*/ 202895 w 219753" name="connsiteX8"/>
                <a:gd fmla="*/ 23910 h 259507" name="connsiteY8"/>
                <a:gd fmla="*/ 198236 w 219753" name="connsiteX9"/>
                <a:gd fmla="*/ 31523 h 259507" name="connsiteY9"/>
                <a:gd fmla="*/ 95973 w 219753" name="connsiteX10"/>
                <a:gd fmla="*/ 82655 h 259507" name="connsiteY10"/>
                <a:gd fmla="*/ 214939 w 219753" name="connsiteX11"/>
                <a:gd fmla="*/ 142081 h 259507" name="connsiteY11"/>
                <a:gd fmla="*/ 219712 w 219753" name="connsiteX12"/>
                <a:gd fmla="*/ 149694 h 259507" name="connsiteY12"/>
                <a:gd fmla="*/ 214939 w 219753" name="connsiteX13"/>
                <a:gd fmla="*/ 157307 h 259507" name="connsiteY13"/>
                <a:gd fmla="*/ 12572 w 219753" name="connsiteX14"/>
                <a:gd fmla="*/ 258661 h 259507" name="connsiteY14"/>
                <a:gd fmla="*/ 9049 w 219753" name="connsiteX15"/>
                <a:gd fmla="*/ 259457 h 259507" name="connsiteY15"/>
                <a:gd fmla="*/ 17117 w 219753" name="connsiteX16"/>
                <a:gd fmla="*/ 92654 h 259507" name="connsiteY16"/>
                <a:gd fmla="*/ 17117 w 219753" name="connsiteX17"/>
                <a:gd fmla="*/ 237072 h 259507" name="connsiteY17"/>
                <a:gd fmla="*/ 191873 w 219753" name="connsiteX18"/>
                <a:gd fmla="*/ 149580 h 259507" name="connsiteY18"/>
                <a:gd fmla="*/ 72907 w 219753" name="connsiteX19"/>
                <a:gd fmla="*/ 90154 h 259507" name="connsiteY19"/>
                <a:gd fmla="*/ 68953 w 219753" name="connsiteX20"/>
                <a:gd fmla="*/ 78769 h 259507" name="connsiteY20"/>
                <a:gd fmla="*/ 72907 w 219753" name="connsiteX21"/>
                <a:gd fmla="*/ 74815 h 259507" name="connsiteY21"/>
                <a:gd fmla="*/ 175170 w 219753" name="connsiteX22"/>
                <a:gd fmla="*/ 23796 h 259507" name="connsiteY22"/>
                <a:gd fmla="*/ 163808 w 219753" name="connsiteX23"/>
                <a:gd fmla="*/ 18002 h 259507"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59507" w="219753">
                  <a:moveTo>
                    <a:pt x="9049" y="259457"/>
                  </a:moveTo>
                  <a:cubicBezTo>
                    <a:pt x="7492" y="259445"/>
                    <a:pt x="5959" y="259014"/>
                    <a:pt x="4618" y="258207"/>
                  </a:cubicBezTo>
                  <a:cubicBezTo>
                    <a:pt x="2061" y="256673"/>
                    <a:pt x="504" y="253912"/>
                    <a:pt x="527" y="250935"/>
                  </a:cubicBezTo>
                  <a:lnTo>
                    <a:pt x="-41" y="87541"/>
                  </a:lnTo>
                  <a:cubicBezTo>
                    <a:pt x="-64" y="84291"/>
                    <a:pt x="1732" y="81314"/>
                    <a:pt x="4618" y="79814"/>
                  </a:cubicBezTo>
                  <a:lnTo>
                    <a:pt x="159831" y="844"/>
                  </a:lnTo>
                  <a:cubicBezTo>
                    <a:pt x="162353" y="-349"/>
                    <a:pt x="165262" y="-349"/>
                    <a:pt x="167785" y="844"/>
                  </a:cubicBezTo>
                  <a:lnTo>
                    <a:pt x="198236" y="16297"/>
                  </a:lnTo>
                  <a:cubicBezTo>
                    <a:pt x="201077" y="17774"/>
                    <a:pt x="202872" y="20706"/>
                    <a:pt x="202895" y="23910"/>
                  </a:cubicBezTo>
                  <a:cubicBezTo>
                    <a:pt x="202929" y="27125"/>
                    <a:pt x="201122" y="30091"/>
                    <a:pt x="198236" y="31523"/>
                  </a:cubicBezTo>
                  <a:lnTo>
                    <a:pt x="95973" y="82655"/>
                  </a:lnTo>
                  <a:lnTo>
                    <a:pt x="214939" y="142081"/>
                  </a:lnTo>
                  <a:cubicBezTo>
                    <a:pt x="217848" y="143501"/>
                    <a:pt x="219700" y="146456"/>
                    <a:pt x="219712" y="149694"/>
                  </a:cubicBezTo>
                  <a:cubicBezTo>
                    <a:pt x="219757" y="152943"/>
                    <a:pt x="217882" y="155921"/>
                    <a:pt x="214939" y="157307"/>
                  </a:cubicBezTo>
                  <a:lnTo>
                    <a:pt x="12572" y="258661"/>
                  </a:lnTo>
                  <a:cubicBezTo>
                    <a:pt x="11458" y="259150"/>
                    <a:pt x="10265" y="259422"/>
                    <a:pt x="9049" y="259457"/>
                  </a:cubicBezTo>
                  <a:close/>
                  <a:moveTo>
                    <a:pt x="17117" y="92654"/>
                  </a:moveTo>
                  <a:lnTo>
                    <a:pt x="17117" y="237072"/>
                  </a:lnTo>
                  <a:lnTo>
                    <a:pt x="191873" y="149580"/>
                  </a:lnTo>
                  <a:lnTo>
                    <a:pt x="72907" y="90154"/>
                  </a:lnTo>
                  <a:cubicBezTo>
                    <a:pt x="68669" y="88097"/>
                    <a:pt x="66896" y="83007"/>
                    <a:pt x="68953" y="78769"/>
                  </a:cubicBezTo>
                  <a:cubicBezTo>
                    <a:pt x="69782" y="77041"/>
                    <a:pt x="71180" y="75655"/>
                    <a:pt x="72907" y="74815"/>
                  </a:cubicBezTo>
                  <a:lnTo>
                    <a:pt x="175170" y="23796"/>
                  </a:lnTo>
                  <a:lnTo>
                    <a:pt x="163808" y="18002"/>
                  </a:lnTo>
                  <a:close/>
                </a:path>
              </a:pathLst>
            </a:custGeom>
            <a:solidFill>
              <a:srgbClr val="271C57"/>
            </a:solidFill>
            <a:ln cap="flat" w="11362">
              <a:noFill/>
              <a:prstDash val="solid"/>
              <a:miter/>
            </a:ln>
          </p:spPr>
          <p:txBody>
            <a:bodyPr anchor="ctr" rtlCol="0"/>
            <a:lstStyle/>
            <a:p>
              <a:endParaRPr lang="en-US"/>
            </a:p>
          </p:txBody>
        </p:sp>
        <p:sp>
          <p:nvSpPr>
            <p:cNvPr id="73" name="Freeform: Shape 72">
              <a:extLst>
                <a:ext uri="{FF2B5EF4-FFF2-40B4-BE49-F238E27FC236}">
                  <a16:creationId xmlns:a16="http://schemas.microsoft.com/office/drawing/2014/main" id="{90E626BB-B536-4DAA-B965-FAEF777000F9}"/>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lang="en-US"/>
            </a:p>
          </p:txBody>
        </p:sp>
        <p:grpSp>
          <p:nvGrpSpPr>
            <p:cNvPr id="74" name="Graphic 3">
              <a:extLst>
                <a:ext uri="{FF2B5EF4-FFF2-40B4-BE49-F238E27FC236}">
                  <a16:creationId xmlns:a16="http://schemas.microsoft.com/office/drawing/2014/main" id="{4002A85F-C796-4B30-979B-1911F83C1E2F}"/>
                </a:ext>
              </a:extLst>
            </p:cNvPr>
            <p:cNvGrpSpPr/>
            <p:nvPr/>
          </p:nvGrpSpPr>
          <p:grpSpPr>
            <a:xfrm>
              <a:off x="8293656" y="3277204"/>
              <a:ext cx="403372" cy="128284"/>
              <a:chOff x="8293656" y="3277204"/>
              <a:chExt cx="403372" cy="128284"/>
            </a:xfrm>
            <a:solidFill>
              <a:srgbClr val="271C57"/>
            </a:solidFill>
          </p:grpSpPr>
          <p:sp>
            <p:nvSpPr>
              <p:cNvPr id="490" name="Freeform: Shape 489">
                <a:extLst>
                  <a:ext uri="{FF2B5EF4-FFF2-40B4-BE49-F238E27FC236}">
                    <a16:creationId xmlns:a16="http://schemas.microsoft.com/office/drawing/2014/main" id="{133175C6-7A27-4D85-A54E-230743C2FED0}"/>
                  </a:ext>
                </a:extLst>
              </p:cNvPr>
              <p:cNvSpPr/>
              <p:nvPr/>
            </p:nvSpPr>
            <p:spPr>
              <a:xfrm>
                <a:off x="862362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1" name="Freeform: Shape 490">
                <a:extLst>
                  <a:ext uri="{FF2B5EF4-FFF2-40B4-BE49-F238E27FC236}">
                    <a16:creationId xmlns:a16="http://schemas.microsoft.com/office/drawing/2014/main" id="{B1697DD1-B237-4FCD-B28B-C14EE18EE9F7}"/>
                  </a:ext>
                </a:extLst>
              </p:cNvPr>
              <p:cNvSpPr/>
              <p:nvPr/>
            </p:nvSpPr>
            <p:spPr>
              <a:xfrm>
                <a:off x="867862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2" name="Freeform: Shape 491">
                <a:extLst>
                  <a:ext uri="{FF2B5EF4-FFF2-40B4-BE49-F238E27FC236}">
                    <a16:creationId xmlns:a16="http://schemas.microsoft.com/office/drawing/2014/main" id="{A76A6324-9786-4580-8F26-FFB27833F394}"/>
                  </a:ext>
                </a:extLst>
              </p:cNvPr>
              <p:cNvSpPr/>
              <p:nvPr/>
            </p:nvSpPr>
            <p:spPr>
              <a:xfrm>
                <a:off x="8651010" y="333208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1"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93" name="Freeform: Shape 492">
                <a:extLst>
                  <a:ext uri="{FF2B5EF4-FFF2-40B4-BE49-F238E27FC236}">
                    <a16:creationId xmlns:a16="http://schemas.microsoft.com/office/drawing/2014/main" id="{515ADB35-B0FF-4197-8D85-A6A0B80684A7}"/>
                  </a:ext>
                </a:extLst>
              </p:cNvPr>
              <p:cNvSpPr/>
              <p:nvPr/>
            </p:nvSpPr>
            <p:spPr>
              <a:xfrm>
                <a:off x="851363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4" name="Freeform: Shape 493">
                <a:extLst>
                  <a:ext uri="{FF2B5EF4-FFF2-40B4-BE49-F238E27FC236}">
                    <a16:creationId xmlns:a16="http://schemas.microsoft.com/office/drawing/2014/main" id="{BFD968B4-E1DE-4A4D-9273-B370301A8DE4}"/>
                  </a:ext>
                </a:extLst>
              </p:cNvPr>
              <p:cNvSpPr/>
              <p:nvPr/>
            </p:nvSpPr>
            <p:spPr>
              <a:xfrm>
                <a:off x="856863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5" name="Freeform: Shape 494">
                <a:extLst>
                  <a:ext uri="{FF2B5EF4-FFF2-40B4-BE49-F238E27FC236}">
                    <a16:creationId xmlns:a16="http://schemas.microsoft.com/office/drawing/2014/main" id="{CBB2FFE8-6452-4370-A6A8-4F9431362B52}"/>
                  </a:ext>
                </a:extLst>
              </p:cNvPr>
              <p:cNvSpPr/>
              <p:nvPr/>
            </p:nvSpPr>
            <p:spPr>
              <a:xfrm>
                <a:off x="8596242" y="333208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96" name="Freeform: Shape 495">
                <a:extLst>
                  <a:ext uri="{FF2B5EF4-FFF2-40B4-BE49-F238E27FC236}">
                    <a16:creationId xmlns:a16="http://schemas.microsoft.com/office/drawing/2014/main" id="{5598B928-50E2-4392-A088-7E62A6A80999}"/>
                  </a:ext>
                </a:extLst>
              </p:cNvPr>
              <p:cNvSpPr/>
              <p:nvPr/>
            </p:nvSpPr>
            <p:spPr>
              <a:xfrm>
                <a:off x="845864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7" name="Freeform: Shape 496">
                <a:extLst>
                  <a:ext uri="{FF2B5EF4-FFF2-40B4-BE49-F238E27FC236}">
                    <a16:creationId xmlns:a16="http://schemas.microsoft.com/office/drawing/2014/main" id="{870A4FC6-4A13-4BE8-9209-441899A1153C}"/>
                  </a:ext>
                </a:extLst>
              </p:cNvPr>
              <p:cNvSpPr/>
              <p:nvPr/>
            </p:nvSpPr>
            <p:spPr>
              <a:xfrm>
                <a:off x="8431144" y="333208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498" name="Freeform: Shape 497">
                <a:extLst>
                  <a:ext uri="{FF2B5EF4-FFF2-40B4-BE49-F238E27FC236}">
                    <a16:creationId xmlns:a16="http://schemas.microsoft.com/office/drawing/2014/main" id="{69B3C02A-1266-4D96-A458-856508F34CD2}"/>
                  </a:ext>
                </a:extLst>
              </p:cNvPr>
              <p:cNvSpPr/>
              <p:nvPr/>
            </p:nvSpPr>
            <p:spPr>
              <a:xfrm>
                <a:off x="8376149" y="3332086"/>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9" name="Freeform: Shape 498">
                <a:extLst>
                  <a:ext uri="{FF2B5EF4-FFF2-40B4-BE49-F238E27FC236}">
                    <a16:creationId xmlns:a16="http://schemas.microsoft.com/office/drawing/2014/main" id="{D228894E-49D6-45C7-B835-59DFAB977315}"/>
                  </a:ext>
                </a:extLst>
              </p:cNvPr>
              <p:cNvSpPr/>
              <p:nvPr/>
            </p:nvSpPr>
            <p:spPr>
              <a:xfrm>
                <a:off x="8293656" y="3387080"/>
                <a:ext cx="18408" cy="18409"/>
              </a:xfrm>
              <a:custGeom>
                <a:avLst/>
                <a:gdLst>
                  <a:gd fmla="*/ 9277 w 18408" name="connsiteX0"/>
                  <a:gd fmla="*/ 18357 h 18409" name="connsiteY0"/>
                  <a:gd fmla="*/ -41 w 18408" name="connsiteX1"/>
                  <a:gd fmla="*/ 9267 h 18409" name="connsiteY1"/>
                  <a:gd fmla="*/ 9050 w 18408" name="connsiteX2"/>
                  <a:gd fmla="*/ -50 h 18409" name="connsiteY2"/>
                  <a:gd fmla="*/ 18367 w 18408" name="connsiteX3"/>
                  <a:gd fmla="*/ 9040 h 18409" name="connsiteY3"/>
                  <a:gd fmla="*/ 18367 w 18408" name="connsiteX4"/>
                  <a:gd fmla="*/ 9153 h 18409" name="connsiteY4"/>
                  <a:gd fmla="*/ 9277 w 18408"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8">
                    <a:moveTo>
                      <a:pt x="9277" y="18357"/>
                    </a:moveTo>
                    <a:cubicBezTo>
                      <a:pt x="4198" y="18425"/>
                      <a:pt x="28" y="14346"/>
                      <a:pt x="-41" y="9267"/>
                    </a:cubicBezTo>
                    <a:cubicBezTo>
                      <a:pt x="-97" y="4188"/>
                      <a:pt x="3971"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500" name="Freeform: Shape 499">
                <a:extLst>
                  <a:ext uri="{FF2B5EF4-FFF2-40B4-BE49-F238E27FC236}">
                    <a16:creationId xmlns:a16="http://schemas.microsoft.com/office/drawing/2014/main" id="{771F757A-0E4D-45CC-A4A7-452EC82E3257}"/>
                  </a:ext>
                </a:extLst>
              </p:cNvPr>
              <p:cNvSpPr/>
              <p:nvPr/>
            </p:nvSpPr>
            <p:spPr>
              <a:xfrm>
                <a:off x="8348652" y="3387080"/>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grpSp>
        <p:sp>
          <p:nvSpPr>
            <p:cNvPr id="75" name="Freeform: Shape 74">
              <a:extLst>
                <a:ext uri="{FF2B5EF4-FFF2-40B4-BE49-F238E27FC236}">
                  <a16:creationId xmlns:a16="http://schemas.microsoft.com/office/drawing/2014/main" id="{32E5119C-F145-489D-BD22-3987B6DD89DE}"/>
                </a:ext>
              </a:extLst>
            </p:cNvPr>
            <p:cNvSpPr/>
            <p:nvPr/>
          </p:nvSpPr>
          <p:spPr>
            <a:xfrm>
              <a:off x="8225240" y="3224664"/>
              <a:ext cx="516389" cy="212545"/>
            </a:xfrm>
            <a:custGeom>
              <a:avLst/>
              <a:gdLst>
                <a:gd fmla="*/ 86669 w 516389" name="connsiteX0"/>
                <a:gd fmla="*/ 212474 h 212545" name="connsiteY0"/>
                <a:gd fmla="*/ 82919 w 516389" name="connsiteX1"/>
                <a:gd fmla="*/ 211565 h 212545" name="connsiteY1"/>
                <a:gd fmla="*/ 4631 w 516389" name="connsiteX2"/>
                <a:gd fmla="*/ 172592 h 212545" name="connsiteY2"/>
                <a:gd fmla="*/ 927 w 516389" name="connsiteX3"/>
                <a:gd fmla="*/ 160956 h 212545" name="connsiteY3"/>
                <a:gd fmla="*/ 4631 w 516389" name="connsiteX4"/>
                <a:gd fmla="*/ 157252 h 212545" name="connsiteY4"/>
                <a:gd fmla="*/ 95532 w 516389" name="connsiteX5"/>
                <a:gd fmla="*/ 111802 h 212545" name="connsiteY5"/>
                <a:gd fmla="*/ 101213 w 516389" name="connsiteX6"/>
                <a:gd fmla="*/ 111120 h 212545" name="connsiteY6"/>
                <a:gd fmla="*/ 321761 w 516389" name="connsiteX7"/>
                <a:gd fmla="*/ 903 h 212545" name="connsiteY7"/>
                <a:gd fmla="*/ 325965 w 516389" name="connsiteX8"/>
                <a:gd fmla="*/ -6 h 212545" name="connsiteY8"/>
                <a:gd fmla="*/ 400958 w 516389" name="connsiteX9"/>
                <a:gd fmla="*/ 3630 h 212545" name="connsiteY9"/>
                <a:gd fmla="*/ 404367 w 516389" name="connsiteX10"/>
                <a:gd fmla="*/ 4539 h 212545" name="connsiteY10"/>
                <a:gd fmla="*/ 471633 w 516389" name="connsiteX11"/>
                <a:gd fmla="*/ 38058 h 212545" name="connsiteY11"/>
                <a:gd fmla="*/ 474020 w 516389" name="connsiteX12"/>
                <a:gd fmla="*/ 39876 h 212545" name="connsiteY12"/>
                <a:gd fmla="*/ 514130 w 516389" name="connsiteX13"/>
                <a:gd fmla="*/ 83054 h 212545" name="connsiteY13"/>
                <a:gd fmla="*/ 516175 w 516389" name="connsiteX14"/>
                <a:gd fmla="*/ 90326 h 212545" name="connsiteY14"/>
                <a:gd fmla="*/ 511630 w 516389" name="connsiteX15"/>
                <a:gd fmla="*/ 96462 h 212545" name="connsiteY15"/>
                <a:gd fmla="*/ 411298 w 516389" name="connsiteX16"/>
                <a:gd fmla="*/ 146458 h 212545" name="connsiteY16"/>
                <a:gd fmla="*/ 403685 w 516389" name="connsiteX17"/>
                <a:gd fmla="*/ 146458 h 212545" name="connsiteY17"/>
                <a:gd fmla="*/ 312103 w 516389" name="connsiteX18"/>
                <a:gd fmla="*/ 101007 h 212545" name="connsiteY18"/>
                <a:gd fmla="*/ 90191 w 516389" name="connsiteX19"/>
                <a:gd fmla="*/ 212020 h 212545" name="connsiteY19"/>
                <a:gd fmla="*/ 86669 w 516389" name="connsiteX20"/>
                <a:gd fmla="*/ 212474 h 212545" name="connsiteY20"/>
                <a:gd fmla="*/ 27583 w 516389" name="connsiteX21"/>
                <a:gd fmla="*/ 164865 h 212545" name="connsiteY21"/>
                <a:gd fmla="*/ 86669 w 516389" name="connsiteX22"/>
                <a:gd fmla="*/ 194408 h 212545" name="connsiteY22"/>
                <a:gd fmla="*/ 308581 w 516389" name="connsiteX23"/>
                <a:gd fmla="*/ 83282 h 212545" name="connsiteY23"/>
                <a:gd fmla="*/ 316193 w 516389" name="connsiteX24"/>
                <a:gd fmla="*/ 83282 h 212545" name="connsiteY24"/>
                <a:gd fmla="*/ 407889 w 516389" name="connsiteX25"/>
                <a:gd fmla="*/ 128732 h 212545" name="connsiteY25"/>
                <a:gd fmla="*/ 493904 w 516389" name="connsiteX26"/>
                <a:gd fmla="*/ 86008 h 212545" name="connsiteY26"/>
                <a:gd fmla="*/ 462657 w 516389" name="connsiteX27"/>
                <a:gd fmla="*/ 52489 h 212545" name="connsiteY27"/>
                <a:gd fmla="*/ 398686 w 516389" name="connsiteX28"/>
                <a:gd fmla="*/ 20106 h 212545" name="connsiteY28"/>
                <a:gd fmla="*/ 327783 w 516389" name="connsiteX29"/>
                <a:gd fmla="*/ 16810 h 212545" name="connsiteY29"/>
                <a:gd fmla="*/ 105758 w 516389" name="connsiteX30"/>
                <a:gd fmla="*/ 127709 h 212545" name="connsiteY30"/>
                <a:gd fmla="*/ 100077 w 516389" name="connsiteX31"/>
                <a:gd fmla="*/ 128391 h 21254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212545" w="516389">
                  <a:moveTo>
                    <a:pt x="86669" y="212474"/>
                  </a:moveTo>
                  <a:cubicBezTo>
                    <a:pt x="85362" y="212463"/>
                    <a:pt x="84090" y="212145"/>
                    <a:pt x="82919" y="211565"/>
                  </a:cubicBezTo>
                  <a:lnTo>
                    <a:pt x="4631" y="172592"/>
                  </a:lnTo>
                  <a:cubicBezTo>
                    <a:pt x="393" y="170399"/>
                    <a:pt x="-1266" y="165195"/>
                    <a:pt x="927" y="160956"/>
                  </a:cubicBezTo>
                  <a:cubicBezTo>
                    <a:pt x="1756" y="159366"/>
                    <a:pt x="3040" y="158070"/>
                    <a:pt x="4631" y="157252"/>
                  </a:cubicBezTo>
                  <a:lnTo>
                    <a:pt x="95532" y="111802"/>
                  </a:lnTo>
                  <a:cubicBezTo>
                    <a:pt x="97282" y="110904"/>
                    <a:pt x="99293" y="110665"/>
                    <a:pt x="101213" y="111120"/>
                  </a:cubicBezTo>
                  <a:lnTo>
                    <a:pt x="321761" y="903"/>
                  </a:lnTo>
                  <a:cubicBezTo>
                    <a:pt x="323022" y="142"/>
                    <a:pt x="324500" y="-177"/>
                    <a:pt x="325965" y="-6"/>
                  </a:cubicBezTo>
                  <a:lnTo>
                    <a:pt x="400958" y="3630"/>
                  </a:lnTo>
                  <a:cubicBezTo>
                    <a:pt x="402151" y="3664"/>
                    <a:pt x="403322" y="3971"/>
                    <a:pt x="404367" y="4539"/>
                  </a:cubicBezTo>
                  <a:lnTo>
                    <a:pt x="471633" y="38058"/>
                  </a:lnTo>
                  <a:cubicBezTo>
                    <a:pt x="472543" y="38490"/>
                    <a:pt x="473361" y="39115"/>
                    <a:pt x="474020" y="39876"/>
                  </a:cubicBezTo>
                  <a:lnTo>
                    <a:pt x="514130" y="83054"/>
                  </a:lnTo>
                  <a:cubicBezTo>
                    <a:pt x="515959" y="84997"/>
                    <a:pt x="516720" y="87713"/>
                    <a:pt x="516175" y="90326"/>
                  </a:cubicBezTo>
                  <a:cubicBezTo>
                    <a:pt x="515743" y="92985"/>
                    <a:pt x="514050" y="95280"/>
                    <a:pt x="511630" y="96462"/>
                  </a:cubicBezTo>
                  <a:lnTo>
                    <a:pt x="411298" y="146458"/>
                  </a:lnTo>
                  <a:cubicBezTo>
                    <a:pt x="408890" y="147582"/>
                    <a:pt x="406094" y="147582"/>
                    <a:pt x="403685" y="146458"/>
                  </a:cubicBezTo>
                  <a:lnTo>
                    <a:pt x="312103" y="101007"/>
                  </a:lnTo>
                  <a:lnTo>
                    <a:pt x="90191" y="212020"/>
                  </a:lnTo>
                  <a:cubicBezTo>
                    <a:pt x="89055" y="212395"/>
                    <a:pt x="87862" y="212554"/>
                    <a:pt x="86669" y="212474"/>
                  </a:cubicBezTo>
                  <a:close/>
                  <a:moveTo>
                    <a:pt x="27583" y="164865"/>
                  </a:moveTo>
                  <a:lnTo>
                    <a:pt x="86669" y="194408"/>
                  </a:lnTo>
                  <a:lnTo>
                    <a:pt x="308581" y="83282"/>
                  </a:lnTo>
                  <a:cubicBezTo>
                    <a:pt x="310989" y="82157"/>
                    <a:pt x="313785" y="82157"/>
                    <a:pt x="316193" y="83282"/>
                  </a:cubicBezTo>
                  <a:lnTo>
                    <a:pt x="407889" y="128732"/>
                  </a:lnTo>
                  <a:lnTo>
                    <a:pt x="493904" y="86008"/>
                  </a:lnTo>
                  <a:lnTo>
                    <a:pt x="462657" y="52489"/>
                  </a:lnTo>
                  <a:lnTo>
                    <a:pt x="398686" y="20106"/>
                  </a:lnTo>
                  <a:lnTo>
                    <a:pt x="327783" y="16810"/>
                  </a:lnTo>
                  <a:lnTo>
                    <a:pt x="105758" y="127709"/>
                  </a:lnTo>
                  <a:cubicBezTo>
                    <a:pt x="103985" y="128550"/>
                    <a:pt x="101997" y="128789"/>
                    <a:pt x="100077" y="128391"/>
                  </a:cubicBezTo>
                  <a:close/>
                </a:path>
              </a:pathLst>
            </a:custGeom>
            <a:solidFill>
              <a:srgbClr val="271C57"/>
            </a:solidFill>
            <a:ln cap="flat" w="11362">
              <a:noFill/>
              <a:prstDash val="solid"/>
              <a:miter/>
            </a:ln>
          </p:spPr>
          <p:txBody>
            <a:bodyPr anchor="ctr" rtlCol="0"/>
            <a:lstStyle/>
            <a:p>
              <a:endParaRPr lang="en-US"/>
            </a:p>
          </p:txBody>
        </p:sp>
        <p:sp>
          <p:nvSpPr>
            <p:cNvPr id="76" name="Freeform: Shape 75">
              <a:extLst>
                <a:ext uri="{FF2B5EF4-FFF2-40B4-BE49-F238E27FC236}">
                  <a16:creationId xmlns:a16="http://schemas.microsoft.com/office/drawing/2014/main" id="{19CFE2A0-27D8-4DFA-9D65-7EC8E3EB7C98}"/>
                </a:ext>
              </a:extLst>
            </p:cNvPr>
            <p:cNvSpPr/>
            <p:nvPr/>
          </p:nvSpPr>
          <p:spPr>
            <a:xfrm>
              <a:off x="7600864" y="3594050"/>
              <a:ext cx="700100" cy="396043"/>
            </a:xfrm>
            <a:custGeom>
              <a:avLst/>
              <a:gdLst>
                <a:gd fmla="*/ 91102 w 700100" name="connsiteX0"/>
                <a:gd fmla="*/ 395992 h 396043" name="connsiteY0"/>
                <a:gd fmla="*/ 87352 w 700100" name="connsiteX1"/>
                <a:gd fmla="*/ 395084 h 396043" name="connsiteY1"/>
                <a:gd fmla="*/ 4747 w 700100" name="connsiteX2"/>
                <a:gd fmla="*/ 353837 h 396043" name="connsiteY2"/>
                <a:gd fmla="*/ 202 w 700100" name="connsiteX3"/>
                <a:gd fmla="*/ 348270 h 396043" name="connsiteY3"/>
                <a:gd fmla="*/ 1565 w 700100" name="connsiteX4"/>
                <a:gd fmla="*/ 341225 h 396043" name="connsiteY4"/>
                <a:gd fmla="*/ 77695 w 700100" name="connsiteX5"/>
                <a:gd fmla="*/ 232598 h 396043" name="connsiteY5"/>
                <a:gd fmla="*/ 80876 w 700100" name="connsiteX6"/>
                <a:gd fmla="*/ 229871 h 396043" name="connsiteY6"/>
                <a:gd fmla="*/ 249724 w 700100" name="connsiteX7"/>
                <a:gd fmla="*/ 145333 h 396043" name="connsiteY7"/>
                <a:gd fmla="*/ 250747 w 700100" name="connsiteX8"/>
                <a:gd fmla="*/ 145333 h 396043" name="connsiteY8"/>
                <a:gd fmla="*/ 539925 w 700100" name="connsiteX9"/>
                <a:gd fmla="*/ 801 h 396043" name="connsiteY9"/>
                <a:gd fmla="*/ 547651 w 700100" name="connsiteX10"/>
                <a:gd fmla="*/ 801 h 396043" name="connsiteY10"/>
                <a:gd fmla="*/ 695365 w 700100" name="connsiteX11"/>
                <a:gd fmla="*/ 74772 h 396043" name="connsiteY11"/>
                <a:gd fmla="*/ 699149 w 700100" name="connsiteX12"/>
                <a:gd fmla="*/ 86214 h 396043" name="connsiteY12"/>
                <a:gd fmla="*/ 695365 w 700100" name="connsiteX13"/>
                <a:gd fmla="*/ 89998 h 396043" name="connsiteY13"/>
                <a:gd fmla="*/ 645938 w 700100" name="connsiteX14"/>
                <a:gd fmla="*/ 115223 h 396043" name="connsiteY14"/>
                <a:gd fmla="*/ 644915 w 700100" name="connsiteX15"/>
                <a:gd fmla="*/ 115223 h 396043" name="connsiteY15"/>
                <a:gd fmla="*/ 94966 w 700100" name="connsiteX16"/>
                <a:gd fmla="*/ 394970 h 396043" name="connsiteY16"/>
                <a:gd fmla="*/ 91102 w 700100" name="connsiteX17"/>
                <a:gd fmla="*/ 395992 h 396043" name="connsiteY17"/>
                <a:gd fmla="*/ 21336 w 700100" name="connsiteX18"/>
                <a:gd fmla="*/ 342929 h 396043" name="connsiteY18"/>
                <a:gd fmla="*/ 91102 w 700100" name="connsiteX19"/>
                <a:gd fmla="*/ 377926 h 396043" name="connsiteY19"/>
                <a:gd fmla="*/ 638211 w 700100" name="connsiteX20"/>
                <a:gd fmla="*/ 99656 h 396043" name="connsiteY20"/>
                <a:gd fmla="*/ 639234 w 700100" name="connsiteX21"/>
                <a:gd fmla="*/ 99656 h 396043" name="connsiteY21"/>
                <a:gd fmla="*/ 673322 w 700100" name="connsiteX22"/>
                <a:gd fmla="*/ 82612 h 396043" name="connsiteY22"/>
                <a:gd fmla="*/ 544470 w 700100" name="connsiteX23"/>
                <a:gd fmla="*/ 18186 h 396043" name="connsiteY23"/>
                <a:gd fmla="*/ 258246 w 700100" name="connsiteX24"/>
                <a:gd fmla="*/ 161241 h 396043" name="connsiteY24"/>
                <a:gd fmla="*/ 257223 w 700100" name="connsiteX25"/>
                <a:gd fmla="*/ 161241 h 396043" name="connsiteY25"/>
                <a:gd fmla="*/ 91102 w 700100" name="connsiteX26"/>
                <a:gd fmla="*/ 244415 h 396043"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396043" w="700100">
                  <a:moveTo>
                    <a:pt x="91102" y="395992"/>
                  </a:moveTo>
                  <a:cubicBezTo>
                    <a:pt x="89795" y="395981"/>
                    <a:pt x="88523" y="395663"/>
                    <a:pt x="87352" y="395084"/>
                  </a:cubicBezTo>
                  <a:lnTo>
                    <a:pt x="4747" y="353837"/>
                  </a:lnTo>
                  <a:cubicBezTo>
                    <a:pt x="2508" y="352701"/>
                    <a:pt x="860" y="350690"/>
                    <a:pt x="202" y="348270"/>
                  </a:cubicBezTo>
                  <a:cubicBezTo>
                    <a:pt x="-389" y="345838"/>
                    <a:pt x="111" y="343259"/>
                    <a:pt x="1565" y="341225"/>
                  </a:cubicBezTo>
                  <a:lnTo>
                    <a:pt x="77695" y="232598"/>
                  </a:lnTo>
                  <a:cubicBezTo>
                    <a:pt x="78501" y="231428"/>
                    <a:pt x="79592" y="230485"/>
                    <a:pt x="80876" y="229871"/>
                  </a:cubicBezTo>
                  <a:lnTo>
                    <a:pt x="249724" y="145333"/>
                  </a:lnTo>
                  <a:lnTo>
                    <a:pt x="250747" y="145333"/>
                  </a:lnTo>
                  <a:lnTo>
                    <a:pt x="539925" y="801"/>
                  </a:lnTo>
                  <a:cubicBezTo>
                    <a:pt x="542379" y="-335"/>
                    <a:pt x="545197" y="-335"/>
                    <a:pt x="547651" y="801"/>
                  </a:cubicBezTo>
                  <a:lnTo>
                    <a:pt x="695365" y="74772"/>
                  </a:lnTo>
                  <a:cubicBezTo>
                    <a:pt x="699569" y="76885"/>
                    <a:pt x="701262" y="82010"/>
                    <a:pt x="699149" y="86214"/>
                  </a:cubicBezTo>
                  <a:cubicBezTo>
                    <a:pt x="698331" y="87850"/>
                    <a:pt x="697002" y="89180"/>
                    <a:pt x="695365" y="89998"/>
                  </a:cubicBezTo>
                  <a:lnTo>
                    <a:pt x="645938" y="115223"/>
                  </a:lnTo>
                  <a:lnTo>
                    <a:pt x="644915" y="115223"/>
                  </a:lnTo>
                  <a:lnTo>
                    <a:pt x="94966" y="394970"/>
                  </a:lnTo>
                  <a:cubicBezTo>
                    <a:pt x="93795" y="395651"/>
                    <a:pt x="92454" y="396004"/>
                    <a:pt x="91102" y="395992"/>
                  </a:cubicBezTo>
                  <a:close/>
                  <a:moveTo>
                    <a:pt x="21336" y="342929"/>
                  </a:moveTo>
                  <a:lnTo>
                    <a:pt x="91102" y="377926"/>
                  </a:lnTo>
                  <a:lnTo>
                    <a:pt x="638211" y="99656"/>
                  </a:lnTo>
                  <a:lnTo>
                    <a:pt x="639234" y="99656"/>
                  </a:lnTo>
                  <a:lnTo>
                    <a:pt x="673322" y="82612"/>
                  </a:lnTo>
                  <a:lnTo>
                    <a:pt x="544470" y="18186"/>
                  </a:lnTo>
                  <a:lnTo>
                    <a:pt x="258246" y="161241"/>
                  </a:lnTo>
                  <a:lnTo>
                    <a:pt x="257223" y="161241"/>
                  </a:lnTo>
                  <a:lnTo>
                    <a:pt x="91102" y="244415"/>
                  </a:lnTo>
                  <a:close/>
                </a:path>
              </a:pathLst>
            </a:custGeom>
            <a:solidFill>
              <a:srgbClr val="271C57"/>
            </a:solidFill>
            <a:ln cap="flat" w="11362">
              <a:noFill/>
              <a:prstDash val="solid"/>
              <a:miter/>
            </a:ln>
          </p:spPr>
          <p:txBody>
            <a:bodyPr anchor="ctr" rtlCol="0"/>
            <a:lstStyle/>
            <a:p>
              <a:endParaRPr lang="en-US"/>
            </a:p>
          </p:txBody>
        </p:sp>
        <p:grpSp>
          <p:nvGrpSpPr>
            <p:cNvPr id="77" name="Graphic 3">
              <a:extLst>
                <a:ext uri="{FF2B5EF4-FFF2-40B4-BE49-F238E27FC236}">
                  <a16:creationId xmlns:a16="http://schemas.microsoft.com/office/drawing/2014/main" id="{10558852-4E7E-4C09-820D-DC456839B6A1}"/>
                </a:ext>
              </a:extLst>
            </p:cNvPr>
            <p:cNvGrpSpPr/>
            <p:nvPr/>
          </p:nvGrpSpPr>
          <p:grpSpPr>
            <a:xfrm>
              <a:off x="7771432" y="3826927"/>
              <a:ext cx="320653" cy="183392"/>
              <a:chOff x="7771432" y="3826927"/>
              <a:chExt cx="320653" cy="183392"/>
            </a:xfrm>
            <a:solidFill>
              <a:srgbClr val="271C57"/>
            </a:solidFill>
          </p:grpSpPr>
          <p:sp>
            <p:nvSpPr>
              <p:cNvPr id="475" name="Freeform: Shape 474">
                <a:extLst>
                  <a:ext uri="{FF2B5EF4-FFF2-40B4-BE49-F238E27FC236}">
                    <a16:creationId xmlns:a16="http://schemas.microsoft.com/office/drawing/2014/main" id="{BE951AC8-D8A1-4AF0-8EBC-3AE3CD65C6B6}"/>
                  </a:ext>
                </a:extLst>
              </p:cNvPr>
              <p:cNvSpPr/>
              <p:nvPr/>
            </p:nvSpPr>
            <p:spPr>
              <a:xfrm>
                <a:off x="807367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76" name="Freeform: Shape 475">
                <a:extLst>
                  <a:ext uri="{FF2B5EF4-FFF2-40B4-BE49-F238E27FC236}">
                    <a16:creationId xmlns:a16="http://schemas.microsoft.com/office/drawing/2014/main" id="{37B38433-23C6-418B-A00B-47B7960DF730}"/>
                  </a:ext>
                </a:extLst>
              </p:cNvPr>
              <p:cNvSpPr/>
              <p:nvPr/>
            </p:nvSpPr>
            <p:spPr>
              <a:xfrm>
                <a:off x="8018796" y="3826927"/>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lang="en-US"/>
              </a:p>
            </p:txBody>
          </p:sp>
          <p:sp>
            <p:nvSpPr>
              <p:cNvPr id="477" name="Freeform: Shape 476">
                <a:extLst>
                  <a:ext uri="{FF2B5EF4-FFF2-40B4-BE49-F238E27FC236}">
                    <a16:creationId xmlns:a16="http://schemas.microsoft.com/office/drawing/2014/main" id="{ABDE707F-331C-45E5-900C-95AB82FAA982}"/>
                  </a:ext>
                </a:extLst>
              </p:cNvPr>
              <p:cNvSpPr/>
              <p:nvPr/>
            </p:nvSpPr>
            <p:spPr>
              <a:xfrm>
                <a:off x="7991298" y="388192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78" name="Freeform: Shape 477">
                <a:extLst>
                  <a:ext uri="{FF2B5EF4-FFF2-40B4-BE49-F238E27FC236}">
                    <a16:creationId xmlns:a16="http://schemas.microsoft.com/office/drawing/2014/main" id="{FFDEF057-D669-4B3A-BB89-7987BFCFC927}"/>
                  </a:ext>
                </a:extLst>
              </p:cNvPr>
              <p:cNvSpPr/>
              <p:nvPr/>
            </p:nvSpPr>
            <p:spPr>
              <a:xfrm>
                <a:off x="8046293" y="388192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79" name="Freeform: Shape 478">
                <a:extLst>
                  <a:ext uri="{FF2B5EF4-FFF2-40B4-BE49-F238E27FC236}">
                    <a16:creationId xmlns:a16="http://schemas.microsoft.com/office/drawing/2014/main" id="{EB26E634-D7BA-49C2-9BFA-A2B424552641}"/>
                  </a:ext>
                </a:extLst>
              </p:cNvPr>
              <p:cNvSpPr/>
              <p:nvPr/>
            </p:nvSpPr>
            <p:spPr>
              <a:xfrm>
                <a:off x="796391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80" name="Freeform: Shape 479">
                <a:extLst>
                  <a:ext uri="{FF2B5EF4-FFF2-40B4-BE49-F238E27FC236}">
                    <a16:creationId xmlns:a16="http://schemas.microsoft.com/office/drawing/2014/main" id="{1A3168C5-2871-4AA5-A25A-C952785F9273}"/>
                  </a:ext>
                </a:extLst>
              </p:cNvPr>
              <p:cNvSpPr/>
              <p:nvPr/>
            </p:nvSpPr>
            <p:spPr>
              <a:xfrm>
                <a:off x="8018796"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481" name="Freeform: Shape 480">
                <a:extLst>
                  <a:ext uri="{FF2B5EF4-FFF2-40B4-BE49-F238E27FC236}">
                    <a16:creationId xmlns:a16="http://schemas.microsoft.com/office/drawing/2014/main" id="{48DB5289-379C-48D1-9FD9-35861F0C198F}"/>
                  </a:ext>
                </a:extLst>
              </p:cNvPr>
              <p:cNvSpPr/>
              <p:nvPr/>
            </p:nvSpPr>
            <p:spPr>
              <a:xfrm>
                <a:off x="7881308" y="388192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482" name="Freeform: Shape 481">
                <a:extLst>
                  <a:ext uri="{FF2B5EF4-FFF2-40B4-BE49-F238E27FC236}">
                    <a16:creationId xmlns:a16="http://schemas.microsoft.com/office/drawing/2014/main" id="{CC922E6A-A736-47A3-B3EF-179EA68CA5EF}"/>
                  </a:ext>
                </a:extLst>
              </p:cNvPr>
              <p:cNvSpPr/>
              <p:nvPr/>
            </p:nvSpPr>
            <p:spPr>
              <a:xfrm>
                <a:off x="7936303" y="388192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483" name="Freeform: Shape 482">
                <a:extLst>
                  <a:ext uri="{FF2B5EF4-FFF2-40B4-BE49-F238E27FC236}">
                    <a16:creationId xmlns:a16="http://schemas.microsoft.com/office/drawing/2014/main" id="{F4FCF945-F556-45C9-932F-A0EA1E75E16C}"/>
                  </a:ext>
                </a:extLst>
              </p:cNvPr>
              <p:cNvSpPr/>
              <p:nvPr/>
            </p:nvSpPr>
            <p:spPr>
              <a:xfrm>
                <a:off x="785392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84" name="Freeform: Shape 483">
                <a:extLst>
                  <a:ext uri="{FF2B5EF4-FFF2-40B4-BE49-F238E27FC236}">
                    <a16:creationId xmlns:a16="http://schemas.microsoft.com/office/drawing/2014/main" id="{E8C9818D-1AA4-4415-87E0-9CE10E8828FD}"/>
                  </a:ext>
                </a:extLst>
              </p:cNvPr>
              <p:cNvSpPr/>
              <p:nvPr/>
            </p:nvSpPr>
            <p:spPr>
              <a:xfrm>
                <a:off x="790891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85" name="Freeform: Shape 484">
                <a:extLst>
                  <a:ext uri="{FF2B5EF4-FFF2-40B4-BE49-F238E27FC236}">
                    <a16:creationId xmlns:a16="http://schemas.microsoft.com/office/drawing/2014/main" id="{AE94CFBC-473F-40EF-A029-8D27038C548D}"/>
                  </a:ext>
                </a:extLst>
              </p:cNvPr>
              <p:cNvSpPr/>
              <p:nvPr/>
            </p:nvSpPr>
            <p:spPr>
              <a:xfrm>
                <a:off x="7881308" y="39917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8"/>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486" name="Freeform: Shape 485">
                <a:extLst>
                  <a:ext uri="{FF2B5EF4-FFF2-40B4-BE49-F238E27FC236}">
                    <a16:creationId xmlns:a16="http://schemas.microsoft.com/office/drawing/2014/main" id="{A0789AA1-2AF2-454C-9F34-A2981FC43FBE}"/>
                  </a:ext>
                </a:extLst>
              </p:cNvPr>
              <p:cNvSpPr/>
              <p:nvPr/>
            </p:nvSpPr>
            <p:spPr>
              <a:xfrm>
                <a:off x="7936303" y="399179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87" name="Freeform: Shape 486">
                <a:extLst>
                  <a:ext uri="{FF2B5EF4-FFF2-40B4-BE49-F238E27FC236}">
                    <a16:creationId xmlns:a16="http://schemas.microsoft.com/office/drawing/2014/main" id="{1CC634B2-96BC-4A46-BE59-DAAB41C393A7}"/>
                  </a:ext>
                </a:extLst>
              </p:cNvPr>
              <p:cNvSpPr/>
              <p:nvPr/>
            </p:nvSpPr>
            <p:spPr>
              <a:xfrm>
                <a:off x="779892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88" name="Freeform: Shape 487">
                <a:extLst>
                  <a:ext uri="{FF2B5EF4-FFF2-40B4-BE49-F238E27FC236}">
                    <a16:creationId xmlns:a16="http://schemas.microsoft.com/office/drawing/2014/main" id="{3FB58959-EE39-450A-9FFA-937A43AAD81F}"/>
                  </a:ext>
                </a:extLst>
              </p:cNvPr>
              <p:cNvSpPr/>
              <p:nvPr/>
            </p:nvSpPr>
            <p:spPr>
              <a:xfrm>
                <a:off x="7771432" y="399191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89" name="Freeform: Shape 488">
                <a:extLst>
                  <a:ext uri="{FF2B5EF4-FFF2-40B4-BE49-F238E27FC236}">
                    <a16:creationId xmlns:a16="http://schemas.microsoft.com/office/drawing/2014/main" id="{093528ED-CBEE-41EE-876E-4FB90849DA19}"/>
                  </a:ext>
                </a:extLst>
              </p:cNvPr>
              <p:cNvSpPr/>
              <p:nvPr/>
            </p:nvSpPr>
            <p:spPr>
              <a:xfrm>
                <a:off x="7825405" y="3991852"/>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grpSp>
        <p:sp>
          <p:nvSpPr>
            <p:cNvPr id="78" name="Freeform: Shape 77">
              <a:extLst>
                <a:ext uri="{FF2B5EF4-FFF2-40B4-BE49-F238E27FC236}">
                  <a16:creationId xmlns:a16="http://schemas.microsoft.com/office/drawing/2014/main" id="{AB46F9B9-7C97-452B-A356-15DC5B84BEE0}"/>
                </a:ext>
              </a:extLst>
            </p:cNvPr>
            <p:cNvSpPr/>
            <p:nvPr/>
          </p:nvSpPr>
          <p:spPr>
            <a:xfrm>
              <a:off x="7683485" y="3771506"/>
              <a:ext cx="412917" cy="298807"/>
            </a:xfrm>
            <a:custGeom>
              <a:avLst/>
              <a:gdLst>
                <a:gd fmla="*/ 168807 w 412917" name="connsiteX0"/>
                <a:gd fmla="*/ 298757 h 298807" name="connsiteY0"/>
                <a:gd fmla="*/ 165057 w 412917" name="connsiteX1"/>
                <a:gd fmla="*/ 297848 h 298807" name="connsiteY1"/>
                <a:gd fmla="*/ 4731 w 412917" name="connsiteX2"/>
                <a:gd fmla="*/ 217628 h 298807" name="connsiteY2"/>
                <a:gd fmla="*/ -41 w 412917" name="connsiteX3"/>
                <a:gd fmla="*/ 210015 h 298807" name="connsiteY3"/>
                <a:gd fmla="*/ 4618 w 412917" name="connsiteX4"/>
                <a:gd fmla="*/ 202288 h 298807" name="connsiteY4"/>
                <a:gd fmla="*/ 400377 w 412917" name="connsiteX5"/>
                <a:gd fmla="*/ 1057 h 298807" name="connsiteY5"/>
                <a:gd fmla="*/ 408785 w 412917" name="connsiteX6"/>
                <a:gd fmla="*/ 1057 h 298807" name="connsiteY6"/>
                <a:gd fmla="*/ 412876 w 412917" name="connsiteX7"/>
                <a:gd fmla="*/ 8329 h 298807" name="connsiteY7"/>
                <a:gd fmla="*/ 412876 w 412917" name="connsiteX8"/>
                <a:gd fmla="*/ 171723 h 298807" name="connsiteY8"/>
                <a:gd fmla="*/ 408217 w 412917" name="connsiteX9"/>
                <a:gd fmla="*/ 179449 h 298807" name="connsiteY9"/>
                <a:gd fmla="*/ 172216 w 412917" name="connsiteX10"/>
                <a:gd fmla="*/ 297507 h 298807" name="connsiteY10"/>
                <a:gd fmla="*/ 168807 w 412917" name="connsiteX11"/>
                <a:gd fmla="*/ 298757 h 298807" name="connsiteY11"/>
                <a:gd fmla="*/ 27456 w 412917" name="connsiteX12"/>
                <a:gd fmla="*/ 209901 h 298807" name="connsiteY12"/>
                <a:gd fmla="*/ 168807 w 412917" name="connsiteX13"/>
                <a:gd fmla="*/ 280577 h 298807" name="connsiteY13"/>
                <a:gd fmla="*/ 396059 w 412917" name="connsiteX14"/>
                <a:gd fmla="*/ 166951 h 298807" name="connsiteY14"/>
                <a:gd fmla="*/ 396059 w 412917" name="connsiteX15"/>
                <a:gd fmla="*/ 22759 h 29880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98807" w="412917">
                  <a:moveTo>
                    <a:pt x="168807" y="298757"/>
                  </a:moveTo>
                  <a:cubicBezTo>
                    <a:pt x="167500" y="298745"/>
                    <a:pt x="166228" y="298427"/>
                    <a:pt x="165057" y="297848"/>
                  </a:cubicBezTo>
                  <a:lnTo>
                    <a:pt x="4731" y="217628"/>
                  </a:lnTo>
                  <a:cubicBezTo>
                    <a:pt x="1822" y="216208"/>
                    <a:pt x="-30" y="213253"/>
                    <a:pt x="-41" y="210015"/>
                  </a:cubicBezTo>
                  <a:cubicBezTo>
                    <a:pt x="-64" y="206765"/>
                    <a:pt x="1732" y="203788"/>
                    <a:pt x="4618" y="202288"/>
                  </a:cubicBezTo>
                  <a:lnTo>
                    <a:pt x="400377" y="1057"/>
                  </a:lnTo>
                  <a:cubicBezTo>
                    <a:pt x="402979" y="-420"/>
                    <a:pt x="406172" y="-420"/>
                    <a:pt x="408785" y="1057"/>
                  </a:cubicBezTo>
                  <a:cubicBezTo>
                    <a:pt x="411308" y="2613"/>
                    <a:pt x="412853" y="5363"/>
                    <a:pt x="412876" y="8329"/>
                  </a:cubicBezTo>
                  <a:lnTo>
                    <a:pt x="412876" y="171723"/>
                  </a:lnTo>
                  <a:cubicBezTo>
                    <a:pt x="412898" y="174973"/>
                    <a:pt x="411103" y="177950"/>
                    <a:pt x="408217" y="179449"/>
                  </a:cubicBezTo>
                  <a:lnTo>
                    <a:pt x="172216" y="297507"/>
                  </a:lnTo>
                  <a:cubicBezTo>
                    <a:pt x="171170" y="298143"/>
                    <a:pt x="170012" y="298575"/>
                    <a:pt x="168807" y="298757"/>
                  </a:cubicBezTo>
                  <a:close/>
                  <a:moveTo>
                    <a:pt x="27456" y="209901"/>
                  </a:moveTo>
                  <a:lnTo>
                    <a:pt x="168807" y="280577"/>
                  </a:lnTo>
                  <a:lnTo>
                    <a:pt x="396059" y="166951"/>
                  </a:lnTo>
                  <a:lnTo>
                    <a:pt x="396059" y="22759"/>
                  </a:lnTo>
                  <a:close/>
                </a:path>
              </a:pathLst>
            </a:custGeom>
            <a:solidFill>
              <a:srgbClr val="271C57"/>
            </a:solidFill>
            <a:ln cap="flat" w="11362">
              <a:noFill/>
              <a:prstDash val="solid"/>
              <a:miter/>
            </a:ln>
          </p:spPr>
          <p:txBody>
            <a:bodyPr anchor="ctr" rtlCol="0"/>
            <a:lstStyle/>
            <a:p>
              <a:endParaRPr lang="en-US"/>
            </a:p>
          </p:txBody>
        </p:sp>
        <p:sp>
          <p:nvSpPr>
            <p:cNvPr id="79" name="Freeform: Shape 78">
              <a:extLst>
                <a:ext uri="{FF2B5EF4-FFF2-40B4-BE49-F238E27FC236}">
                  <a16:creationId xmlns:a16="http://schemas.microsoft.com/office/drawing/2014/main" id="{D4AD8A97-F107-4878-9761-F5B1E7FF5AE4}"/>
                </a:ext>
              </a:extLst>
            </p:cNvPr>
            <p:cNvSpPr/>
            <p:nvPr/>
          </p:nvSpPr>
          <p:spPr>
            <a:xfrm>
              <a:off x="8136366" y="3502444"/>
              <a:ext cx="420108" cy="182222"/>
            </a:xfrm>
            <a:custGeom>
              <a:avLst/>
              <a:gdLst>
                <a:gd fmla="*/ 156227 w 420108" name="connsiteX0"/>
                <a:gd fmla="*/ 182172 h 182222" name="connsiteY0"/>
                <a:gd fmla="*/ 152364 w 420108" name="connsiteX1"/>
                <a:gd fmla="*/ 181263 h 182222" name="connsiteY1"/>
                <a:gd fmla="*/ 4650 w 420108" name="connsiteX2"/>
                <a:gd fmla="*/ 107292 h 182222" name="connsiteY2"/>
                <a:gd fmla="*/ 105 w 420108" name="connsiteX3"/>
                <a:gd fmla="*/ 101270 h 182222" name="connsiteY3"/>
                <a:gd fmla="*/ 2150 w 420108" name="connsiteX4"/>
                <a:gd fmla="*/ 93884 h 182222" name="connsiteY4"/>
                <a:gd fmla="*/ 6354 w 420108" name="connsiteX5"/>
                <a:gd fmla="*/ 91157 h 182222" name="connsiteY5"/>
                <a:gd fmla="*/ 337688 w 420108" name="connsiteX6"/>
                <a:gd fmla="*/ 257 h 182222" name="connsiteY6"/>
                <a:gd fmla="*/ 343937 w 420108" name="connsiteX7"/>
                <a:gd fmla="*/ 825 h 182222" name="connsiteY7"/>
                <a:gd fmla="*/ 415294 w 420108" name="connsiteX8"/>
                <a:gd fmla="*/ 36390 h 182222" name="connsiteY8"/>
                <a:gd fmla="*/ 420066 w 420108" name="connsiteX9"/>
                <a:gd fmla="*/ 44002 h 182222" name="connsiteY9"/>
                <a:gd fmla="*/ 415294 w 420108" name="connsiteX10"/>
                <a:gd fmla="*/ 51729 h 182222" name="connsiteY10"/>
                <a:gd fmla="*/ 160090 w 420108" name="connsiteX11"/>
                <a:gd fmla="*/ 181149 h 182222" name="connsiteY11"/>
                <a:gd fmla="*/ 156227 w 420108" name="connsiteX12"/>
                <a:gd fmla="*/ 182172 h 182222" name="connsiteY12"/>
                <a:gd fmla="*/ 32034 w 420108" name="connsiteX13"/>
                <a:gd fmla="*/ 101838 h 182222" name="connsiteY13"/>
                <a:gd fmla="*/ 156227 w 420108" name="connsiteX14"/>
                <a:gd fmla="*/ 163991 h 182222" name="connsiteY14"/>
                <a:gd fmla="*/ 392342 w 420108" name="connsiteX15"/>
                <a:gd fmla="*/ 43889 h 182222" name="connsiteY15"/>
                <a:gd fmla="*/ 339051 w 420108" name="connsiteX16"/>
                <a:gd fmla="*/ 17414 h 182222"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182222" w="420108">
                  <a:moveTo>
                    <a:pt x="156227" y="182172"/>
                  </a:moveTo>
                  <a:cubicBezTo>
                    <a:pt x="154886" y="182138"/>
                    <a:pt x="153568" y="181831"/>
                    <a:pt x="152364" y="181263"/>
                  </a:cubicBezTo>
                  <a:lnTo>
                    <a:pt x="4650" y="107292"/>
                  </a:lnTo>
                  <a:cubicBezTo>
                    <a:pt x="2252" y="106133"/>
                    <a:pt x="571" y="103895"/>
                    <a:pt x="105" y="101270"/>
                  </a:cubicBezTo>
                  <a:cubicBezTo>
                    <a:pt x="-384" y="98623"/>
                    <a:pt x="366" y="95896"/>
                    <a:pt x="2150" y="93884"/>
                  </a:cubicBezTo>
                  <a:cubicBezTo>
                    <a:pt x="3332" y="92669"/>
                    <a:pt x="4764" y="91737"/>
                    <a:pt x="6354" y="91157"/>
                  </a:cubicBezTo>
                  <a:lnTo>
                    <a:pt x="337688" y="257"/>
                  </a:lnTo>
                  <a:cubicBezTo>
                    <a:pt x="339767" y="-300"/>
                    <a:pt x="341983" y="-96"/>
                    <a:pt x="343937" y="825"/>
                  </a:cubicBezTo>
                  <a:lnTo>
                    <a:pt x="415294" y="36390"/>
                  </a:lnTo>
                  <a:cubicBezTo>
                    <a:pt x="418169" y="37855"/>
                    <a:pt x="419998" y="40775"/>
                    <a:pt x="420066" y="44002"/>
                  </a:cubicBezTo>
                  <a:cubicBezTo>
                    <a:pt x="420101" y="47286"/>
                    <a:pt x="418237" y="50286"/>
                    <a:pt x="415294" y="51729"/>
                  </a:cubicBezTo>
                  <a:lnTo>
                    <a:pt x="160090" y="181149"/>
                  </a:lnTo>
                  <a:cubicBezTo>
                    <a:pt x="158909" y="181819"/>
                    <a:pt x="157579" y="182172"/>
                    <a:pt x="156227" y="182172"/>
                  </a:cubicBezTo>
                  <a:close/>
                  <a:moveTo>
                    <a:pt x="32034" y="101838"/>
                  </a:moveTo>
                  <a:lnTo>
                    <a:pt x="156227" y="163991"/>
                  </a:lnTo>
                  <a:lnTo>
                    <a:pt x="392342" y="43889"/>
                  </a:lnTo>
                  <a:lnTo>
                    <a:pt x="339051" y="17414"/>
                  </a:lnTo>
                  <a:close/>
                </a:path>
              </a:pathLst>
            </a:custGeom>
            <a:solidFill>
              <a:srgbClr val="271C57"/>
            </a:solidFill>
            <a:ln cap="flat" w="11362">
              <a:noFill/>
              <a:prstDash val="solid"/>
              <a:miter/>
            </a:ln>
          </p:spPr>
          <p:txBody>
            <a:bodyPr anchor="ctr" rtlCol="0"/>
            <a:lstStyle/>
            <a:p>
              <a:endParaRPr lang="en-US"/>
            </a:p>
          </p:txBody>
        </p:sp>
        <p:sp>
          <p:nvSpPr>
            <p:cNvPr id="80" name="Freeform: Shape 79">
              <a:extLst>
                <a:ext uri="{FF2B5EF4-FFF2-40B4-BE49-F238E27FC236}">
                  <a16:creationId xmlns:a16="http://schemas.microsoft.com/office/drawing/2014/main" id="{9BE2ECA9-167B-4349-8F33-A4EFB8BF4112}"/>
                </a:ext>
              </a:extLst>
            </p:cNvPr>
            <p:cNvSpPr/>
            <p:nvPr/>
          </p:nvSpPr>
          <p:spPr>
            <a:xfrm>
              <a:off x="8303390" y="3307153"/>
              <a:ext cx="338343" cy="212194"/>
            </a:xfrm>
            <a:custGeom>
              <a:avLst/>
              <a:gdLst>
                <a:gd fmla="*/ 172936 w 338343" name="connsiteX0"/>
                <a:gd fmla="*/ 212137 h 212194" name="connsiteY0"/>
                <a:gd fmla="*/ 168959 w 338343" name="connsiteX1"/>
                <a:gd fmla="*/ 211228 h 212194" name="connsiteY1"/>
                <a:gd fmla="*/ 4770 w 338343" name="connsiteX2"/>
                <a:gd fmla="*/ 129076 h 212194" name="connsiteY2"/>
                <a:gd fmla="*/ 816 w 338343" name="connsiteX3"/>
                <a:gd fmla="*/ 117691 h 212194" name="connsiteY3"/>
                <a:gd fmla="*/ 4770 w 338343" name="connsiteX4"/>
                <a:gd fmla="*/ 113737 h 212194" name="connsiteY4"/>
                <a:gd fmla="*/ 230431 w 338343" name="connsiteX5"/>
                <a:gd fmla="*/ 793 h 212194" name="connsiteY5"/>
                <a:gd fmla="*/ 238044 w 338343" name="connsiteX6"/>
                <a:gd fmla="*/ 793 h 212194" name="connsiteY6"/>
                <a:gd fmla="*/ 333490 w 338343" name="connsiteX7"/>
                <a:gd fmla="*/ 48402 h 212194" name="connsiteY7"/>
                <a:gd fmla="*/ 338035 w 338343" name="connsiteX8"/>
                <a:gd fmla="*/ 53856 h 212194" name="connsiteY8"/>
                <a:gd fmla="*/ 336785 w 338343" name="connsiteX9"/>
                <a:gd fmla="*/ 60787 h 212194" name="connsiteY9"/>
                <a:gd fmla="*/ 306674 w 338343" name="connsiteX10"/>
                <a:gd fmla="*/ 106238 h 212194" name="connsiteY10"/>
                <a:gd fmla="*/ 331445 w 338343" name="connsiteX11"/>
                <a:gd fmla="*/ 118623 h 212194" name="connsiteY11"/>
                <a:gd fmla="*/ 335399 w 338343" name="connsiteX12"/>
                <a:gd fmla="*/ 130008 h 212194" name="connsiteY12"/>
                <a:gd fmla="*/ 331445 w 338343" name="connsiteX13"/>
                <a:gd fmla="*/ 133962 h 212194" name="connsiteY13"/>
                <a:gd fmla="*/ 177141 w 338343" name="connsiteX14"/>
                <a:gd fmla="*/ 211228 h 212194" name="connsiteY14"/>
                <a:gd fmla="*/ 172936 w 338343" name="connsiteX15"/>
                <a:gd fmla="*/ 212137 h 212194" name="connsiteY15"/>
                <a:gd fmla="*/ 27722 w 338343" name="connsiteX16"/>
                <a:gd fmla="*/ 121236 h 212194" name="connsiteY16"/>
                <a:gd fmla="*/ 172936 w 338343" name="connsiteX17"/>
                <a:gd fmla="*/ 193843 h 212194" name="connsiteY17"/>
                <a:gd fmla="*/ 308492 w 338343" name="connsiteX18"/>
                <a:gd fmla="*/ 125667 h 212194" name="connsiteY18"/>
                <a:gd fmla="*/ 290312 w 338343" name="connsiteX19"/>
                <a:gd fmla="*/ 116578 h 212194" name="connsiteY19"/>
                <a:gd fmla="*/ 285881 w 338343" name="connsiteX20"/>
                <a:gd fmla="*/ 111123 h 212194" name="connsiteY20"/>
                <a:gd fmla="*/ 287017 w 338343" name="connsiteX21"/>
                <a:gd fmla="*/ 104192 h 212194" name="connsiteY21"/>
                <a:gd fmla="*/ 317242 w 338343" name="connsiteX22"/>
                <a:gd fmla="*/ 58742 h 212194" name="connsiteY22"/>
                <a:gd fmla="*/ 234294 w 338343" name="connsiteX23"/>
                <a:gd fmla="*/ 17382 h 21219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12194" w="338343">
                  <a:moveTo>
                    <a:pt x="172936" y="212137"/>
                  </a:moveTo>
                  <a:cubicBezTo>
                    <a:pt x="171562" y="212103"/>
                    <a:pt x="170210" y="211796"/>
                    <a:pt x="168959" y="211228"/>
                  </a:cubicBezTo>
                  <a:lnTo>
                    <a:pt x="4770" y="129076"/>
                  </a:lnTo>
                  <a:cubicBezTo>
                    <a:pt x="532" y="127020"/>
                    <a:pt x="-1241" y="121929"/>
                    <a:pt x="816" y="117691"/>
                  </a:cubicBezTo>
                  <a:cubicBezTo>
                    <a:pt x="1645" y="115964"/>
                    <a:pt x="3043" y="114578"/>
                    <a:pt x="4770" y="113737"/>
                  </a:cubicBezTo>
                  <a:lnTo>
                    <a:pt x="230431" y="793"/>
                  </a:lnTo>
                  <a:cubicBezTo>
                    <a:pt x="232840" y="-332"/>
                    <a:pt x="235635" y="-332"/>
                    <a:pt x="238044" y="793"/>
                  </a:cubicBezTo>
                  <a:lnTo>
                    <a:pt x="333490" y="48402"/>
                  </a:lnTo>
                  <a:cubicBezTo>
                    <a:pt x="335717" y="49481"/>
                    <a:pt x="337376" y="51470"/>
                    <a:pt x="338035" y="53856"/>
                  </a:cubicBezTo>
                  <a:cubicBezTo>
                    <a:pt x="338648" y="56242"/>
                    <a:pt x="338194" y="58776"/>
                    <a:pt x="336785" y="60787"/>
                  </a:cubicBezTo>
                  <a:lnTo>
                    <a:pt x="306674" y="106238"/>
                  </a:lnTo>
                  <a:lnTo>
                    <a:pt x="331445" y="118623"/>
                  </a:lnTo>
                  <a:cubicBezTo>
                    <a:pt x="335683" y="120679"/>
                    <a:pt x="337456" y="125770"/>
                    <a:pt x="335399" y="130008"/>
                  </a:cubicBezTo>
                  <a:cubicBezTo>
                    <a:pt x="334569" y="131735"/>
                    <a:pt x="333172" y="133121"/>
                    <a:pt x="331445" y="133962"/>
                  </a:cubicBezTo>
                  <a:lnTo>
                    <a:pt x="177141" y="211228"/>
                  </a:lnTo>
                  <a:cubicBezTo>
                    <a:pt x="175834" y="211876"/>
                    <a:pt x="174391" y="212194"/>
                    <a:pt x="172936" y="212137"/>
                  </a:cubicBezTo>
                  <a:close/>
                  <a:moveTo>
                    <a:pt x="27722" y="121236"/>
                  </a:moveTo>
                  <a:lnTo>
                    <a:pt x="172936" y="193843"/>
                  </a:lnTo>
                  <a:lnTo>
                    <a:pt x="308492" y="125667"/>
                  </a:lnTo>
                  <a:lnTo>
                    <a:pt x="290312" y="116578"/>
                  </a:lnTo>
                  <a:cubicBezTo>
                    <a:pt x="288142" y="115464"/>
                    <a:pt x="286528" y="113475"/>
                    <a:pt x="285881" y="111123"/>
                  </a:cubicBezTo>
                  <a:cubicBezTo>
                    <a:pt x="285210" y="108760"/>
                    <a:pt x="285631" y="106215"/>
                    <a:pt x="287017" y="104192"/>
                  </a:cubicBezTo>
                  <a:lnTo>
                    <a:pt x="317242" y="58742"/>
                  </a:lnTo>
                  <a:lnTo>
                    <a:pt x="234294" y="17382"/>
                  </a:lnTo>
                  <a:close/>
                </a:path>
              </a:pathLst>
            </a:custGeom>
            <a:solidFill>
              <a:srgbClr val="271C57"/>
            </a:solidFill>
            <a:ln cap="flat" w="11362">
              <a:noFill/>
              <a:prstDash val="solid"/>
              <a:miter/>
            </a:ln>
          </p:spPr>
          <p:txBody>
            <a:bodyPr anchor="ctr" rtlCol="0"/>
            <a:lstStyle/>
            <a:p>
              <a:endParaRPr lang="en-US"/>
            </a:p>
          </p:txBody>
        </p:sp>
        <p:sp>
          <p:nvSpPr>
            <p:cNvPr id="81" name="Freeform: Shape 80">
              <a:extLst>
                <a:ext uri="{FF2B5EF4-FFF2-40B4-BE49-F238E27FC236}">
                  <a16:creationId xmlns:a16="http://schemas.microsoft.com/office/drawing/2014/main" id="{216F612B-A543-4305-A51B-FBC23385CAD3}"/>
                </a:ext>
              </a:extLst>
            </p:cNvPr>
            <p:cNvSpPr/>
            <p:nvPr/>
          </p:nvSpPr>
          <p:spPr>
            <a:xfrm>
              <a:off x="8467807" y="3423507"/>
              <a:ext cx="283763" cy="131398"/>
            </a:xfrm>
            <a:custGeom>
              <a:avLst/>
              <a:gdLst>
                <a:gd fmla="*/ 79877 w 283763" name="connsiteX0"/>
                <a:gd fmla="*/ 131348 h 131398" name="connsiteY0"/>
                <a:gd fmla="*/ 76127 w 283763" name="connsiteX1"/>
                <a:gd fmla="*/ 130439 h 131398" name="connsiteY1"/>
                <a:gd fmla="*/ 4770 w 283763" name="connsiteX2"/>
                <a:gd fmla="*/ 94874 h 131398" name="connsiteY2"/>
                <a:gd fmla="*/ 816 w 283763" name="connsiteX3"/>
                <a:gd fmla="*/ 83488 h 131398" name="connsiteY3"/>
                <a:gd fmla="*/ 4770 w 283763" name="connsiteX4"/>
                <a:gd fmla="*/ 79534 h 131398" name="connsiteY4"/>
                <a:gd fmla="*/ 159415 w 283763" name="connsiteX5"/>
                <a:gd fmla="*/ 2155 h 131398" name="connsiteY5"/>
                <a:gd fmla="*/ 167028 w 283763" name="connsiteX6"/>
                <a:gd fmla="*/ 2155 h 131398" name="connsiteY6"/>
                <a:gd fmla="*/ 192594 w 283763" name="connsiteX7"/>
                <a:gd fmla="*/ 14881 h 131398" name="connsiteY7"/>
                <a:gd fmla="*/ 242475 w 283763" name="connsiteX8"/>
                <a:gd fmla="*/ 337 h 131398" name="connsiteY8"/>
                <a:gd fmla="*/ 248725 w 283763" name="connsiteX9"/>
                <a:gd fmla="*/ 905 h 131398" name="connsiteY9"/>
                <a:gd fmla="*/ 278949 w 283763" name="connsiteX10"/>
                <a:gd fmla="*/ 16131 h 131398" name="connsiteY10"/>
                <a:gd fmla="*/ 283721 w 283763" name="connsiteX11"/>
                <a:gd fmla="*/ 23744 h 131398" name="connsiteY11"/>
                <a:gd fmla="*/ 279063 w 283763" name="connsiteX12"/>
                <a:gd fmla="*/ 31357 h 131398" name="connsiteY12"/>
                <a:gd fmla="*/ 83740 w 283763" name="connsiteX13"/>
                <a:gd fmla="*/ 130439 h 131398" name="connsiteY13"/>
                <a:gd fmla="*/ 79877 w 283763" name="connsiteX14"/>
                <a:gd fmla="*/ 131348 h 131398" name="connsiteY14"/>
                <a:gd fmla="*/ 27722 w 283763" name="connsiteX15"/>
                <a:gd fmla="*/ 87147 h 131398" name="connsiteY15"/>
                <a:gd fmla="*/ 79877 w 283763" name="connsiteX16"/>
                <a:gd fmla="*/ 113168 h 131398" name="connsiteY16"/>
                <a:gd fmla="*/ 256224 w 283763" name="connsiteX17"/>
                <a:gd fmla="*/ 23744 h 131398" name="connsiteY17"/>
                <a:gd fmla="*/ 244066 w 283763" name="connsiteX18"/>
                <a:gd fmla="*/ 17608 h 131398" name="connsiteY18"/>
                <a:gd fmla="*/ 194525 w 283763" name="connsiteX19"/>
                <a:gd fmla="*/ 32266 h 131398" name="connsiteY19"/>
                <a:gd fmla="*/ 188390 w 283763" name="connsiteX20"/>
                <a:gd fmla="*/ 31698 h 131398" name="connsiteY20"/>
                <a:gd fmla="*/ 163619 w 283763" name="connsiteX21"/>
                <a:gd fmla="*/ 19426 h 131398"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1398" w="283763">
                  <a:moveTo>
                    <a:pt x="79877" y="131348"/>
                  </a:moveTo>
                  <a:cubicBezTo>
                    <a:pt x="78570" y="131336"/>
                    <a:pt x="77298" y="131018"/>
                    <a:pt x="76127" y="130439"/>
                  </a:cubicBezTo>
                  <a:lnTo>
                    <a:pt x="4770" y="94874"/>
                  </a:lnTo>
                  <a:cubicBezTo>
                    <a:pt x="532" y="92817"/>
                    <a:pt x="-1241" y="87726"/>
                    <a:pt x="816" y="83488"/>
                  </a:cubicBezTo>
                  <a:cubicBezTo>
                    <a:pt x="1645" y="81761"/>
                    <a:pt x="3043" y="80375"/>
                    <a:pt x="4770" y="79534"/>
                  </a:cubicBezTo>
                  <a:lnTo>
                    <a:pt x="159415" y="2155"/>
                  </a:lnTo>
                  <a:cubicBezTo>
                    <a:pt x="161824" y="1030"/>
                    <a:pt x="164619" y="1030"/>
                    <a:pt x="167028" y="2155"/>
                  </a:cubicBezTo>
                  <a:lnTo>
                    <a:pt x="192594" y="14881"/>
                  </a:lnTo>
                  <a:lnTo>
                    <a:pt x="242475" y="337"/>
                  </a:lnTo>
                  <a:cubicBezTo>
                    <a:pt x="244543" y="-334"/>
                    <a:pt x="246805" y="-129"/>
                    <a:pt x="248725" y="905"/>
                  </a:cubicBezTo>
                  <a:lnTo>
                    <a:pt x="278949" y="16131"/>
                  </a:lnTo>
                  <a:cubicBezTo>
                    <a:pt x="281893" y="17517"/>
                    <a:pt x="283767" y="20494"/>
                    <a:pt x="283721" y="23744"/>
                  </a:cubicBezTo>
                  <a:cubicBezTo>
                    <a:pt x="283699" y="26948"/>
                    <a:pt x="281904" y="29879"/>
                    <a:pt x="279063" y="31357"/>
                  </a:cubicBezTo>
                  <a:lnTo>
                    <a:pt x="83740" y="130439"/>
                  </a:lnTo>
                  <a:cubicBezTo>
                    <a:pt x="82536" y="131029"/>
                    <a:pt x="81218" y="131348"/>
                    <a:pt x="79877" y="131348"/>
                  </a:cubicBezTo>
                  <a:close/>
                  <a:moveTo>
                    <a:pt x="27722" y="87147"/>
                  </a:moveTo>
                  <a:lnTo>
                    <a:pt x="79877" y="113168"/>
                  </a:lnTo>
                  <a:lnTo>
                    <a:pt x="256224" y="23744"/>
                  </a:lnTo>
                  <a:lnTo>
                    <a:pt x="244066" y="17608"/>
                  </a:lnTo>
                  <a:lnTo>
                    <a:pt x="194525" y="32266"/>
                  </a:lnTo>
                  <a:cubicBezTo>
                    <a:pt x="192491" y="32936"/>
                    <a:pt x="190264" y="32732"/>
                    <a:pt x="188390" y="31698"/>
                  </a:cubicBezTo>
                  <a:lnTo>
                    <a:pt x="163619" y="19426"/>
                  </a:lnTo>
                  <a:close/>
                </a:path>
              </a:pathLst>
            </a:custGeom>
            <a:solidFill>
              <a:srgbClr val="271C57"/>
            </a:solidFill>
            <a:ln cap="flat" w="11362">
              <a:noFill/>
              <a:prstDash val="solid"/>
              <a:miter/>
            </a:ln>
          </p:spPr>
          <p:txBody>
            <a:bodyPr anchor="ctr" rtlCol="0"/>
            <a:lstStyle/>
            <a:p>
              <a:endParaRPr lang="en-US"/>
            </a:p>
          </p:txBody>
        </p:sp>
        <p:grpSp>
          <p:nvGrpSpPr>
            <p:cNvPr id="82" name="Graphic 3">
              <a:extLst>
                <a:ext uri="{FF2B5EF4-FFF2-40B4-BE49-F238E27FC236}">
                  <a16:creationId xmlns:a16="http://schemas.microsoft.com/office/drawing/2014/main" id="{3AF7D159-6120-4CF3-ADE0-0E8D3FD690E5}"/>
                </a:ext>
              </a:extLst>
            </p:cNvPr>
            <p:cNvGrpSpPr/>
            <p:nvPr/>
          </p:nvGrpSpPr>
          <p:grpSpPr>
            <a:xfrm>
              <a:off x="7460097" y="3716937"/>
              <a:ext cx="293041" cy="201686"/>
              <a:chOff x="7460097" y="3716937"/>
              <a:chExt cx="293041" cy="201686"/>
            </a:xfrm>
            <a:solidFill>
              <a:srgbClr val="271C57"/>
            </a:solidFill>
          </p:grpSpPr>
          <p:sp>
            <p:nvSpPr>
              <p:cNvPr id="451" name="Freeform: Shape 450">
                <a:extLst>
                  <a:ext uri="{FF2B5EF4-FFF2-40B4-BE49-F238E27FC236}">
                    <a16:creationId xmlns:a16="http://schemas.microsoft.com/office/drawing/2014/main" id="{A7E4BF6A-A366-4988-A0B7-8EC37271D4CF}"/>
                  </a:ext>
                </a:extLst>
              </p:cNvPr>
              <p:cNvSpPr/>
              <p:nvPr/>
            </p:nvSpPr>
            <p:spPr>
              <a:xfrm>
                <a:off x="7734731" y="3716937"/>
                <a:ext cx="18407" cy="18407"/>
              </a:xfrm>
              <a:custGeom>
                <a:avLst/>
                <a:gdLst>
                  <a:gd fmla="*/ 9163 w 18407" name="connsiteX0"/>
                  <a:gd fmla="*/ 18357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3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7"/>
                    </a:moveTo>
                    <a:cubicBezTo>
                      <a:pt x="4083" y="18357"/>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7"/>
                      <a:pt x="9276" y="18357"/>
                    </a:cubicBezTo>
                    <a:cubicBezTo>
                      <a:pt x="9242" y="18357"/>
                      <a:pt x="9197" y="18357"/>
                      <a:pt x="9163" y="18357"/>
                    </a:cubicBezTo>
                    <a:close/>
                  </a:path>
                </a:pathLst>
              </a:custGeom>
              <a:solidFill>
                <a:srgbClr val="271C57"/>
              </a:solidFill>
              <a:ln cap="flat" w="11362">
                <a:noFill/>
                <a:prstDash val="solid"/>
                <a:miter/>
              </a:ln>
            </p:spPr>
            <p:txBody>
              <a:bodyPr anchor="ctr" rtlCol="0"/>
              <a:lstStyle/>
              <a:p>
                <a:endParaRPr lang="en-US"/>
              </a:p>
            </p:txBody>
          </p:sp>
          <p:sp>
            <p:nvSpPr>
              <p:cNvPr id="452" name="Freeform: Shape 451">
                <a:extLst>
                  <a:ext uri="{FF2B5EF4-FFF2-40B4-BE49-F238E27FC236}">
                    <a16:creationId xmlns:a16="http://schemas.microsoft.com/office/drawing/2014/main" id="{8DD7D811-52DC-40C0-8AE5-C3CBF9A81C30}"/>
                  </a:ext>
                </a:extLst>
              </p:cNvPr>
              <p:cNvSpPr/>
              <p:nvPr/>
            </p:nvSpPr>
            <p:spPr>
              <a:xfrm>
                <a:off x="7661442" y="371693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53" name="Freeform: Shape 452">
                <a:extLst>
                  <a:ext uri="{FF2B5EF4-FFF2-40B4-BE49-F238E27FC236}">
                    <a16:creationId xmlns:a16="http://schemas.microsoft.com/office/drawing/2014/main" id="{3C55F7FB-2DA9-4D55-8B22-F5EAA857F08B}"/>
                  </a:ext>
                </a:extLst>
              </p:cNvPr>
              <p:cNvSpPr/>
              <p:nvPr/>
            </p:nvSpPr>
            <p:spPr>
              <a:xfrm>
                <a:off x="7697689" y="3716991"/>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54" name="Freeform: Shape 453">
                <a:extLst>
                  <a:ext uri="{FF2B5EF4-FFF2-40B4-BE49-F238E27FC236}">
                    <a16:creationId xmlns:a16="http://schemas.microsoft.com/office/drawing/2014/main" id="{3A46915A-B307-43EE-A6D0-5399DFB7B181}"/>
                  </a:ext>
                </a:extLst>
              </p:cNvPr>
              <p:cNvSpPr/>
              <p:nvPr/>
            </p:nvSpPr>
            <p:spPr>
              <a:xfrm>
                <a:off x="7679849"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55" name="Freeform: Shape 454">
                <a:extLst>
                  <a:ext uri="{FF2B5EF4-FFF2-40B4-BE49-F238E27FC236}">
                    <a16:creationId xmlns:a16="http://schemas.microsoft.com/office/drawing/2014/main" id="{EC880EC1-2228-4466-9901-66A6EDD3B0A0}"/>
                  </a:ext>
                </a:extLst>
              </p:cNvPr>
              <p:cNvSpPr/>
              <p:nvPr/>
            </p:nvSpPr>
            <p:spPr>
              <a:xfrm>
                <a:off x="771643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56" name="Freeform: Shape 455">
                <a:extLst>
                  <a:ext uri="{FF2B5EF4-FFF2-40B4-BE49-F238E27FC236}">
                    <a16:creationId xmlns:a16="http://schemas.microsoft.com/office/drawing/2014/main" id="{EC279317-59FF-42C0-B9E0-1557B35402E9}"/>
                  </a:ext>
                </a:extLst>
              </p:cNvPr>
              <p:cNvSpPr/>
              <p:nvPr/>
            </p:nvSpPr>
            <p:spPr>
              <a:xfrm>
                <a:off x="7661442"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57" name="Freeform: Shape 456">
                <a:extLst>
                  <a:ext uri="{FF2B5EF4-FFF2-40B4-BE49-F238E27FC236}">
                    <a16:creationId xmlns:a16="http://schemas.microsoft.com/office/drawing/2014/main" id="{4329B9CA-5815-4FC7-936B-3F58FCAA41A9}"/>
                  </a:ext>
                </a:extLst>
              </p:cNvPr>
              <p:cNvSpPr/>
              <p:nvPr/>
            </p:nvSpPr>
            <p:spPr>
              <a:xfrm>
                <a:off x="760644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58" name="Freeform: Shape 457">
                <a:extLst>
                  <a:ext uri="{FF2B5EF4-FFF2-40B4-BE49-F238E27FC236}">
                    <a16:creationId xmlns:a16="http://schemas.microsoft.com/office/drawing/2014/main" id="{7FA4E91D-5655-4D85-AE95-030BF29B456E}"/>
                  </a:ext>
                </a:extLst>
              </p:cNvPr>
              <p:cNvSpPr/>
              <p:nvPr/>
            </p:nvSpPr>
            <p:spPr>
              <a:xfrm>
                <a:off x="7643148" y="375363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59" name="Freeform: Shape 458">
                <a:extLst>
                  <a:ext uri="{FF2B5EF4-FFF2-40B4-BE49-F238E27FC236}">
                    <a16:creationId xmlns:a16="http://schemas.microsoft.com/office/drawing/2014/main" id="{DE0C6051-6FC4-4FC2-AAB7-A0184E0C9DF1}"/>
                  </a:ext>
                </a:extLst>
              </p:cNvPr>
              <p:cNvSpPr/>
              <p:nvPr/>
            </p:nvSpPr>
            <p:spPr>
              <a:xfrm>
                <a:off x="7588153"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460" name="Freeform: Shape 459">
                <a:extLst>
                  <a:ext uri="{FF2B5EF4-FFF2-40B4-BE49-F238E27FC236}">
                    <a16:creationId xmlns:a16="http://schemas.microsoft.com/office/drawing/2014/main" id="{4135E16D-C112-4872-BD57-F223746A2BCB}"/>
                  </a:ext>
                </a:extLst>
              </p:cNvPr>
              <p:cNvSpPr/>
              <p:nvPr/>
            </p:nvSpPr>
            <p:spPr>
              <a:xfrm>
                <a:off x="7624740" y="379022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61" name="Freeform: Shape 460">
                <a:extLst>
                  <a:ext uri="{FF2B5EF4-FFF2-40B4-BE49-F238E27FC236}">
                    <a16:creationId xmlns:a16="http://schemas.microsoft.com/office/drawing/2014/main" id="{B8BADF6B-B8FF-4ABB-ADC7-A47203D77C5F}"/>
                  </a:ext>
                </a:extLst>
              </p:cNvPr>
              <p:cNvSpPr/>
              <p:nvPr/>
            </p:nvSpPr>
            <p:spPr>
              <a:xfrm>
                <a:off x="7606447"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62" name="Freeform: Shape 461">
                <a:extLst>
                  <a:ext uri="{FF2B5EF4-FFF2-40B4-BE49-F238E27FC236}">
                    <a16:creationId xmlns:a16="http://schemas.microsoft.com/office/drawing/2014/main" id="{4417E55A-BAB1-4276-B8F5-CFE75A6AB668}"/>
                  </a:ext>
                </a:extLst>
              </p:cNvPr>
              <p:cNvSpPr/>
              <p:nvPr/>
            </p:nvSpPr>
            <p:spPr>
              <a:xfrm>
                <a:off x="7642124" y="3826981"/>
                <a:ext cx="20453" cy="18413"/>
              </a:xfrm>
              <a:custGeom>
                <a:avLst/>
                <a:gdLst>
                  <a:gd fmla="*/ 10186 w 20453" name="connsiteX0"/>
                  <a:gd fmla="*/ 18302 h 18413" name="connsiteY0"/>
                  <a:gd fmla="*/ 17 w 20453" name="connsiteX1"/>
                  <a:gd fmla="*/ 10178 h 18413" name="connsiteY1"/>
                  <a:gd fmla="*/ 8141 w 20453" name="connsiteX2"/>
                  <a:gd fmla="*/ 9 h 18413" name="connsiteY2"/>
                  <a:gd fmla="*/ 10186 w 20453" name="connsiteX3"/>
                  <a:gd fmla="*/ 9 h 18413" name="connsiteY3"/>
                  <a:gd fmla="*/ 20356 w 20453" name="connsiteX4"/>
                  <a:gd fmla="*/ 8133 h 18413" name="connsiteY4"/>
                  <a:gd fmla="*/ 12232 w 20453" name="connsiteX5"/>
                  <a:gd fmla="*/ 18302 h 18413" name="connsiteY5"/>
                  <a:gd fmla="*/ 10186 w 20453"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lang="en-US"/>
              </a:p>
            </p:txBody>
          </p:sp>
          <p:sp>
            <p:nvSpPr>
              <p:cNvPr id="463" name="Freeform: Shape 462">
                <a:extLst>
                  <a:ext uri="{FF2B5EF4-FFF2-40B4-BE49-F238E27FC236}">
                    <a16:creationId xmlns:a16="http://schemas.microsoft.com/office/drawing/2014/main" id="{9D4837C8-1629-4A2D-9B99-8F414C6246C5}"/>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464" name="Freeform: Shape 463">
                <a:extLst>
                  <a:ext uri="{FF2B5EF4-FFF2-40B4-BE49-F238E27FC236}">
                    <a16:creationId xmlns:a16="http://schemas.microsoft.com/office/drawing/2014/main" id="{9BF6A5BF-7FAE-4CC8-963E-7059C35A38EB}"/>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65" name="Freeform: Shape 464">
                <a:extLst>
                  <a:ext uri="{FF2B5EF4-FFF2-40B4-BE49-F238E27FC236}">
                    <a16:creationId xmlns:a16="http://schemas.microsoft.com/office/drawing/2014/main" id="{CA4528EB-2217-40F9-BA87-162170FED155}"/>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66" name="Freeform: Shape 465">
                <a:extLst>
                  <a:ext uri="{FF2B5EF4-FFF2-40B4-BE49-F238E27FC236}">
                    <a16:creationId xmlns:a16="http://schemas.microsoft.com/office/drawing/2014/main" id="{6297F61E-1AB6-4DD3-962B-A1C38D19D749}"/>
                  </a:ext>
                </a:extLst>
              </p:cNvPr>
              <p:cNvSpPr/>
              <p:nvPr/>
            </p:nvSpPr>
            <p:spPr>
              <a:xfrm>
                <a:off x="7551452" y="3790225"/>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467" name="Freeform: Shape 466">
                <a:extLst>
                  <a:ext uri="{FF2B5EF4-FFF2-40B4-BE49-F238E27FC236}">
                    <a16:creationId xmlns:a16="http://schemas.microsoft.com/office/drawing/2014/main" id="{7ADBF16D-3E0C-44D6-AFBA-088A2B5145F2}"/>
                  </a:ext>
                </a:extLst>
              </p:cNvPr>
              <p:cNvSpPr/>
              <p:nvPr/>
            </p:nvSpPr>
            <p:spPr>
              <a:xfrm>
                <a:off x="7533158"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68" name="Freeform: Shape 467">
                <a:extLst>
                  <a:ext uri="{FF2B5EF4-FFF2-40B4-BE49-F238E27FC236}">
                    <a16:creationId xmlns:a16="http://schemas.microsoft.com/office/drawing/2014/main" id="{01B7DEC9-0CA5-4A29-B5DD-BBBE71CBB470}"/>
                  </a:ext>
                </a:extLst>
              </p:cNvPr>
              <p:cNvSpPr/>
              <p:nvPr/>
            </p:nvSpPr>
            <p:spPr>
              <a:xfrm>
                <a:off x="7569860"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69" name="Freeform: Shape 468">
                <a:extLst>
                  <a:ext uri="{FF2B5EF4-FFF2-40B4-BE49-F238E27FC236}">
                    <a16:creationId xmlns:a16="http://schemas.microsoft.com/office/drawing/2014/main" id="{AAD0279D-87DE-435D-9C34-5E89AF7CB403}"/>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70" name="Freeform: Shape 469">
                <a:extLst>
                  <a:ext uri="{FF2B5EF4-FFF2-40B4-BE49-F238E27FC236}">
                    <a16:creationId xmlns:a16="http://schemas.microsoft.com/office/drawing/2014/main" id="{F88D7FA0-C168-4595-B8DD-216DB0515167}"/>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71" name="Freeform: Shape 470">
                <a:extLst>
                  <a:ext uri="{FF2B5EF4-FFF2-40B4-BE49-F238E27FC236}">
                    <a16:creationId xmlns:a16="http://schemas.microsoft.com/office/drawing/2014/main" id="{7F920C49-9B35-4811-8AD0-60938E68041D}"/>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72" name="Freeform: Shape 471">
                <a:extLst>
                  <a:ext uri="{FF2B5EF4-FFF2-40B4-BE49-F238E27FC236}">
                    <a16:creationId xmlns:a16="http://schemas.microsoft.com/office/drawing/2014/main" id="{6D58DBB8-3698-4676-AA5E-16015606CF0C}"/>
                  </a:ext>
                </a:extLst>
              </p:cNvPr>
              <p:cNvSpPr/>
              <p:nvPr/>
            </p:nvSpPr>
            <p:spPr>
              <a:xfrm>
                <a:off x="746009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73" name="Freeform: Shape 472">
                <a:extLst>
                  <a:ext uri="{FF2B5EF4-FFF2-40B4-BE49-F238E27FC236}">
                    <a16:creationId xmlns:a16="http://schemas.microsoft.com/office/drawing/2014/main" id="{E1C3712B-9F16-42A9-8511-47659AA45BE8}"/>
                  </a:ext>
                </a:extLst>
              </p:cNvPr>
              <p:cNvSpPr/>
              <p:nvPr/>
            </p:nvSpPr>
            <p:spPr>
              <a:xfrm>
                <a:off x="7496571"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74" name="Freeform: Shape 473">
                <a:extLst>
                  <a:ext uri="{FF2B5EF4-FFF2-40B4-BE49-F238E27FC236}">
                    <a16:creationId xmlns:a16="http://schemas.microsoft.com/office/drawing/2014/main" id="{22C1E4F5-9F43-45BB-A678-BB9A2792126C}"/>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grpSp>
        <p:sp>
          <p:nvSpPr>
            <p:cNvPr id="83" name="Freeform: Shape 82">
              <a:extLst>
                <a:ext uri="{FF2B5EF4-FFF2-40B4-BE49-F238E27FC236}">
                  <a16:creationId xmlns:a16="http://schemas.microsoft.com/office/drawing/2014/main" id="{FB508C2F-1C8E-4751-B18A-0F1E9DA7DD1E}"/>
                </a:ext>
              </a:extLst>
            </p:cNvPr>
            <p:cNvSpPr/>
            <p:nvPr/>
          </p:nvSpPr>
          <p:spPr>
            <a:xfrm>
              <a:off x="7423736" y="3679971"/>
              <a:ext cx="358165" cy="269330"/>
            </a:xfrm>
            <a:custGeom>
              <a:avLst/>
              <a:gdLst>
                <a:gd fmla="*/ 185738 w 358165" name="connsiteX0"/>
                <a:gd fmla="*/ 269279 h 269330" name="connsiteY0"/>
                <a:gd fmla="*/ 181988 w 358165" name="connsiteX1"/>
                <a:gd fmla="*/ 268371 h 269330" name="connsiteY1"/>
                <a:gd fmla="*/ 4732 w 358165" name="connsiteX2"/>
                <a:gd fmla="*/ 179856 h 269330" name="connsiteY2"/>
                <a:gd fmla="*/ -41 w 358165" name="connsiteX3"/>
                <a:gd fmla="*/ 172356 h 269330" name="connsiteY3"/>
                <a:gd fmla="*/ 4505 w 358165" name="connsiteX4"/>
                <a:gd fmla="*/ 164743 h 269330" name="connsiteY4"/>
                <a:gd fmla="*/ 308681 w 358165" name="connsiteX5"/>
                <a:gd fmla="*/ 895 h 269330" name="connsiteY5"/>
                <a:gd fmla="*/ 316635 w 358165" name="connsiteX6"/>
                <a:gd fmla="*/ 895 h 269330" name="connsiteY6"/>
                <a:gd fmla="*/ 353336 w 358165" name="connsiteX7"/>
                <a:gd fmla="*/ 19416 h 269330" name="connsiteY7"/>
                <a:gd fmla="*/ 357881 w 358165" name="connsiteX8"/>
                <a:gd fmla="*/ 24984 h 269330" name="connsiteY8"/>
                <a:gd fmla="*/ 356518 w 358165" name="connsiteX9"/>
                <a:gd fmla="*/ 32028 h 269330" name="connsiteY9"/>
                <a:gd fmla="*/ 193237 w 358165" name="connsiteX10"/>
                <a:gd fmla="*/ 265189 h 269330" name="connsiteY10"/>
                <a:gd fmla="*/ 185738 w 358165" name="connsiteX11"/>
                <a:gd fmla="*/ 269279 h 269330" name="connsiteY11"/>
                <a:gd fmla="*/ 26661 w 358165" name="connsiteX12"/>
                <a:gd fmla="*/ 171902 h 269330" name="connsiteY12"/>
                <a:gd fmla="*/ 182556 w 358165" name="connsiteX13"/>
                <a:gd fmla="*/ 249736 h 269330" name="connsiteY13"/>
                <a:gd fmla="*/ 336406 w 358165" name="connsiteX14"/>
                <a:gd fmla="*/ 30210 h 269330" name="connsiteY14"/>
                <a:gd fmla="*/ 312431 w 358165" name="connsiteX15"/>
                <a:gd fmla="*/ 18166 h 26933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69330" w="358165">
                  <a:moveTo>
                    <a:pt x="185738" y="269279"/>
                  </a:moveTo>
                  <a:cubicBezTo>
                    <a:pt x="184443" y="269245"/>
                    <a:pt x="183159" y="268938"/>
                    <a:pt x="181988" y="268371"/>
                  </a:cubicBezTo>
                  <a:lnTo>
                    <a:pt x="4732" y="179856"/>
                  </a:lnTo>
                  <a:cubicBezTo>
                    <a:pt x="1846" y="178469"/>
                    <a:pt x="-6" y="175561"/>
                    <a:pt x="-41" y="172356"/>
                  </a:cubicBezTo>
                  <a:cubicBezTo>
                    <a:pt x="-75" y="169163"/>
                    <a:pt x="1686" y="166232"/>
                    <a:pt x="4505" y="164743"/>
                  </a:cubicBezTo>
                  <a:lnTo>
                    <a:pt x="308681" y="895"/>
                  </a:lnTo>
                  <a:cubicBezTo>
                    <a:pt x="311181" y="-366"/>
                    <a:pt x="314135" y="-366"/>
                    <a:pt x="316635" y="895"/>
                  </a:cubicBezTo>
                  <a:lnTo>
                    <a:pt x="353336" y="19416"/>
                  </a:lnTo>
                  <a:cubicBezTo>
                    <a:pt x="355574" y="20552"/>
                    <a:pt x="357222" y="22575"/>
                    <a:pt x="357881" y="24984"/>
                  </a:cubicBezTo>
                  <a:cubicBezTo>
                    <a:pt x="358472" y="27415"/>
                    <a:pt x="357972" y="29995"/>
                    <a:pt x="356518" y="32028"/>
                  </a:cubicBezTo>
                  <a:lnTo>
                    <a:pt x="193237" y="265189"/>
                  </a:lnTo>
                  <a:cubicBezTo>
                    <a:pt x="191624" y="267768"/>
                    <a:pt x="188783" y="269313"/>
                    <a:pt x="185738" y="269279"/>
                  </a:cubicBezTo>
                  <a:close/>
                  <a:moveTo>
                    <a:pt x="26661" y="171902"/>
                  </a:moveTo>
                  <a:lnTo>
                    <a:pt x="182556" y="249736"/>
                  </a:lnTo>
                  <a:lnTo>
                    <a:pt x="336406" y="30210"/>
                  </a:lnTo>
                  <a:lnTo>
                    <a:pt x="312431" y="18166"/>
                  </a:lnTo>
                  <a:close/>
                </a:path>
              </a:pathLst>
            </a:custGeom>
            <a:solidFill>
              <a:srgbClr val="271C57"/>
            </a:solidFill>
            <a:ln cap="flat" w="11362">
              <a:noFill/>
              <a:prstDash val="solid"/>
              <a:miter/>
            </a:ln>
          </p:spPr>
          <p:txBody>
            <a:bodyPr anchor="ctr" rtlCol="0"/>
            <a:lstStyle/>
            <a:p>
              <a:endParaRPr lang="en-US"/>
            </a:p>
          </p:txBody>
        </p:sp>
        <p:grpSp>
          <p:nvGrpSpPr>
            <p:cNvPr id="84" name="Graphic 3">
              <a:extLst>
                <a:ext uri="{FF2B5EF4-FFF2-40B4-BE49-F238E27FC236}">
                  <a16:creationId xmlns:a16="http://schemas.microsoft.com/office/drawing/2014/main" id="{0D88B705-47C6-4B9F-B99C-96DA42FF72A2}"/>
                </a:ext>
              </a:extLst>
            </p:cNvPr>
            <p:cNvGrpSpPr/>
            <p:nvPr/>
          </p:nvGrpSpPr>
          <p:grpSpPr>
            <a:xfrm>
              <a:off x="7386581" y="3862609"/>
              <a:ext cx="531542" cy="387627"/>
              <a:chOff x="7386581" y="3862609"/>
              <a:chExt cx="531542" cy="387627"/>
            </a:xfrm>
            <a:solidFill>
              <a:srgbClr val="271C57"/>
            </a:solidFill>
          </p:grpSpPr>
          <p:grpSp>
            <p:nvGrpSpPr>
              <p:cNvPr id="171" name="Graphic 3">
                <a:extLst>
                  <a:ext uri="{FF2B5EF4-FFF2-40B4-BE49-F238E27FC236}">
                    <a16:creationId xmlns:a16="http://schemas.microsoft.com/office/drawing/2014/main" id="{61058625-2C6A-418B-9753-732E9365CB02}"/>
                  </a:ext>
                </a:extLst>
              </p:cNvPr>
              <p:cNvGrpSpPr/>
              <p:nvPr/>
            </p:nvGrpSpPr>
            <p:grpSpPr>
              <a:xfrm>
                <a:off x="7826427" y="3863514"/>
                <a:ext cx="91696" cy="91810"/>
                <a:chOff x="7826427" y="3863514"/>
                <a:chExt cx="91696" cy="91810"/>
              </a:xfrm>
              <a:solidFill>
                <a:srgbClr val="271C57"/>
              </a:solidFill>
            </p:grpSpPr>
            <p:sp>
              <p:nvSpPr>
                <p:cNvPr id="444" name="Freeform: Shape 443">
                  <a:extLst>
                    <a:ext uri="{FF2B5EF4-FFF2-40B4-BE49-F238E27FC236}">
                      <a16:creationId xmlns:a16="http://schemas.microsoft.com/office/drawing/2014/main" id="{6A9F2F08-CB70-41D1-AE9B-A26392D5C76E}"/>
                    </a:ext>
                  </a:extLst>
                </p:cNvPr>
                <p:cNvSpPr/>
                <p:nvPr/>
              </p:nvSpPr>
              <p:spPr>
                <a:xfrm>
                  <a:off x="7844721"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45" name="Freeform: Shape 444">
                  <a:extLst>
                    <a:ext uri="{FF2B5EF4-FFF2-40B4-BE49-F238E27FC236}">
                      <a16:creationId xmlns:a16="http://schemas.microsoft.com/office/drawing/2014/main" id="{58A7E8BF-E201-4BF2-904E-F0E667BE6820}"/>
                    </a:ext>
                  </a:extLst>
                </p:cNvPr>
                <p:cNvSpPr/>
                <p:nvPr/>
              </p:nvSpPr>
              <p:spPr>
                <a:xfrm>
                  <a:off x="7881308" y="386351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446" name="Freeform: Shape 445">
                  <a:extLst>
                    <a:ext uri="{FF2B5EF4-FFF2-40B4-BE49-F238E27FC236}">
                      <a16:creationId xmlns:a16="http://schemas.microsoft.com/office/drawing/2014/main" id="{C2041760-836B-4F6A-B98C-4DDDDF240952}"/>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47" name="Freeform: Shape 446">
                  <a:extLst>
                    <a:ext uri="{FF2B5EF4-FFF2-40B4-BE49-F238E27FC236}">
                      <a16:creationId xmlns:a16="http://schemas.microsoft.com/office/drawing/2014/main" id="{B4167A41-B736-4ED9-BEC1-B7BB844C7DC9}"/>
                    </a:ext>
                  </a:extLst>
                </p:cNvPr>
                <p:cNvSpPr/>
                <p:nvPr/>
              </p:nvSpPr>
              <p:spPr>
                <a:xfrm>
                  <a:off x="7863014"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48" name="Freeform: Shape 447">
                  <a:extLst>
                    <a:ext uri="{FF2B5EF4-FFF2-40B4-BE49-F238E27FC236}">
                      <a16:creationId xmlns:a16="http://schemas.microsoft.com/office/drawing/2014/main" id="{F308951C-14A8-483B-93E2-9EEF6F679631}"/>
                    </a:ext>
                  </a:extLst>
                </p:cNvPr>
                <p:cNvSpPr/>
                <p:nvPr/>
              </p:nvSpPr>
              <p:spPr>
                <a:xfrm>
                  <a:off x="789971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49" name="Freeform: Shape 448">
                  <a:extLst>
                    <a:ext uri="{FF2B5EF4-FFF2-40B4-BE49-F238E27FC236}">
                      <a16:creationId xmlns:a16="http://schemas.microsoft.com/office/drawing/2014/main" id="{75DFFA38-549C-4B5F-8FEC-B27606E2B9E1}"/>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50" name="Freeform: Shape 449">
                  <a:extLst>
                    <a:ext uri="{FF2B5EF4-FFF2-40B4-BE49-F238E27FC236}">
                      <a16:creationId xmlns:a16="http://schemas.microsoft.com/office/drawing/2014/main" id="{8E0BEB31-6244-4634-A9FA-607C2B54BFAA}"/>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72" name="Graphic 3">
                <a:extLst>
                  <a:ext uri="{FF2B5EF4-FFF2-40B4-BE49-F238E27FC236}">
                    <a16:creationId xmlns:a16="http://schemas.microsoft.com/office/drawing/2014/main" id="{077FFE93-58A9-4799-94E0-AC669B93E22B}"/>
                  </a:ext>
                </a:extLst>
              </p:cNvPr>
              <p:cNvGrpSpPr/>
              <p:nvPr/>
            </p:nvGrpSpPr>
            <p:grpSpPr>
              <a:xfrm>
                <a:off x="7825405" y="3936917"/>
                <a:ext cx="92718" cy="91924"/>
                <a:chOff x="7825405" y="3936917"/>
                <a:chExt cx="92718" cy="91924"/>
              </a:xfrm>
              <a:solidFill>
                <a:srgbClr val="271C57"/>
              </a:solidFill>
            </p:grpSpPr>
            <p:sp>
              <p:nvSpPr>
                <p:cNvPr id="437" name="Freeform: Shape 436">
                  <a:extLst>
                    <a:ext uri="{FF2B5EF4-FFF2-40B4-BE49-F238E27FC236}">
                      <a16:creationId xmlns:a16="http://schemas.microsoft.com/office/drawing/2014/main" id="{07B7E318-CF42-4D3D-8D7F-1AB1223BEE7D}"/>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38" name="Freeform: Shape 437">
                  <a:extLst>
                    <a:ext uri="{FF2B5EF4-FFF2-40B4-BE49-F238E27FC236}">
                      <a16:creationId xmlns:a16="http://schemas.microsoft.com/office/drawing/2014/main" id="{2E0F1F30-02D5-4F59-82B2-6A1BE542A58D}"/>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39" name="Freeform: Shape 438">
                  <a:extLst>
                    <a:ext uri="{FF2B5EF4-FFF2-40B4-BE49-F238E27FC236}">
                      <a16:creationId xmlns:a16="http://schemas.microsoft.com/office/drawing/2014/main" id="{5F53A7AE-E3C5-4EC7-A128-EACDCAB1A0CC}"/>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40" name="Freeform: Shape 439">
                  <a:extLst>
                    <a:ext uri="{FF2B5EF4-FFF2-40B4-BE49-F238E27FC236}">
                      <a16:creationId xmlns:a16="http://schemas.microsoft.com/office/drawing/2014/main" id="{0C63FBA7-E252-47C0-96E8-F9D1E1038CE5}"/>
                    </a:ext>
                  </a:extLst>
                </p:cNvPr>
                <p:cNvSpPr/>
                <p:nvPr/>
              </p:nvSpPr>
              <p:spPr>
                <a:xfrm>
                  <a:off x="7863014"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441" name="Freeform: Shape 440">
                  <a:extLst>
                    <a:ext uri="{FF2B5EF4-FFF2-40B4-BE49-F238E27FC236}">
                      <a16:creationId xmlns:a16="http://schemas.microsoft.com/office/drawing/2014/main" id="{75316DB6-924B-434B-95F1-DA7686C342BC}"/>
                    </a:ext>
                  </a:extLst>
                </p:cNvPr>
                <p:cNvSpPr/>
                <p:nvPr/>
              </p:nvSpPr>
              <p:spPr>
                <a:xfrm>
                  <a:off x="789971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42" name="Freeform: Shape 441">
                  <a:extLst>
                    <a:ext uri="{FF2B5EF4-FFF2-40B4-BE49-F238E27FC236}">
                      <a16:creationId xmlns:a16="http://schemas.microsoft.com/office/drawing/2014/main" id="{DCF3E4AC-4192-420C-AB59-3DB9CF186D9D}"/>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43" name="Freeform: Shape 442">
                  <a:extLst>
                    <a:ext uri="{FF2B5EF4-FFF2-40B4-BE49-F238E27FC236}">
                      <a16:creationId xmlns:a16="http://schemas.microsoft.com/office/drawing/2014/main" id="{3798AC53-AF0B-4128-A8A1-DE76C29FCB71}"/>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grpSp>
          <p:grpSp>
            <p:nvGrpSpPr>
              <p:cNvPr id="173" name="Graphic 3">
                <a:extLst>
                  <a:ext uri="{FF2B5EF4-FFF2-40B4-BE49-F238E27FC236}">
                    <a16:creationId xmlns:a16="http://schemas.microsoft.com/office/drawing/2014/main" id="{F3958314-D372-486A-BE32-DE6DB71B3F35}"/>
                  </a:ext>
                </a:extLst>
              </p:cNvPr>
              <p:cNvGrpSpPr/>
              <p:nvPr/>
            </p:nvGrpSpPr>
            <p:grpSpPr>
              <a:xfrm>
                <a:off x="7825405" y="4010432"/>
                <a:ext cx="92718" cy="91470"/>
                <a:chOff x="7825405" y="4010432"/>
                <a:chExt cx="92718" cy="91470"/>
              </a:xfrm>
              <a:solidFill>
                <a:srgbClr val="271C57"/>
              </a:solidFill>
            </p:grpSpPr>
            <p:sp>
              <p:nvSpPr>
                <p:cNvPr id="430" name="Freeform: Shape 429">
                  <a:extLst>
                    <a:ext uri="{FF2B5EF4-FFF2-40B4-BE49-F238E27FC236}">
                      <a16:creationId xmlns:a16="http://schemas.microsoft.com/office/drawing/2014/main" id="{13A68772-8367-49AC-9370-297BEDC65E28}"/>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31" name="Freeform: Shape 430">
                  <a:extLst>
                    <a:ext uri="{FF2B5EF4-FFF2-40B4-BE49-F238E27FC236}">
                      <a16:creationId xmlns:a16="http://schemas.microsoft.com/office/drawing/2014/main" id="{8BE415B6-7485-418F-80F4-9AED7A6931AA}"/>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432" name="Freeform: Shape 431">
                  <a:extLst>
                    <a:ext uri="{FF2B5EF4-FFF2-40B4-BE49-F238E27FC236}">
                      <a16:creationId xmlns:a16="http://schemas.microsoft.com/office/drawing/2014/main" id="{4C284ABB-9FDF-47A4-AA39-7C9E87B83070}"/>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33" name="Freeform: Shape 432">
                  <a:extLst>
                    <a:ext uri="{FF2B5EF4-FFF2-40B4-BE49-F238E27FC236}">
                      <a16:creationId xmlns:a16="http://schemas.microsoft.com/office/drawing/2014/main" id="{FFEA3F94-9A96-486E-85BF-39160DC658B1}"/>
                    </a:ext>
                  </a:extLst>
                </p:cNvPr>
                <p:cNvSpPr/>
                <p:nvPr/>
              </p:nvSpPr>
              <p:spPr>
                <a:xfrm>
                  <a:off x="7863014"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34" name="Freeform: Shape 433">
                  <a:extLst>
                    <a:ext uri="{FF2B5EF4-FFF2-40B4-BE49-F238E27FC236}">
                      <a16:creationId xmlns:a16="http://schemas.microsoft.com/office/drawing/2014/main" id="{55F4A275-BF20-4D6E-A63F-45DA4F248EC6}"/>
                    </a:ext>
                  </a:extLst>
                </p:cNvPr>
                <p:cNvSpPr/>
                <p:nvPr/>
              </p:nvSpPr>
              <p:spPr>
                <a:xfrm>
                  <a:off x="789971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35" name="Freeform: Shape 434">
                  <a:extLst>
                    <a:ext uri="{FF2B5EF4-FFF2-40B4-BE49-F238E27FC236}">
                      <a16:creationId xmlns:a16="http://schemas.microsoft.com/office/drawing/2014/main" id="{F2A5DD84-8E40-4976-8C58-1348E2A1E1CF}"/>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36" name="Freeform: Shape 435">
                  <a:extLst>
                    <a:ext uri="{FF2B5EF4-FFF2-40B4-BE49-F238E27FC236}">
                      <a16:creationId xmlns:a16="http://schemas.microsoft.com/office/drawing/2014/main" id="{0C79C95A-7539-42CE-AF86-DA43CA91F731}"/>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grpSp>
          <p:grpSp>
            <p:nvGrpSpPr>
              <p:cNvPr id="174" name="Graphic 3">
                <a:extLst>
                  <a:ext uri="{FF2B5EF4-FFF2-40B4-BE49-F238E27FC236}">
                    <a16:creationId xmlns:a16="http://schemas.microsoft.com/office/drawing/2014/main" id="{13095529-E1FC-4904-9F6C-66BDA0D10362}"/>
                  </a:ext>
                </a:extLst>
              </p:cNvPr>
              <p:cNvGrpSpPr/>
              <p:nvPr/>
            </p:nvGrpSpPr>
            <p:grpSpPr>
              <a:xfrm>
                <a:off x="7825405" y="4083493"/>
                <a:ext cx="92718" cy="91697"/>
                <a:chOff x="7825405" y="4083493"/>
                <a:chExt cx="92718" cy="91697"/>
              </a:xfrm>
              <a:solidFill>
                <a:srgbClr val="271C57"/>
              </a:solidFill>
            </p:grpSpPr>
            <p:sp>
              <p:nvSpPr>
                <p:cNvPr id="423" name="Freeform: Shape 422">
                  <a:extLst>
                    <a:ext uri="{FF2B5EF4-FFF2-40B4-BE49-F238E27FC236}">
                      <a16:creationId xmlns:a16="http://schemas.microsoft.com/office/drawing/2014/main" id="{518F385D-7ACF-40DF-834E-2966C099BB42}"/>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24" name="Freeform: Shape 423">
                  <a:extLst>
                    <a:ext uri="{FF2B5EF4-FFF2-40B4-BE49-F238E27FC236}">
                      <a16:creationId xmlns:a16="http://schemas.microsoft.com/office/drawing/2014/main" id="{202E5ED7-5101-4A84-9233-0D729A23A812}"/>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425" name="Freeform: Shape 424">
                  <a:extLst>
                    <a:ext uri="{FF2B5EF4-FFF2-40B4-BE49-F238E27FC236}">
                      <a16:creationId xmlns:a16="http://schemas.microsoft.com/office/drawing/2014/main" id="{13BEA1A5-886D-48E6-AF27-1D1A78F20969}"/>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26" name="Freeform: Shape 425">
                  <a:extLst>
                    <a:ext uri="{FF2B5EF4-FFF2-40B4-BE49-F238E27FC236}">
                      <a16:creationId xmlns:a16="http://schemas.microsoft.com/office/drawing/2014/main" id="{31071AA9-AB5A-4A27-88B3-23B954C70C58}"/>
                    </a:ext>
                  </a:extLst>
                </p:cNvPr>
                <p:cNvSpPr/>
                <p:nvPr/>
              </p:nvSpPr>
              <p:spPr>
                <a:xfrm>
                  <a:off x="7863014"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27" name="Freeform: Shape 426">
                  <a:extLst>
                    <a:ext uri="{FF2B5EF4-FFF2-40B4-BE49-F238E27FC236}">
                      <a16:creationId xmlns:a16="http://schemas.microsoft.com/office/drawing/2014/main" id="{6D31F00B-7C55-4CDE-9D3E-A20BEF4C5F23}"/>
                    </a:ext>
                  </a:extLst>
                </p:cNvPr>
                <p:cNvSpPr/>
                <p:nvPr/>
              </p:nvSpPr>
              <p:spPr>
                <a:xfrm>
                  <a:off x="789971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28" name="Freeform: Shape 427">
                  <a:extLst>
                    <a:ext uri="{FF2B5EF4-FFF2-40B4-BE49-F238E27FC236}">
                      <a16:creationId xmlns:a16="http://schemas.microsoft.com/office/drawing/2014/main" id="{AC994D89-D378-4B2B-B249-FAFC0816C5FD}"/>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29" name="Freeform: Shape 428">
                  <a:extLst>
                    <a:ext uri="{FF2B5EF4-FFF2-40B4-BE49-F238E27FC236}">
                      <a16:creationId xmlns:a16="http://schemas.microsoft.com/office/drawing/2014/main" id="{0D76777A-2F4A-4B97-A52B-56C18D3B8195}"/>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grpSp>
          <p:grpSp>
            <p:nvGrpSpPr>
              <p:cNvPr id="175" name="Graphic 3">
                <a:extLst>
                  <a:ext uri="{FF2B5EF4-FFF2-40B4-BE49-F238E27FC236}">
                    <a16:creationId xmlns:a16="http://schemas.microsoft.com/office/drawing/2014/main" id="{F6DB9FD1-1468-42DB-B050-9638D37A37FD}"/>
                  </a:ext>
                </a:extLst>
              </p:cNvPr>
              <p:cNvGrpSpPr/>
              <p:nvPr/>
            </p:nvGrpSpPr>
            <p:grpSpPr>
              <a:xfrm>
                <a:off x="7826427" y="4156782"/>
                <a:ext cx="91696" cy="91697"/>
                <a:chOff x="7826427" y="4156782"/>
                <a:chExt cx="91696" cy="91697"/>
              </a:xfrm>
              <a:solidFill>
                <a:srgbClr val="271C57"/>
              </a:solidFill>
            </p:grpSpPr>
            <p:sp>
              <p:nvSpPr>
                <p:cNvPr id="416" name="Freeform: Shape 415">
                  <a:extLst>
                    <a:ext uri="{FF2B5EF4-FFF2-40B4-BE49-F238E27FC236}">
                      <a16:creationId xmlns:a16="http://schemas.microsoft.com/office/drawing/2014/main" id="{97EB0850-1454-4DD4-A2E7-43C142EBF5F3}"/>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17" name="Freeform: Shape 416">
                  <a:extLst>
                    <a:ext uri="{FF2B5EF4-FFF2-40B4-BE49-F238E27FC236}">
                      <a16:creationId xmlns:a16="http://schemas.microsoft.com/office/drawing/2014/main" id="{C85F16ED-F177-4C7C-8461-0C7A07675833}"/>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418" name="Freeform: Shape 417">
                  <a:extLst>
                    <a:ext uri="{FF2B5EF4-FFF2-40B4-BE49-F238E27FC236}">
                      <a16:creationId xmlns:a16="http://schemas.microsoft.com/office/drawing/2014/main" id="{30595541-63B0-4AE9-8C28-5F81299699B6}"/>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19" name="Freeform: Shape 418">
                  <a:extLst>
                    <a:ext uri="{FF2B5EF4-FFF2-40B4-BE49-F238E27FC236}">
                      <a16:creationId xmlns:a16="http://schemas.microsoft.com/office/drawing/2014/main" id="{A9F8936A-D0CE-4E42-8206-8436A9AB663C}"/>
                    </a:ext>
                  </a:extLst>
                </p:cNvPr>
                <p:cNvSpPr/>
                <p:nvPr/>
              </p:nvSpPr>
              <p:spPr>
                <a:xfrm>
                  <a:off x="7863014"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20" name="Freeform: Shape 419">
                  <a:extLst>
                    <a:ext uri="{FF2B5EF4-FFF2-40B4-BE49-F238E27FC236}">
                      <a16:creationId xmlns:a16="http://schemas.microsoft.com/office/drawing/2014/main" id="{26F39CEA-DE38-4EA5-A4DB-732DCC689427}"/>
                    </a:ext>
                  </a:extLst>
                </p:cNvPr>
                <p:cNvSpPr/>
                <p:nvPr/>
              </p:nvSpPr>
              <p:spPr>
                <a:xfrm>
                  <a:off x="789971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21" name="Freeform: Shape 420">
                  <a:extLst>
                    <a:ext uri="{FF2B5EF4-FFF2-40B4-BE49-F238E27FC236}">
                      <a16:creationId xmlns:a16="http://schemas.microsoft.com/office/drawing/2014/main" id="{C1481C38-0335-4598-B5B0-7CFE21C7165E}"/>
                    </a:ext>
                  </a:extLst>
                </p:cNvPr>
                <p:cNvSpPr/>
                <p:nvPr/>
              </p:nvSpPr>
              <p:spPr>
                <a:xfrm>
                  <a:off x="7844721"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22" name="Freeform: Shape 421">
                  <a:extLst>
                    <a:ext uri="{FF2B5EF4-FFF2-40B4-BE49-F238E27FC236}">
                      <a16:creationId xmlns:a16="http://schemas.microsoft.com/office/drawing/2014/main" id="{1F9A1C76-11D8-439F-9475-C80428CFE1CC}"/>
                    </a:ext>
                  </a:extLst>
                </p:cNvPr>
                <p:cNvSpPr/>
                <p:nvPr/>
              </p:nvSpPr>
              <p:spPr>
                <a:xfrm>
                  <a:off x="7881308" y="423007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grpSp>
          <p:grpSp>
            <p:nvGrpSpPr>
              <p:cNvPr id="176" name="Graphic 3">
                <a:extLst>
                  <a:ext uri="{FF2B5EF4-FFF2-40B4-BE49-F238E27FC236}">
                    <a16:creationId xmlns:a16="http://schemas.microsoft.com/office/drawing/2014/main" id="{EE45E7C4-4E52-4371-9FCD-DD4E4F3F76D0}"/>
                  </a:ext>
                </a:extLst>
              </p:cNvPr>
              <p:cNvGrpSpPr/>
              <p:nvPr/>
            </p:nvGrpSpPr>
            <p:grpSpPr>
              <a:xfrm>
                <a:off x="7753024" y="3863628"/>
                <a:ext cx="91810" cy="91696"/>
                <a:chOff x="7753024" y="3863628"/>
                <a:chExt cx="91810" cy="91696"/>
              </a:xfrm>
              <a:solidFill>
                <a:srgbClr val="271C57"/>
              </a:solidFill>
            </p:grpSpPr>
            <p:sp>
              <p:nvSpPr>
                <p:cNvPr id="409" name="Freeform: Shape 408">
                  <a:extLst>
                    <a:ext uri="{FF2B5EF4-FFF2-40B4-BE49-F238E27FC236}">
                      <a16:creationId xmlns:a16="http://schemas.microsoft.com/office/drawing/2014/main" id="{CFACCC62-F4D7-4CDD-88A1-FCEEF2B3B3ED}"/>
                    </a:ext>
                  </a:extLst>
                </p:cNvPr>
                <p:cNvSpPr/>
                <p:nvPr/>
              </p:nvSpPr>
              <p:spPr>
                <a:xfrm>
                  <a:off x="777143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10" name="Freeform: Shape 409">
                  <a:extLst>
                    <a:ext uri="{FF2B5EF4-FFF2-40B4-BE49-F238E27FC236}">
                      <a16:creationId xmlns:a16="http://schemas.microsoft.com/office/drawing/2014/main" id="{15F5EB30-1C43-4B23-9A07-74A1A71F367A}"/>
                    </a:ext>
                  </a:extLst>
                </p:cNvPr>
                <p:cNvSpPr/>
                <p:nvPr/>
              </p:nvSpPr>
              <p:spPr>
                <a:xfrm>
                  <a:off x="7808133"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11" name="Freeform: Shape 410">
                  <a:extLst>
                    <a:ext uri="{FF2B5EF4-FFF2-40B4-BE49-F238E27FC236}">
                      <a16:creationId xmlns:a16="http://schemas.microsoft.com/office/drawing/2014/main" id="{3F3DCE5E-207F-4AD4-A43D-2D81089C1DEA}"/>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412" name="Freeform: Shape 411">
                  <a:extLst>
                    <a:ext uri="{FF2B5EF4-FFF2-40B4-BE49-F238E27FC236}">
                      <a16:creationId xmlns:a16="http://schemas.microsoft.com/office/drawing/2014/main" id="{6C249B8E-A766-4C92-B8F3-A6CD43E5513A}"/>
                    </a:ext>
                  </a:extLst>
                </p:cNvPr>
                <p:cNvSpPr/>
                <p:nvPr/>
              </p:nvSpPr>
              <p:spPr>
                <a:xfrm>
                  <a:off x="778972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13" name="Freeform: Shape 412">
                  <a:extLst>
                    <a:ext uri="{FF2B5EF4-FFF2-40B4-BE49-F238E27FC236}">
                      <a16:creationId xmlns:a16="http://schemas.microsoft.com/office/drawing/2014/main" id="{76A85254-66DE-48E7-9B91-A253C0A94A64}"/>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14" name="Freeform: Shape 413">
                  <a:extLst>
                    <a:ext uri="{FF2B5EF4-FFF2-40B4-BE49-F238E27FC236}">
                      <a16:creationId xmlns:a16="http://schemas.microsoft.com/office/drawing/2014/main" id="{1EE860A3-6B9B-4A31-82C1-6C90A64C279E}"/>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15" name="Freeform: Shape 414">
                  <a:extLst>
                    <a:ext uri="{FF2B5EF4-FFF2-40B4-BE49-F238E27FC236}">
                      <a16:creationId xmlns:a16="http://schemas.microsoft.com/office/drawing/2014/main" id="{A630CD50-BD36-4AF0-99F6-9E2B75597F0A}"/>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77" name="Graphic 3">
                <a:extLst>
                  <a:ext uri="{FF2B5EF4-FFF2-40B4-BE49-F238E27FC236}">
                    <a16:creationId xmlns:a16="http://schemas.microsoft.com/office/drawing/2014/main" id="{2D53F9BA-1856-4305-BC74-E02813075304}"/>
                  </a:ext>
                </a:extLst>
              </p:cNvPr>
              <p:cNvGrpSpPr/>
              <p:nvPr/>
            </p:nvGrpSpPr>
            <p:grpSpPr>
              <a:xfrm>
                <a:off x="7753024" y="3936917"/>
                <a:ext cx="92832" cy="91696"/>
                <a:chOff x="7753024" y="3936917"/>
                <a:chExt cx="92832" cy="91696"/>
              </a:xfrm>
              <a:solidFill>
                <a:srgbClr val="271C57"/>
              </a:solidFill>
            </p:grpSpPr>
            <p:sp>
              <p:nvSpPr>
                <p:cNvPr id="402" name="Freeform: Shape 401">
                  <a:extLst>
                    <a:ext uri="{FF2B5EF4-FFF2-40B4-BE49-F238E27FC236}">
                      <a16:creationId xmlns:a16="http://schemas.microsoft.com/office/drawing/2014/main" id="{9CAC5B20-FA42-44F0-AC76-220E8852D877}"/>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03" name="Freeform: Shape 402">
                  <a:extLst>
                    <a:ext uri="{FF2B5EF4-FFF2-40B4-BE49-F238E27FC236}">
                      <a16:creationId xmlns:a16="http://schemas.microsoft.com/office/drawing/2014/main" id="{29CF71AF-1780-4AA3-812C-11DAF9C1295B}"/>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04" name="Freeform: Shape 403">
                  <a:extLst>
                    <a:ext uri="{FF2B5EF4-FFF2-40B4-BE49-F238E27FC236}">
                      <a16:creationId xmlns:a16="http://schemas.microsoft.com/office/drawing/2014/main" id="{D44C98D2-551C-4C85-9183-3AB7E5CD5688}"/>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05" name="Freeform: Shape 404">
                  <a:extLst>
                    <a:ext uri="{FF2B5EF4-FFF2-40B4-BE49-F238E27FC236}">
                      <a16:creationId xmlns:a16="http://schemas.microsoft.com/office/drawing/2014/main" id="{1469CEE4-30B4-4812-BAF7-658DC2D24774}"/>
                    </a:ext>
                  </a:extLst>
                </p:cNvPr>
                <p:cNvSpPr/>
                <p:nvPr/>
              </p:nvSpPr>
              <p:spPr>
                <a:xfrm>
                  <a:off x="7789612"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06" name="Freeform: Shape 405">
                  <a:extLst>
                    <a:ext uri="{FF2B5EF4-FFF2-40B4-BE49-F238E27FC236}">
                      <a16:creationId xmlns:a16="http://schemas.microsoft.com/office/drawing/2014/main" id="{F9150229-7F8D-4362-A6CF-04154A083EF0}"/>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07" name="Freeform: Shape 406">
                  <a:extLst>
                    <a:ext uri="{FF2B5EF4-FFF2-40B4-BE49-F238E27FC236}">
                      <a16:creationId xmlns:a16="http://schemas.microsoft.com/office/drawing/2014/main" id="{5632811D-3B0A-45E6-BB1D-48DBD113B193}"/>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08" name="Freeform: Shape 407">
                  <a:extLst>
                    <a:ext uri="{FF2B5EF4-FFF2-40B4-BE49-F238E27FC236}">
                      <a16:creationId xmlns:a16="http://schemas.microsoft.com/office/drawing/2014/main" id="{1AA03771-D3EE-4B93-9088-416E301AB896}"/>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78" name="Graphic 3">
                <a:extLst>
                  <a:ext uri="{FF2B5EF4-FFF2-40B4-BE49-F238E27FC236}">
                    <a16:creationId xmlns:a16="http://schemas.microsoft.com/office/drawing/2014/main" id="{F72A0582-A878-4CB9-B2D3-1254A38E9873}"/>
                  </a:ext>
                </a:extLst>
              </p:cNvPr>
              <p:cNvGrpSpPr/>
              <p:nvPr/>
            </p:nvGrpSpPr>
            <p:grpSpPr>
              <a:xfrm>
                <a:off x="7753024" y="4010205"/>
                <a:ext cx="92832" cy="91755"/>
                <a:chOff x="7753024" y="4010205"/>
                <a:chExt cx="92832" cy="91755"/>
              </a:xfrm>
              <a:solidFill>
                <a:srgbClr val="271C57"/>
              </a:solidFill>
            </p:grpSpPr>
            <p:sp>
              <p:nvSpPr>
                <p:cNvPr id="395" name="Freeform: Shape 394">
                  <a:extLst>
                    <a:ext uri="{FF2B5EF4-FFF2-40B4-BE49-F238E27FC236}">
                      <a16:creationId xmlns:a16="http://schemas.microsoft.com/office/drawing/2014/main" id="{84516092-81D3-4216-8F4F-23C45D6693E5}"/>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96" name="Freeform: Shape 395">
                  <a:extLst>
                    <a:ext uri="{FF2B5EF4-FFF2-40B4-BE49-F238E27FC236}">
                      <a16:creationId xmlns:a16="http://schemas.microsoft.com/office/drawing/2014/main" id="{F6D0B0CE-2501-4330-8F9D-F9C172026A5C}"/>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97" name="Freeform: Shape 396">
                  <a:extLst>
                    <a:ext uri="{FF2B5EF4-FFF2-40B4-BE49-F238E27FC236}">
                      <a16:creationId xmlns:a16="http://schemas.microsoft.com/office/drawing/2014/main" id="{40148848-B6B1-40DE-A900-B2D6C39052CE}"/>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98" name="Freeform: Shape 397">
                  <a:extLst>
                    <a:ext uri="{FF2B5EF4-FFF2-40B4-BE49-F238E27FC236}">
                      <a16:creationId xmlns:a16="http://schemas.microsoft.com/office/drawing/2014/main" id="{6DEB012C-31CB-4DD1-99D0-32FD0E14B2D2}"/>
                    </a:ext>
                  </a:extLst>
                </p:cNvPr>
                <p:cNvSpPr/>
                <p:nvPr/>
              </p:nvSpPr>
              <p:spPr>
                <a:xfrm>
                  <a:off x="778972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99" name="Freeform: Shape 398">
                  <a:extLst>
                    <a:ext uri="{FF2B5EF4-FFF2-40B4-BE49-F238E27FC236}">
                      <a16:creationId xmlns:a16="http://schemas.microsoft.com/office/drawing/2014/main" id="{0BA5F4CC-A09B-4265-908C-1721562924D6}"/>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00" name="Freeform: Shape 399">
                  <a:extLst>
                    <a:ext uri="{FF2B5EF4-FFF2-40B4-BE49-F238E27FC236}">
                      <a16:creationId xmlns:a16="http://schemas.microsoft.com/office/drawing/2014/main" id="{E86BF11C-8CB6-4A03-BFDC-9E08942CC848}"/>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01" name="Freeform: Shape 400">
                  <a:extLst>
                    <a:ext uri="{FF2B5EF4-FFF2-40B4-BE49-F238E27FC236}">
                      <a16:creationId xmlns:a16="http://schemas.microsoft.com/office/drawing/2014/main" id="{C1B24A25-F22C-4B40-A889-177E63C4B442}"/>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grpSp>
          <p:grpSp>
            <p:nvGrpSpPr>
              <p:cNvPr id="179" name="Graphic 3">
                <a:extLst>
                  <a:ext uri="{FF2B5EF4-FFF2-40B4-BE49-F238E27FC236}">
                    <a16:creationId xmlns:a16="http://schemas.microsoft.com/office/drawing/2014/main" id="{098AF8AF-BD36-4EFB-B87C-0439BF5EEF38}"/>
                  </a:ext>
                </a:extLst>
              </p:cNvPr>
              <p:cNvGrpSpPr/>
              <p:nvPr/>
            </p:nvGrpSpPr>
            <p:grpSpPr>
              <a:xfrm>
                <a:off x="7753024" y="4083493"/>
                <a:ext cx="92832" cy="91756"/>
                <a:chOff x="7753024" y="4083493"/>
                <a:chExt cx="92832" cy="91756"/>
              </a:xfrm>
              <a:solidFill>
                <a:srgbClr val="271C57"/>
              </a:solidFill>
            </p:grpSpPr>
            <p:sp>
              <p:nvSpPr>
                <p:cNvPr id="388" name="Freeform: Shape 387">
                  <a:extLst>
                    <a:ext uri="{FF2B5EF4-FFF2-40B4-BE49-F238E27FC236}">
                      <a16:creationId xmlns:a16="http://schemas.microsoft.com/office/drawing/2014/main" id="{1B5CCDCC-9297-4E18-9677-5D8AC4944F37}"/>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89" name="Freeform: Shape 388">
                  <a:extLst>
                    <a:ext uri="{FF2B5EF4-FFF2-40B4-BE49-F238E27FC236}">
                      <a16:creationId xmlns:a16="http://schemas.microsoft.com/office/drawing/2014/main" id="{AD019B69-99EF-492E-A4A6-146F4C838981}"/>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90" name="Freeform: Shape 389">
                  <a:extLst>
                    <a:ext uri="{FF2B5EF4-FFF2-40B4-BE49-F238E27FC236}">
                      <a16:creationId xmlns:a16="http://schemas.microsoft.com/office/drawing/2014/main" id="{B7EC1269-CCD9-4BED-9BCA-879361BBC8C0}"/>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91" name="Freeform: Shape 390">
                  <a:extLst>
                    <a:ext uri="{FF2B5EF4-FFF2-40B4-BE49-F238E27FC236}">
                      <a16:creationId xmlns:a16="http://schemas.microsoft.com/office/drawing/2014/main" id="{3E91A138-2A95-4C6D-89D0-3CCDC97098BB}"/>
                    </a:ext>
                  </a:extLst>
                </p:cNvPr>
                <p:cNvSpPr/>
                <p:nvPr/>
              </p:nvSpPr>
              <p:spPr>
                <a:xfrm>
                  <a:off x="778972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92" name="Freeform: Shape 391">
                  <a:extLst>
                    <a:ext uri="{FF2B5EF4-FFF2-40B4-BE49-F238E27FC236}">
                      <a16:creationId xmlns:a16="http://schemas.microsoft.com/office/drawing/2014/main" id="{962A5BCC-8364-4074-9D76-147FB6B03E2A}"/>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93" name="Freeform: Shape 392">
                  <a:extLst>
                    <a:ext uri="{FF2B5EF4-FFF2-40B4-BE49-F238E27FC236}">
                      <a16:creationId xmlns:a16="http://schemas.microsoft.com/office/drawing/2014/main" id="{8976B44D-BAD8-4116-AD8B-FE43395679EF}"/>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94" name="Freeform: Shape 393">
                  <a:extLst>
                    <a:ext uri="{FF2B5EF4-FFF2-40B4-BE49-F238E27FC236}">
                      <a16:creationId xmlns:a16="http://schemas.microsoft.com/office/drawing/2014/main" id="{C0A75EC3-82A6-4A29-ACCA-7CD2D9D520E8}"/>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grpSp>
          <p:grpSp>
            <p:nvGrpSpPr>
              <p:cNvPr id="180" name="Graphic 3">
                <a:extLst>
                  <a:ext uri="{FF2B5EF4-FFF2-40B4-BE49-F238E27FC236}">
                    <a16:creationId xmlns:a16="http://schemas.microsoft.com/office/drawing/2014/main" id="{3FBF7505-F5B5-43BE-8BC5-62BD257A64AE}"/>
                  </a:ext>
                </a:extLst>
              </p:cNvPr>
              <p:cNvGrpSpPr/>
              <p:nvPr/>
            </p:nvGrpSpPr>
            <p:grpSpPr>
              <a:xfrm>
                <a:off x="7753138" y="4156782"/>
                <a:ext cx="91695" cy="91696"/>
                <a:chOff x="7753138" y="4156782"/>
                <a:chExt cx="91695" cy="91696"/>
              </a:xfrm>
              <a:solidFill>
                <a:srgbClr val="271C57"/>
              </a:solidFill>
            </p:grpSpPr>
            <p:sp>
              <p:nvSpPr>
                <p:cNvPr id="381" name="Freeform: Shape 380">
                  <a:extLst>
                    <a:ext uri="{FF2B5EF4-FFF2-40B4-BE49-F238E27FC236}">
                      <a16:creationId xmlns:a16="http://schemas.microsoft.com/office/drawing/2014/main" id="{F59A4CEB-7C1F-4D9B-A04C-0187C70F3482}"/>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82" name="Freeform: Shape 381">
                  <a:extLst>
                    <a:ext uri="{FF2B5EF4-FFF2-40B4-BE49-F238E27FC236}">
                      <a16:creationId xmlns:a16="http://schemas.microsoft.com/office/drawing/2014/main" id="{11B2E36A-9AFE-49BE-B235-52123F88405C}"/>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83" name="Freeform: Shape 382">
                  <a:extLst>
                    <a:ext uri="{FF2B5EF4-FFF2-40B4-BE49-F238E27FC236}">
                      <a16:creationId xmlns:a16="http://schemas.microsoft.com/office/drawing/2014/main" id="{0B9BC503-62A4-4876-B079-EDBAF855031E}"/>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84" name="Freeform: Shape 383">
                  <a:extLst>
                    <a:ext uri="{FF2B5EF4-FFF2-40B4-BE49-F238E27FC236}">
                      <a16:creationId xmlns:a16="http://schemas.microsoft.com/office/drawing/2014/main" id="{B1369DC7-4F44-4BC0-AC53-338609C185DD}"/>
                    </a:ext>
                  </a:extLst>
                </p:cNvPr>
                <p:cNvSpPr/>
                <p:nvPr/>
              </p:nvSpPr>
              <p:spPr>
                <a:xfrm>
                  <a:off x="778972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85" name="Freeform: Shape 384">
                  <a:extLst>
                    <a:ext uri="{FF2B5EF4-FFF2-40B4-BE49-F238E27FC236}">
                      <a16:creationId xmlns:a16="http://schemas.microsoft.com/office/drawing/2014/main" id="{0CBB49FA-ECE4-48DC-944B-290D18BB16F5}"/>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386" name="Freeform: Shape 385">
                  <a:extLst>
                    <a:ext uri="{FF2B5EF4-FFF2-40B4-BE49-F238E27FC236}">
                      <a16:creationId xmlns:a16="http://schemas.microsoft.com/office/drawing/2014/main" id="{0F72EC73-13A1-4A86-AF20-3F45210E7E21}"/>
                    </a:ext>
                  </a:extLst>
                </p:cNvPr>
                <p:cNvSpPr/>
                <p:nvPr/>
              </p:nvSpPr>
              <p:spPr>
                <a:xfrm>
                  <a:off x="777143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87" name="Freeform: Shape 386">
                  <a:extLst>
                    <a:ext uri="{FF2B5EF4-FFF2-40B4-BE49-F238E27FC236}">
                      <a16:creationId xmlns:a16="http://schemas.microsoft.com/office/drawing/2014/main" id="{12DDC209-71D3-48A0-9F94-5AC4E3CC06F4}"/>
                    </a:ext>
                  </a:extLst>
                </p:cNvPr>
                <p:cNvSpPr/>
                <p:nvPr/>
              </p:nvSpPr>
              <p:spPr>
                <a:xfrm>
                  <a:off x="7808133"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81" name="Graphic 3">
                <a:extLst>
                  <a:ext uri="{FF2B5EF4-FFF2-40B4-BE49-F238E27FC236}">
                    <a16:creationId xmlns:a16="http://schemas.microsoft.com/office/drawing/2014/main" id="{A608B6DA-21A9-483C-AD62-D35366263A29}"/>
                  </a:ext>
                </a:extLst>
              </p:cNvPr>
              <p:cNvGrpSpPr/>
              <p:nvPr/>
            </p:nvGrpSpPr>
            <p:grpSpPr>
              <a:xfrm>
                <a:off x="7679849" y="3863514"/>
                <a:ext cx="91582" cy="91809"/>
                <a:chOff x="7679849" y="3863514"/>
                <a:chExt cx="91582" cy="91809"/>
              </a:xfrm>
              <a:solidFill>
                <a:srgbClr val="271C57"/>
              </a:solidFill>
            </p:grpSpPr>
            <p:sp>
              <p:nvSpPr>
                <p:cNvPr id="374" name="Freeform: Shape 373">
                  <a:extLst>
                    <a:ext uri="{FF2B5EF4-FFF2-40B4-BE49-F238E27FC236}">
                      <a16:creationId xmlns:a16="http://schemas.microsoft.com/office/drawing/2014/main" id="{1A0D4E28-3062-4036-AF8D-FD02DEFB372C}"/>
                    </a:ext>
                  </a:extLst>
                </p:cNvPr>
                <p:cNvSpPr/>
                <p:nvPr/>
              </p:nvSpPr>
              <p:spPr>
                <a:xfrm>
                  <a:off x="7697689" y="386356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75" name="Freeform: Shape 374">
                  <a:extLst>
                    <a:ext uri="{FF2B5EF4-FFF2-40B4-BE49-F238E27FC236}">
                      <a16:creationId xmlns:a16="http://schemas.microsoft.com/office/drawing/2014/main" id="{5CE06FA9-12F4-4CE0-9D41-E2E1163727DF}"/>
                    </a:ext>
                  </a:extLst>
                </p:cNvPr>
                <p:cNvSpPr/>
                <p:nvPr/>
              </p:nvSpPr>
              <p:spPr>
                <a:xfrm>
                  <a:off x="7734731"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lang="en-US"/>
                </a:p>
              </p:txBody>
            </p:sp>
            <p:sp>
              <p:nvSpPr>
                <p:cNvPr id="376" name="Freeform: Shape 375">
                  <a:extLst>
                    <a:ext uri="{FF2B5EF4-FFF2-40B4-BE49-F238E27FC236}">
                      <a16:creationId xmlns:a16="http://schemas.microsoft.com/office/drawing/2014/main" id="{AD6F3A3C-DC8C-4D1F-9EE7-7BF5F63F7831}"/>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77" name="Freeform: Shape 376">
                  <a:extLst>
                    <a:ext uri="{FF2B5EF4-FFF2-40B4-BE49-F238E27FC236}">
                      <a16:creationId xmlns:a16="http://schemas.microsoft.com/office/drawing/2014/main" id="{3872F7B4-E8C7-4281-8A02-40B54032B917}"/>
                    </a:ext>
                  </a:extLst>
                </p:cNvPr>
                <p:cNvSpPr/>
                <p:nvPr/>
              </p:nvSpPr>
              <p:spPr>
                <a:xfrm>
                  <a:off x="771643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78" name="Freeform: Shape 377">
                  <a:extLst>
                    <a:ext uri="{FF2B5EF4-FFF2-40B4-BE49-F238E27FC236}">
                      <a16:creationId xmlns:a16="http://schemas.microsoft.com/office/drawing/2014/main" id="{319F0C48-1332-4DAB-A99F-D7AA344E25E3}"/>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79" name="Freeform: Shape 378">
                  <a:extLst>
                    <a:ext uri="{FF2B5EF4-FFF2-40B4-BE49-F238E27FC236}">
                      <a16:creationId xmlns:a16="http://schemas.microsoft.com/office/drawing/2014/main" id="{88FBCA54-6293-4042-9872-8D3129B2F3D2}"/>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80" name="Freeform: Shape 379">
                  <a:extLst>
                    <a:ext uri="{FF2B5EF4-FFF2-40B4-BE49-F238E27FC236}">
                      <a16:creationId xmlns:a16="http://schemas.microsoft.com/office/drawing/2014/main" id="{96B35293-DA44-4B8E-B0F0-847EEFADB9C4}"/>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2" name="Graphic 3">
                <a:extLst>
                  <a:ext uri="{FF2B5EF4-FFF2-40B4-BE49-F238E27FC236}">
                    <a16:creationId xmlns:a16="http://schemas.microsoft.com/office/drawing/2014/main" id="{E38939F4-64D6-42E0-860B-3ECD5E19ADB9}"/>
                  </a:ext>
                </a:extLst>
              </p:cNvPr>
              <p:cNvGrpSpPr/>
              <p:nvPr/>
            </p:nvGrpSpPr>
            <p:grpSpPr>
              <a:xfrm>
                <a:off x="7679735" y="3936917"/>
                <a:ext cx="91696" cy="91923"/>
                <a:chOff x="7679735" y="3936917"/>
                <a:chExt cx="91696" cy="91923"/>
              </a:xfrm>
              <a:solidFill>
                <a:srgbClr val="271C57"/>
              </a:solidFill>
            </p:grpSpPr>
            <p:sp>
              <p:nvSpPr>
                <p:cNvPr id="367" name="Freeform: Shape 366">
                  <a:extLst>
                    <a:ext uri="{FF2B5EF4-FFF2-40B4-BE49-F238E27FC236}">
                      <a16:creationId xmlns:a16="http://schemas.microsoft.com/office/drawing/2014/main" id="{309EFCC0-86BE-45D7-ACF6-A70824D77FDA}"/>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68" name="Freeform: Shape 367">
                  <a:extLst>
                    <a:ext uri="{FF2B5EF4-FFF2-40B4-BE49-F238E27FC236}">
                      <a16:creationId xmlns:a16="http://schemas.microsoft.com/office/drawing/2014/main" id="{6540509C-4B07-4DFE-89F5-60E5AB71F162}"/>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369" name="Freeform: Shape 368">
                  <a:extLst>
                    <a:ext uri="{FF2B5EF4-FFF2-40B4-BE49-F238E27FC236}">
                      <a16:creationId xmlns:a16="http://schemas.microsoft.com/office/drawing/2014/main" id="{FA83E6FF-ADBA-457B-B70B-4BCBB07F4709}"/>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70" name="Freeform: Shape 369">
                  <a:extLst>
                    <a:ext uri="{FF2B5EF4-FFF2-40B4-BE49-F238E27FC236}">
                      <a16:creationId xmlns:a16="http://schemas.microsoft.com/office/drawing/2014/main" id="{C5511C41-20DF-4CAA-9B86-943B859B106E}"/>
                    </a:ext>
                  </a:extLst>
                </p:cNvPr>
                <p:cNvSpPr/>
                <p:nvPr/>
              </p:nvSpPr>
              <p:spPr>
                <a:xfrm>
                  <a:off x="77164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371" name="Freeform: Shape 370">
                  <a:extLst>
                    <a:ext uri="{FF2B5EF4-FFF2-40B4-BE49-F238E27FC236}">
                      <a16:creationId xmlns:a16="http://schemas.microsoft.com/office/drawing/2014/main" id="{5CFB1556-D192-4B50-8C6C-678AB6696799}"/>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72" name="Freeform: Shape 371">
                  <a:extLst>
                    <a:ext uri="{FF2B5EF4-FFF2-40B4-BE49-F238E27FC236}">
                      <a16:creationId xmlns:a16="http://schemas.microsoft.com/office/drawing/2014/main" id="{248C87BC-BD78-46BE-AE4E-3D0B03705351}"/>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73" name="Freeform: Shape 372">
                  <a:extLst>
                    <a:ext uri="{FF2B5EF4-FFF2-40B4-BE49-F238E27FC236}">
                      <a16:creationId xmlns:a16="http://schemas.microsoft.com/office/drawing/2014/main" id="{0E0DD285-223E-406C-B3BF-09E27A9466CC}"/>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3" name="Graphic 3">
                <a:extLst>
                  <a:ext uri="{FF2B5EF4-FFF2-40B4-BE49-F238E27FC236}">
                    <a16:creationId xmlns:a16="http://schemas.microsoft.com/office/drawing/2014/main" id="{AF353BF9-C8BB-4D27-AC3C-C3E658D3DBB4}"/>
                  </a:ext>
                </a:extLst>
              </p:cNvPr>
              <p:cNvGrpSpPr/>
              <p:nvPr/>
            </p:nvGrpSpPr>
            <p:grpSpPr>
              <a:xfrm>
                <a:off x="7679849" y="4010433"/>
                <a:ext cx="91582" cy="91468"/>
                <a:chOff x="7679849" y="4010433"/>
                <a:chExt cx="91582" cy="91468"/>
              </a:xfrm>
              <a:solidFill>
                <a:srgbClr val="271C57"/>
              </a:solidFill>
            </p:grpSpPr>
            <p:sp>
              <p:nvSpPr>
                <p:cNvPr id="360" name="Freeform: Shape 359">
                  <a:extLst>
                    <a:ext uri="{FF2B5EF4-FFF2-40B4-BE49-F238E27FC236}">
                      <a16:creationId xmlns:a16="http://schemas.microsoft.com/office/drawing/2014/main" id="{07F409EF-53C4-439B-8493-B970A80BF29C}"/>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61" name="Freeform: Shape 360">
                  <a:extLst>
                    <a:ext uri="{FF2B5EF4-FFF2-40B4-BE49-F238E27FC236}">
                      <a16:creationId xmlns:a16="http://schemas.microsoft.com/office/drawing/2014/main" id="{A05082F4-918C-415D-B687-8256A9BF0AC6}"/>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362" name="Freeform: Shape 361">
                  <a:extLst>
                    <a:ext uri="{FF2B5EF4-FFF2-40B4-BE49-F238E27FC236}">
                      <a16:creationId xmlns:a16="http://schemas.microsoft.com/office/drawing/2014/main" id="{02F7C170-C22A-424F-BA20-8CB8BC890423}"/>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63" name="Freeform: Shape 362">
                  <a:extLst>
                    <a:ext uri="{FF2B5EF4-FFF2-40B4-BE49-F238E27FC236}">
                      <a16:creationId xmlns:a16="http://schemas.microsoft.com/office/drawing/2014/main" id="{0438DB52-2165-4ADB-9A1B-A28FAA42A215}"/>
                    </a:ext>
                  </a:extLst>
                </p:cNvPr>
                <p:cNvSpPr/>
                <p:nvPr/>
              </p:nvSpPr>
              <p:spPr>
                <a:xfrm>
                  <a:off x="771643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64" name="Freeform: Shape 363">
                  <a:extLst>
                    <a:ext uri="{FF2B5EF4-FFF2-40B4-BE49-F238E27FC236}">
                      <a16:creationId xmlns:a16="http://schemas.microsoft.com/office/drawing/2014/main" id="{D50FB4B8-2553-4EC4-AB47-7E1840412787}"/>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65" name="Freeform: Shape 364">
                  <a:extLst>
                    <a:ext uri="{FF2B5EF4-FFF2-40B4-BE49-F238E27FC236}">
                      <a16:creationId xmlns:a16="http://schemas.microsoft.com/office/drawing/2014/main" id="{4C65A212-4C1D-44A1-ADC2-79A2EE5C7A7E}"/>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66" name="Freeform: Shape 365">
                  <a:extLst>
                    <a:ext uri="{FF2B5EF4-FFF2-40B4-BE49-F238E27FC236}">
                      <a16:creationId xmlns:a16="http://schemas.microsoft.com/office/drawing/2014/main" id="{5F2488B8-606C-4F6C-87D1-08F1FD41EA92}"/>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4" name="Graphic 3">
                <a:extLst>
                  <a:ext uri="{FF2B5EF4-FFF2-40B4-BE49-F238E27FC236}">
                    <a16:creationId xmlns:a16="http://schemas.microsoft.com/office/drawing/2014/main" id="{EF4C5039-5B0D-450D-81C1-69697F9E80B5}"/>
                  </a:ext>
                </a:extLst>
              </p:cNvPr>
              <p:cNvGrpSpPr/>
              <p:nvPr/>
            </p:nvGrpSpPr>
            <p:grpSpPr>
              <a:xfrm>
                <a:off x="7679849" y="4083494"/>
                <a:ext cx="91582" cy="91696"/>
                <a:chOff x="7679849" y="4083494"/>
                <a:chExt cx="91582" cy="91696"/>
              </a:xfrm>
              <a:solidFill>
                <a:srgbClr val="271C57"/>
              </a:solidFill>
            </p:grpSpPr>
            <p:sp>
              <p:nvSpPr>
                <p:cNvPr id="353" name="Freeform: Shape 352">
                  <a:extLst>
                    <a:ext uri="{FF2B5EF4-FFF2-40B4-BE49-F238E27FC236}">
                      <a16:creationId xmlns:a16="http://schemas.microsoft.com/office/drawing/2014/main" id="{2D62F402-1AC8-460B-996F-7ADB13463EE5}"/>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54" name="Freeform: Shape 353">
                  <a:extLst>
                    <a:ext uri="{FF2B5EF4-FFF2-40B4-BE49-F238E27FC236}">
                      <a16:creationId xmlns:a16="http://schemas.microsoft.com/office/drawing/2014/main" id="{C7B1EF76-A699-4EFA-B034-9821F5FC36D1}"/>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355" name="Freeform: Shape 354">
                  <a:extLst>
                    <a:ext uri="{FF2B5EF4-FFF2-40B4-BE49-F238E27FC236}">
                      <a16:creationId xmlns:a16="http://schemas.microsoft.com/office/drawing/2014/main" id="{704890E4-5137-42FF-9F1B-AB9F568DD312}"/>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56" name="Freeform: Shape 355">
                  <a:extLst>
                    <a:ext uri="{FF2B5EF4-FFF2-40B4-BE49-F238E27FC236}">
                      <a16:creationId xmlns:a16="http://schemas.microsoft.com/office/drawing/2014/main" id="{F8406355-B4FE-4083-B19F-7D209B01D65F}"/>
                    </a:ext>
                  </a:extLst>
                </p:cNvPr>
                <p:cNvSpPr/>
                <p:nvPr/>
              </p:nvSpPr>
              <p:spPr>
                <a:xfrm>
                  <a:off x="771643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57" name="Freeform: Shape 356">
                  <a:extLst>
                    <a:ext uri="{FF2B5EF4-FFF2-40B4-BE49-F238E27FC236}">
                      <a16:creationId xmlns:a16="http://schemas.microsoft.com/office/drawing/2014/main" id="{F9C16752-93BD-4FFA-A815-B5BE9650F65C}"/>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58" name="Freeform: Shape 357">
                  <a:extLst>
                    <a:ext uri="{FF2B5EF4-FFF2-40B4-BE49-F238E27FC236}">
                      <a16:creationId xmlns:a16="http://schemas.microsoft.com/office/drawing/2014/main" id="{6C381D96-429B-4BB7-B338-90F06A15C269}"/>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59" name="Freeform: Shape 358">
                  <a:extLst>
                    <a:ext uri="{FF2B5EF4-FFF2-40B4-BE49-F238E27FC236}">
                      <a16:creationId xmlns:a16="http://schemas.microsoft.com/office/drawing/2014/main" id="{8E51AACD-992E-4DC2-9E1A-42CA477EA94E}"/>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5" name="Graphic 3">
                <a:extLst>
                  <a:ext uri="{FF2B5EF4-FFF2-40B4-BE49-F238E27FC236}">
                    <a16:creationId xmlns:a16="http://schemas.microsoft.com/office/drawing/2014/main" id="{62708FC9-03A8-4759-9D27-6E81396B109A}"/>
                  </a:ext>
                </a:extLst>
              </p:cNvPr>
              <p:cNvGrpSpPr/>
              <p:nvPr/>
            </p:nvGrpSpPr>
            <p:grpSpPr>
              <a:xfrm>
                <a:off x="7679849" y="4156783"/>
                <a:ext cx="91696" cy="91695"/>
                <a:chOff x="7679849" y="4156783"/>
                <a:chExt cx="91696" cy="91695"/>
              </a:xfrm>
              <a:solidFill>
                <a:srgbClr val="271C57"/>
              </a:solidFill>
            </p:grpSpPr>
            <p:sp>
              <p:nvSpPr>
                <p:cNvPr id="346" name="Freeform: Shape 345">
                  <a:extLst>
                    <a:ext uri="{FF2B5EF4-FFF2-40B4-BE49-F238E27FC236}">
                      <a16:creationId xmlns:a16="http://schemas.microsoft.com/office/drawing/2014/main" id="{39E2C0D4-E41E-4817-A9CF-7854D93118FD}"/>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47" name="Freeform: Shape 346">
                  <a:extLst>
                    <a:ext uri="{FF2B5EF4-FFF2-40B4-BE49-F238E27FC236}">
                      <a16:creationId xmlns:a16="http://schemas.microsoft.com/office/drawing/2014/main" id="{18CBEBC4-5F62-44B3-9D6D-446A244A35A1}"/>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348" name="Freeform: Shape 347">
                  <a:extLst>
                    <a:ext uri="{FF2B5EF4-FFF2-40B4-BE49-F238E27FC236}">
                      <a16:creationId xmlns:a16="http://schemas.microsoft.com/office/drawing/2014/main" id="{758DFFA7-3B6D-4643-8BF2-A5B96DC02A14}"/>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49" name="Freeform: Shape 348">
                  <a:extLst>
                    <a:ext uri="{FF2B5EF4-FFF2-40B4-BE49-F238E27FC236}">
                      <a16:creationId xmlns:a16="http://schemas.microsoft.com/office/drawing/2014/main" id="{90DE0A46-5D4A-4B0C-B207-BA3AC903DDA9}"/>
                    </a:ext>
                  </a:extLst>
                </p:cNvPr>
                <p:cNvSpPr/>
                <p:nvPr/>
              </p:nvSpPr>
              <p:spPr>
                <a:xfrm>
                  <a:off x="771643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50" name="Freeform: Shape 349">
                  <a:extLst>
                    <a:ext uri="{FF2B5EF4-FFF2-40B4-BE49-F238E27FC236}">
                      <a16:creationId xmlns:a16="http://schemas.microsoft.com/office/drawing/2014/main" id="{FA4A8260-2241-4D1F-A38F-1067A8F1A5C2}"/>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51" name="Freeform: Shape 350">
                  <a:extLst>
                    <a:ext uri="{FF2B5EF4-FFF2-40B4-BE49-F238E27FC236}">
                      <a16:creationId xmlns:a16="http://schemas.microsoft.com/office/drawing/2014/main" id="{CEB14149-5B59-4C82-9F56-4D849C314D66}"/>
                    </a:ext>
                  </a:extLst>
                </p:cNvPr>
                <p:cNvSpPr/>
                <p:nvPr/>
              </p:nvSpPr>
              <p:spPr>
                <a:xfrm>
                  <a:off x="7698711" y="4230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52" name="Freeform: Shape 351">
                  <a:extLst>
                    <a:ext uri="{FF2B5EF4-FFF2-40B4-BE49-F238E27FC236}">
                      <a16:creationId xmlns:a16="http://schemas.microsoft.com/office/drawing/2014/main" id="{6CF7B37C-42B7-44BA-B36F-826762D71B4A}"/>
                    </a:ext>
                  </a:extLst>
                </p:cNvPr>
                <p:cNvSpPr/>
                <p:nvPr/>
              </p:nvSpPr>
              <p:spPr>
                <a:xfrm>
                  <a:off x="7734731"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6" name="Graphic 3">
                <a:extLst>
                  <a:ext uri="{FF2B5EF4-FFF2-40B4-BE49-F238E27FC236}">
                    <a16:creationId xmlns:a16="http://schemas.microsoft.com/office/drawing/2014/main" id="{BB08DC47-BF83-4887-B777-44F1F68EB0EA}"/>
                  </a:ext>
                </a:extLst>
              </p:cNvPr>
              <p:cNvGrpSpPr/>
              <p:nvPr/>
            </p:nvGrpSpPr>
            <p:grpSpPr>
              <a:xfrm>
                <a:off x="7606447" y="3863514"/>
                <a:ext cx="91809" cy="91810"/>
                <a:chOff x="7606447" y="3863514"/>
                <a:chExt cx="91809" cy="91810"/>
              </a:xfrm>
              <a:solidFill>
                <a:srgbClr val="271C57"/>
              </a:solidFill>
            </p:grpSpPr>
            <p:sp>
              <p:nvSpPr>
                <p:cNvPr id="339" name="Freeform: Shape 338">
                  <a:extLst>
                    <a:ext uri="{FF2B5EF4-FFF2-40B4-BE49-F238E27FC236}">
                      <a16:creationId xmlns:a16="http://schemas.microsoft.com/office/drawing/2014/main" id="{9088BAE0-6C8D-4877-A3DC-560E5FFC141B}"/>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40" name="Freeform: Shape 339">
                  <a:extLst>
                    <a:ext uri="{FF2B5EF4-FFF2-40B4-BE49-F238E27FC236}">
                      <a16:creationId xmlns:a16="http://schemas.microsoft.com/office/drawing/2014/main" id="{BDC54070-633E-489E-B2A8-ABEC34164AE7}"/>
                    </a:ext>
                  </a:extLst>
                </p:cNvPr>
                <p:cNvSpPr/>
                <p:nvPr/>
              </p:nvSpPr>
              <p:spPr>
                <a:xfrm>
                  <a:off x="766144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41" name="Freeform: Shape 340">
                  <a:extLst>
                    <a:ext uri="{FF2B5EF4-FFF2-40B4-BE49-F238E27FC236}">
                      <a16:creationId xmlns:a16="http://schemas.microsoft.com/office/drawing/2014/main" id="{473220AC-F350-410A-B79F-CA400D675B38}"/>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42" name="Freeform: Shape 341">
                  <a:extLst>
                    <a:ext uri="{FF2B5EF4-FFF2-40B4-BE49-F238E27FC236}">
                      <a16:creationId xmlns:a16="http://schemas.microsoft.com/office/drawing/2014/main" id="{E533C746-5CA9-4F1E-BEAD-0654B9B3A733}"/>
                    </a:ext>
                  </a:extLst>
                </p:cNvPr>
                <p:cNvSpPr/>
                <p:nvPr/>
              </p:nvSpPr>
              <p:spPr>
                <a:xfrm>
                  <a:off x="7642124" y="3900269"/>
                  <a:ext cx="20453" cy="18412"/>
                </a:xfrm>
                <a:custGeom>
                  <a:avLst/>
                  <a:gdLst>
                    <a:gd fmla="*/ 10186 w 20453" name="connsiteX0"/>
                    <a:gd fmla="*/ 18302 h 18412" name="connsiteY0"/>
                    <a:gd fmla="*/ 17 w 20453" name="connsiteX1"/>
                    <a:gd fmla="*/ 10178 h 18412" name="connsiteY1"/>
                    <a:gd fmla="*/ 8141 w 20453" name="connsiteX2"/>
                    <a:gd fmla="*/ 9 h 18412" name="connsiteY2"/>
                    <a:gd fmla="*/ 10186 w 20453" name="connsiteX3"/>
                    <a:gd fmla="*/ 9 h 18412" name="connsiteY3"/>
                    <a:gd fmla="*/ 20356 w 20453" name="connsiteX4"/>
                    <a:gd fmla="*/ 8133 h 18412" name="connsiteY4"/>
                    <a:gd fmla="*/ 12232 w 20453" name="connsiteX5"/>
                    <a:gd fmla="*/ 18302 h 18412" name="connsiteY5"/>
                    <a:gd fmla="*/ 10186 w 20453"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lang="en-US"/>
                </a:p>
              </p:txBody>
            </p:sp>
            <p:sp>
              <p:nvSpPr>
                <p:cNvPr id="343" name="Freeform: Shape 342">
                  <a:extLst>
                    <a:ext uri="{FF2B5EF4-FFF2-40B4-BE49-F238E27FC236}">
                      <a16:creationId xmlns:a16="http://schemas.microsoft.com/office/drawing/2014/main" id="{99A90519-C31C-44E6-B0E2-D949B32AED93}"/>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44" name="Freeform: Shape 343">
                  <a:extLst>
                    <a:ext uri="{FF2B5EF4-FFF2-40B4-BE49-F238E27FC236}">
                      <a16:creationId xmlns:a16="http://schemas.microsoft.com/office/drawing/2014/main" id="{FAF874E7-D09C-4633-A5F9-EB70050A8739}"/>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45" name="Freeform: Shape 344">
                  <a:extLst>
                    <a:ext uri="{FF2B5EF4-FFF2-40B4-BE49-F238E27FC236}">
                      <a16:creationId xmlns:a16="http://schemas.microsoft.com/office/drawing/2014/main" id="{2FCC2A4A-F70C-4F5C-8118-FE0C76F0DA66}"/>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87" name="Graphic 3">
                <a:extLst>
                  <a:ext uri="{FF2B5EF4-FFF2-40B4-BE49-F238E27FC236}">
                    <a16:creationId xmlns:a16="http://schemas.microsoft.com/office/drawing/2014/main" id="{2E5CBF85-1A7F-481F-A8C2-36D0E1055F08}"/>
                  </a:ext>
                </a:extLst>
              </p:cNvPr>
              <p:cNvGrpSpPr/>
              <p:nvPr/>
            </p:nvGrpSpPr>
            <p:grpSpPr>
              <a:xfrm>
                <a:off x="7606447" y="3936917"/>
                <a:ext cx="91696" cy="91924"/>
                <a:chOff x="7606447" y="3936917"/>
                <a:chExt cx="91696" cy="91924"/>
              </a:xfrm>
              <a:solidFill>
                <a:srgbClr val="271C57"/>
              </a:solidFill>
            </p:grpSpPr>
            <p:sp>
              <p:nvSpPr>
                <p:cNvPr id="332" name="Freeform: Shape 331">
                  <a:extLst>
                    <a:ext uri="{FF2B5EF4-FFF2-40B4-BE49-F238E27FC236}">
                      <a16:creationId xmlns:a16="http://schemas.microsoft.com/office/drawing/2014/main" id="{98F0F6FE-8EF9-4CC3-8F3F-EB9042AB8E40}"/>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33" name="Freeform: Shape 332">
                  <a:extLst>
                    <a:ext uri="{FF2B5EF4-FFF2-40B4-BE49-F238E27FC236}">
                      <a16:creationId xmlns:a16="http://schemas.microsoft.com/office/drawing/2014/main" id="{6F0FD676-6639-4CBA-B2D4-6750782D7F25}"/>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34" name="Freeform: Shape 333">
                  <a:extLst>
                    <a:ext uri="{FF2B5EF4-FFF2-40B4-BE49-F238E27FC236}">
                      <a16:creationId xmlns:a16="http://schemas.microsoft.com/office/drawing/2014/main" id="{A96F40D3-D417-4C9B-9BC6-65195CA6D4E5}"/>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35" name="Freeform: Shape 334">
                  <a:extLst>
                    <a:ext uri="{FF2B5EF4-FFF2-40B4-BE49-F238E27FC236}">
                      <a16:creationId xmlns:a16="http://schemas.microsoft.com/office/drawing/2014/main" id="{B1190173-485C-4332-B4B0-8D21469F2139}"/>
                    </a:ext>
                  </a:extLst>
                </p:cNvPr>
                <p:cNvSpPr/>
                <p:nvPr/>
              </p:nvSpPr>
              <p:spPr>
                <a:xfrm>
                  <a:off x="764314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336" name="Freeform: Shape 335">
                  <a:extLst>
                    <a:ext uri="{FF2B5EF4-FFF2-40B4-BE49-F238E27FC236}">
                      <a16:creationId xmlns:a16="http://schemas.microsoft.com/office/drawing/2014/main" id="{5614C71D-379D-449C-92C0-7ECA15683D72}"/>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37" name="Freeform: Shape 336">
                  <a:extLst>
                    <a:ext uri="{FF2B5EF4-FFF2-40B4-BE49-F238E27FC236}">
                      <a16:creationId xmlns:a16="http://schemas.microsoft.com/office/drawing/2014/main" id="{1C82498F-C027-4AEF-8F48-ABD6B73A1BA1}"/>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38" name="Freeform: Shape 337">
                  <a:extLst>
                    <a:ext uri="{FF2B5EF4-FFF2-40B4-BE49-F238E27FC236}">
                      <a16:creationId xmlns:a16="http://schemas.microsoft.com/office/drawing/2014/main" id="{F35F3F8F-A3DD-475B-8843-F0D32B1915DC}"/>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88" name="Graphic 3">
                <a:extLst>
                  <a:ext uri="{FF2B5EF4-FFF2-40B4-BE49-F238E27FC236}">
                    <a16:creationId xmlns:a16="http://schemas.microsoft.com/office/drawing/2014/main" id="{6BF91488-424F-4627-B575-E689AF2CE308}"/>
                  </a:ext>
                </a:extLst>
              </p:cNvPr>
              <p:cNvGrpSpPr/>
              <p:nvPr/>
            </p:nvGrpSpPr>
            <p:grpSpPr>
              <a:xfrm>
                <a:off x="7606447" y="4010205"/>
                <a:ext cx="91809" cy="91696"/>
                <a:chOff x="7606447" y="4010205"/>
                <a:chExt cx="91809" cy="91696"/>
              </a:xfrm>
              <a:solidFill>
                <a:srgbClr val="271C57"/>
              </a:solidFill>
            </p:grpSpPr>
            <p:sp>
              <p:nvSpPr>
                <p:cNvPr id="325" name="Freeform: Shape 324">
                  <a:extLst>
                    <a:ext uri="{FF2B5EF4-FFF2-40B4-BE49-F238E27FC236}">
                      <a16:creationId xmlns:a16="http://schemas.microsoft.com/office/drawing/2014/main" id="{E35C7F69-D0ED-4CFF-8E82-96E7FD4EC20B}"/>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26" name="Freeform: Shape 325">
                  <a:extLst>
                    <a:ext uri="{FF2B5EF4-FFF2-40B4-BE49-F238E27FC236}">
                      <a16:creationId xmlns:a16="http://schemas.microsoft.com/office/drawing/2014/main" id="{82E6C3F2-891E-4E21-9837-3AF0B36786B1}"/>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27" name="Freeform: Shape 326">
                  <a:extLst>
                    <a:ext uri="{FF2B5EF4-FFF2-40B4-BE49-F238E27FC236}">
                      <a16:creationId xmlns:a16="http://schemas.microsoft.com/office/drawing/2014/main" id="{E97BEE98-B6D8-40AB-BB50-3062B148BF7A}"/>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28" name="Freeform: Shape 327">
                  <a:extLst>
                    <a:ext uri="{FF2B5EF4-FFF2-40B4-BE49-F238E27FC236}">
                      <a16:creationId xmlns:a16="http://schemas.microsoft.com/office/drawing/2014/main" id="{343F374A-B59E-4E77-A366-220DDF378D27}"/>
                    </a:ext>
                  </a:extLst>
                </p:cNvPr>
                <p:cNvSpPr/>
                <p:nvPr/>
              </p:nvSpPr>
              <p:spPr>
                <a:xfrm>
                  <a:off x="7643148"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7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7"/>
                      </a:moveTo>
                      <a:cubicBezTo>
                        <a:pt x="4083" y="18357"/>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7"/>
                        <a:pt x="9162" y="18357"/>
                      </a:cubicBezTo>
                      <a:close/>
                    </a:path>
                  </a:pathLst>
                </a:custGeom>
                <a:solidFill>
                  <a:srgbClr val="271C57"/>
                </a:solidFill>
                <a:ln cap="flat" w="11362">
                  <a:noFill/>
                  <a:prstDash val="solid"/>
                  <a:miter/>
                </a:ln>
              </p:spPr>
              <p:txBody>
                <a:bodyPr anchor="ctr" rtlCol="0"/>
                <a:lstStyle/>
                <a:p>
                  <a:endParaRPr lang="en-US"/>
                </a:p>
              </p:txBody>
            </p:sp>
            <p:sp>
              <p:nvSpPr>
                <p:cNvPr id="329" name="Freeform: Shape 328">
                  <a:extLst>
                    <a:ext uri="{FF2B5EF4-FFF2-40B4-BE49-F238E27FC236}">
                      <a16:creationId xmlns:a16="http://schemas.microsoft.com/office/drawing/2014/main" id="{907B99AE-6EE0-4473-950C-AE0A69855E1A}"/>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30" name="Freeform: Shape 329">
                  <a:extLst>
                    <a:ext uri="{FF2B5EF4-FFF2-40B4-BE49-F238E27FC236}">
                      <a16:creationId xmlns:a16="http://schemas.microsoft.com/office/drawing/2014/main" id="{5EB25243-A68B-43C3-AF66-3FD55E9997D1}"/>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31" name="Freeform: Shape 330">
                  <a:extLst>
                    <a:ext uri="{FF2B5EF4-FFF2-40B4-BE49-F238E27FC236}">
                      <a16:creationId xmlns:a16="http://schemas.microsoft.com/office/drawing/2014/main" id="{81A7CCB8-A844-474E-BFCF-C5E429897C50}"/>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89" name="Graphic 3">
                <a:extLst>
                  <a:ext uri="{FF2B5EF4-FFF2-40B4-BE49-F238E27FC236}">
                    <a16:creationId xmlns:a16="http://schemas.microsoft.com/office/drawing/2014/main" id="{07E3E460-00B3-4932-A24D-F4E0E2605975}"/>
                  </a:ext>
                </a:extLst>
              </p:cNvPr>
              <p:cNvGrpSpPr/>
              <p:nvPr/>
            </p:nvGrpSpPr>
            <p:grpSpPr>
              <a:xfrm>
                <a:off x="7606447" y="4083493"/>
                <a:ext cx="91809" cy="91697"/>
                <a:chOff x="7606447" y="4083493"/>
                <a:chExt cx="91809" cy="91697"/>
              </a:xfrm>
              <a:solidFill>
                <a:srgbClr val="271C57"/>
              </a:solidFill>
            </p:grpSpPr>
            <p:sp>
              <p:nvSpPr>
                <p:cNvPr id="318" name="Freeform: Shape 317">
                  <a:extLst>
                    <a:ext uri="{FF2B5EF4-FFF2-40B4-BE49-F238E27FC236}">
                      <a16:creationId xmlns:a16="http://schemas.microsoft.com/office/drawing/2014/main" id="{A354FBC5-79D2-4116-8DD9-8DC79D3BD665}"/>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19" name="Freeform: Shape 318">
                  <a:extLst>
                    <a:ext uri="{FF2B5EF4-FFF2-40B4-BE49-F238E27FC236}">
                      <a16:creationId xmlns:a16="http://schemas.microsoft.com/office/drawing/2014/main" id="{60DB1F76-D421-4ABA-9F48-BED65AD1D6D8}"/>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320" name="Freeform: Shape 319">
                  <a:extLst>
                    <a:ext uri="{FF2B5EF4-FFF2-40B4-BE49-F238E27FC236}">
                      <a16:creationId xmlns:a16="http://schemas.microsoft.com/office/drawing/2014/main" id="{A287D503-1C1B-42F6-B064-385B5BE78B63}"/>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21" name="Freeform: Shape 320">
                  <a:extLst>
                    <a:ext uri="{FF2B5EF4-FFF2-40B4-BE49-F238E27FC236}">
                      <a16:creationId xmlns:a16="http://schemas.microsoft.com/office/drawing/2014/main" id="{AC0B0421-8C61-44C5-9B63-6192EF6B627B}"/>
                    </a:ext>
                  </a:extLst>
                </p:cNvPr>
                <p:cNvSpPr/>
                <p:nvPr/>
              </p:nvSpPr>
              <p:spPr>
                <a:xfrm>
                  <a:off x="7643148"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322" name="Freeform: Shape 321">
                  <a:extLst>
                    <a:ext uri="{FF2B5EF4-FFF2-40B4-BE49-F238E27FC236}">
                      <a16:creationId xmlns:a16="http://schemas.microsoft.com/office/drawing/2014/main" id="{8A214703-7E68-4FDF-8133-C1F9194E9ADA}"/>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23" name="Freeform: Shape 322">
                  <a:extLst>
                    <a:ext uri="{FF2B5EF4-FFF2-40B4-BE49-F238E27FC236}">
                      <a16:creationId xmlns:a16="http://schemas.microsoft.com/office/drawing/2014/main" id="{D8EA6373-D3B8-4403-A1EF-BF176E5760F6}"/>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24" name="Freeform: Shape 323">
                  <a:extLst>
                    <a:ext uri="{FF2B5EF4-FFF2-40B4-BE49-F238E27FC236}">
                      <a16:creationId xmlns:a16="http://schemas.microsoft.com/office/drawing/2014/main" id="{A5991F7E-8EB8-4C17-A811-E47F31F04980}"/>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0" name="Graphic 3">
                <a:extLst>
                  <a:ext uri="{FF2B5EF4-FFF2-40B4-BE49-F238E27FC236}">
                    <a16:creationId xmlns:a16="http://schemas.microsoft.com/office/drawing/2014/main" id="{F40398C6-BD60-4901-9716-E39A38E73B62}"/>
                  </a:ext>
                </a:extLst>
              </p:cNvPr>
              <p:cNvGrpSpPr/>
              <p:nvPr/>
            </p:nvGrpSpPr>
            <p:grpSpPr>
              <a:xfrm>
                <a:off x="7606447" y="4156782"/>
                <a:ext cx="91809" cy="91697"/>
                <a:chOff x="7606447" y="4156782"/>
                <a:chExt cx="91809" cy="91697"/>
              </a:xfrm>
              <a:solidFill>
                <a:srgbClr val="271C57"/>
              </a:solidFill>
            </p:grpSpPr>
            <p:sp>
              <p:nvSpPr>
                <p:cNvPr id="311" name="Freeform: Shape 310">
                  <a:extLst>
                    <a:ext uri="{FF2B5EF4-FFF2-40B4-BE49-F238E27FC236}">
                      <a16:creationId xmlns:a16="http://schemas.microsoft.com/office/drawing/2014/main" id="{A5E30505-8FDD-498C-B724-1D58FFD8610B}"/>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12" name="Freeform: Shape 311">
                  <a:extLst>
                    <a:ext uri="{FF2B5EF4-FFF2-40B4-BE49-F238E27FC236}">
                      <a16:creationId xmlns:a16="http://schemas.microsoft.com/office/drawing/2014/main" id="{CEF4E6BD-284D-4559-B3BB-CB04B7DE2C7B}"/>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313" name="Freeform: Shape 312">
                  <a:extLst>
                    <a:ext uri="{FF2B5EF4-FFF2-40B4-BE49-F238E27FC236}">
                      <a16:creationId xmlns:a16="http://schemas.microsoft.com/office/drawing/2014/main" id="{E5756B14-A423-4EAB-8A1B-4FA0E76AA1EA}"/>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14" name="Freeform: Shape 313">
                  <a:extLst>
                    <a:ext uri="{FF2B5EF4-FFF2-40B4-BE49-F238E27FC236}">
                      <a16:creationId xmlns:a16="http://schemas.microsoft.com/office/drawing/2014/main" id="{8A89A312-C57B-4EDD-A277-ABD463F77DCD}"/>
                    </a:ext>
                  </a:extLst>
                </p:cNvPr>
                <p:cNvSpPr/>
                <p:nvPr/>
              </p:nvSpPr>
              <p:spPr>
                <a:xfrm>
                  <a:off x="764314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315" name="Freeform: Shape 314">
                  <a:extLst>
                    <a:ext uri="{FF2B5EF4-FFF2-40B4-BE49-F238E27FC236}">
                      <a16:creationId xmlns:a16="http://schemas.microsoft.com/office/drawing/2014/main" id="{7C3969CA-21D2-4287-96B8-D44AB371130B}"/>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16" name="Freeform: Shape 315">
                  <a:extLst>
                    <a:ext uri="{FF2B5EF4-FFF2-40B4-BE49-F238E27FC236}">
                      <a16:creationId xmlns:a16="http://schemas.microsoft.com/office/drawing/2014/main" id="{31567C70-68D9-48DF-A5AF-FF38ED60323D}"/>
                    </a:ext>
                  </a:extLst>
                </p:cNvPr>
                <p:cNvSpPr/>
                <p:nvPr/>
              </p:nvSpPr>
              <p:spPr>
                <a:xfrm>
                  <a:off x="7624740" y="4230071"/>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17" name="Freeform: Shape 316">
                  <a:extLst>
                    <a:ext uri="{FF2B5EF4-FFF2-40B4-BE49-F238E27FC236}">
                      <a16:creationId xmlns:a16="http://schemas.microsoft.com/office/drawing/2014/main" id="{0954128E-1080-4D66-8FFC-6FD6EF3B31B6}"/>
                    </a:ext>
                  </a:extLst>
                </p:cNvPr>
                <p:cNvSpPr/>
                <p:nvPr/>
              </p:nvSpPr>
              <p:spPr>
                <a:xfrm>
                  <a:off x="766144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91" name="Graphic 3">
                <a:extLst>
                  <a:ext uri="{FF2B5EF4-FFF2-40B4-BE49-F238E27FC236}">
                    <a16:creationId xmlns:a16="http://schemas.microsoft.com/office/drawing/2014/main" id="{4CFB60E7-5D29-449E-9F2F-65BABACEB1E4}"/>
                  </a:ext>
                </a:extLst>
              </p:cNvPr>
              <p:cNvGrpSpPr/>
              <p:nvPr/>
            </p:nvGrpSpPr>
            <p:grpSpPr>
              <a:xfrm>
                <a:off x="7533158" y="3863514"/>
                <a:ext cx="91696" cy="91809"/>
                <a:chOff x="7533158" y="3863514"/>
                <a:chExt cx="91696" cy="91809"/>
              </a:xfrm>
              <a:solidFill>
                <a:srgbClr val="271C57"/>
              </a:solidFill>
            </p:grpSpPr>
            <p:sp>
              <p:nvSpPr>
                <p:cNvPr id="304" name="Freeform: Shape 303">
                  <a:extLst>
                    <a:ext uri="{FF2B5EF4-FFF2-40B4-BE49-F238E27FC236}">
                      <a16:creationId xmlns:a16="http://schemas.microsoft.com/office/drawing/2014/main" id="{1F45B2D0-9BAA-4951-BEC0-874960EB1FF6}"/>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05" name="Freeform: Shape 304">
                  <a:extLst>
                    <a:ext uri="{FF2B5EF4-FFF2-40B4-BE49-F238E27FC236}">
                      <a16:creationId xmlns:a16="http://schemas.microsoft.com/office/drawing/2014/main" id="{A9BD49E0-6512-4796-AEE6-92A7CE0E3AB1}"/>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306" name="Freeform: Shape 305">
                  <a:extLst>
                    <a:ext uri="{FF2B5EF4-FFF2-40B4-BE49-F238E27FC236}">
                      <a16:creationId xmlns:a16="http://schemas.microsoft.com/office/drawing/2014/main" id="{925BB6E6-E0CA-4AD4-B469-4551F253D3D8}"/>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07" name="Freeform: Shape 306">
                  <a:extLst>
                    <a:ext uri="{FF2B5EF4-FFF2-40B4-BE49-F238E27FC236}">
                      <a16:creationId xmlns:a16="http://schemas.microsoft.com/office/drawing/2014/main" id="{FD02B4BA-D28D-4F53-BE5B-1CBB64D421B1}"/>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08" name="Freeform: Shape 307">
                  <a:extLst>
                    <a:ext uri="{FF2B5EF4-FFF2-40B4-BE49-F238E27FC236}">
                      <a16:creationId xmlns:a16="http://schemas.microsoft.com/office/drawing/2014/main" id="{E204153D-92F1-4B2F-A78C-BE72C8FB0819}"/>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09" name="Freeform: Shape 308">
                  <a:extLst>
                    <a:ext uri="{FF2B5EF4-FFF2-40B4-BE49-F238E27FC236}">
                      <a16:creationId xmlns:a16="http://schemas.microsoft.com/office/drawing/2014/main" id="{8526A357-ED94-46E0-86DD-1C2F19336422}"/>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10" name="Freeform: Shape 309">
                  <a:extLst>
                    <a:ext uri="{FF2B5EF4-FFF2-40B4-BE49-F238E27FC236}">
                      <a16:creationId xmlns:a16="http://schemas.microsoft.com/office/drawing/2014/main" id="{265CE35F-DAF6-4FBB-B927-C8DD9E1559BE}"/>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2" name="Graphic 3">
                <a:extLst>
                  <a:ext uri="{FF2B5EF4-FFF2-40B4-BE49-F238E27FC236}">
                    <a16:creationId xmlns:a16="http://schemas.microsoft.com/office/drawing/2014/main" id="{279D29FC-7616-45DD-9049-7F8E01530729}"/>
                  </a:ext>
                </a:extLst>
              </p:cNvPr>
              <p:cNvGrpSpPr/>
              <p:nvPr/>
            </p:nvGrpSpPr>
            <p:grpSpPr>
              <a:xfrm>
                <a:off x="7533158" y="3936917"/>
                <a:ext cx="91696" cy="91923"/>
                <a:chOff x="7533158" y="3936917"/>
                <a:chExt cx="91696" cy="91923"/>
              </a:xfrm>
              <a:solidFill>
                <a:srgbClr val="271C57"/>
              </a:solidFill>
            </p:grpSpPr>
            <p:sp>
              <p:nvSpPr>
                <p:cNvPr id="297" name="Freeform: Shape 296">
                  <a:extLst>
                    <a:ext uri="{FF2B5EF4-FFF2-40B4-BE49-F238E27FC236}">
                      <a16:creationId xmlns:a16="http://schemas.microsoft.com/office/drawing/2014/main" id="{29AF4C76-15F9-4B88-A680-A16CAA8396B9}"/>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98" name="Freeform: Shape 297">
                  <a:extLst>
                    <a:ext uri="{FF2B5EF4-FFF2-40B4-BE49-F238E27FC236}">
                      <a16:creationId xmlns:a16="http://schemas.microsoft.com/office/drawing/2014/main" id="{1FC20D48-C8DE-4820-A59C-4D1D9EC23A27}"/>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99" name="Freeform: Shape 298">
                  <a:extLst>
                    <a:ext uri="{FF2B5EF4-FFF2-40B4-BE49-F238E27FC236}">
                      <a16:creationId xmlns:a16="http://schemas.microsoft.com/office/drawing/2014/main" id="{E62947DE-A417-4625-A42D-AB4D79ED155A}"/>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300" name="Freeform: Shape 299">
                  <a:extLst>
                    <a:ext uri="{FF2B5EF4-FFF2-40B4-BE49-F238E27FC236}">
                      <a16:creationId xmlns:a16="http://schemas.microsoft.com/office/drawing/2014/main" id="{5551727B-89FD-41DB-BE86-3504B24AC897}"/>
                    </a:ext>
                  </a:extLst>
                </p:cNvPr>
                <p:cNvSpPr/>
                <p:nvPr/>
              </p:nvSpPr>
              <p:spPr>
                <a:xfrm>
                  <a:off x="7568838"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01" name="Freeform: Shape 300">
                  <a:extLst>
                    <a:ext uri="{FF2B5EF4-FFF2-40B4-BE49-F238E27FC236}">
                      <a16:creationId xmlns:a16="http://schemas.microsoft.com/office/drawing/2014/main" id="{DF3D6AC3-DE2D-469B-BC64-0A99BE7CAEA5}"/>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02" name="Freeform: Shape 301">
                  <a:extLst>
                    <a:ext uri="{FF2B5EF4-FFF2-40B4-BE49-F238E27FC236}">
                      <a16:creationId xmlns:a16="http://schemas.microsoft.com/office/drawing/2014/main" id="{B8FE13F2-5B39-40AE-B670-C75A26190FF1}"/>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03" name="Freeform: Shape 302">
                  <a:extLst>
                    <a:ext uri="{FF2B5EF4-FFF2-40B4-BE49-F238E27FC236}">
                      <a16:creationId xmlns:a16="http://schemas.microsoft.com/office/drawing/2014/main" id="{BE27E930-8DA7-4C63-84EC-2672B794D0D6}"/>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3" name="Graphic 3">
                <a:extLst>
                  <a:ext uri="{FF2B5EF4-FFF2-40B4-BE49-F238E27FC236}">
                    <a16:creationId xmlns:a16="http://schemas.microsoft.com/office/drawing/2014/main" id="{54503792-1576-4D73-B669-E3FD0AE257C0}"/>
                  </a:ext>
                </a:extLst>
              </p:cNvPr>
              <p:cNvGrpSpPr/>
              <p:nvPr/>
            </p:nvGrpSpPr>
            <p:grpSpPr>
              <a:xfrm>
                <a:off x="7533158" y="4010205"/>
                <a:ext cx="91696" cy="91696"/>
                <a:chOff x="7533158" y="4010205"/>
                <a:chExt cx="91696" cy="91696"/>
              </a:xfrm>
              <a:solidFill>
                <a:srgbClr val="271C57"/>
              </a:solidFill>
            </p:grpSpPr>
            <p:sp>
              <p:nvSpPr>
                <p:cNvPr id="290" name="Freeform: Shape 289">
                  <a:extLst>
                    <a:ext uri="{FF2B5EF4-FFF2-40B4-BE49-F238E27FC236}">
                      <a16:creationId xmlns:a16="http://schemas.microsoft.com/office/drawing/2014/main" id="{5B52172B-4325-4D9F-BE36-D5D793432D9C}"/>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91" name="Freeform: Shape 290">
                  <a:extLst>
                    <a:ext uri="{FF2B5EF4-FFF2-40B4-BE49-F238E27FC236}">
                      <a16:creationId xmlns:a16="http://schemas.microsoft.com/office/drawing/2014/main" id="{F5D8D98F-48C4-40F0-8D57-A54258F179CE}"/>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92" name="Freeform: Shape 291">
                  <a:extLst>
                    <a:ext uri="{FF2B5EF4-FFF2-40B4-BE49-F238E27FC236}">
                      <a16:creationId xmlns:a16="http://schemas.microsoft.com/office/drawing/2014/main" id="{33849C4E-8DA3-4057-95EB-9C1FE4B1E183}"/>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93" name="Freeform: Shape 292">
                  <a:extLst>
                    <a:ext uri="{FF2B5EF4-FFF2-40B4-BE49-F238E27FC236}">
                      <a16:creationId xmlns:a16="http://schemas.microsoft.com/office/drawing/2014/main" id="{B67D20A6-1888-4EE7-A90E-0066EC85958A}"/>
                    </a:ext>
                  </a:extLst>
                </p:cNvPr>
                <p:cNvSpPr/>
                <p:nvPr/>
              </p:nvSpPr>
              <p:spPr>
                <a:xfrm>
                  <a:off x="756986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94" name="Freeform: Shape 293">
                  <a:extLst>
                    <a:ext uri="{FF2B5EF4-FFF2-40B4-BE49-F238E27FC236}">
                      <a16:creationId xmlns:a16="http://schemas.microsoft.com/office/drawing/2014/main" id="{4D215AC6-7F30-4BFF-9DF6-9747F026BA52}"/>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95" name="Freeform: Shape 294">
                  <a:extLst>
                    <a:ext uri="{FF2B5EF4-FFF2-40B4-BE49-F238E27FC236}">
                      <a16:creationId xmlns:a16="http://schemas.microsoft.com/office/drawing/2014/main" id="{6072CD73-3E7E-4C14-BE09-FFCEB0504397}"/>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296" name="Freeform: Shape 295">
                  <a:extLst>
                    <a:ext uri="{FF2B5EF4-FFF2-40B4-BE49-F238E27FC236}">
                      <a16:creationId xmlns:a16="http://schemas.microsoft.com/office/drawing/2014/main" id="{6A7C0D0E-E6FE-4EAC-8BBD-9B7598D33186}"/>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4" name="Graphic 3">
                <a:extLst>
                  <a:ext uri="{FF2B5EF4-FFF2-40B4-BE49-F238E27FC236}">
                    <a16:creationId xmlns:a16="http://schemas.microsoft.com/office/drawing/2014/main" id="{3362D0EA-DCC4-4377-930C-32F6BBEDDE88}"/>
                  </a:ext>
                </a:extLst>
              </p:cNvPr>
              <p:cNvGrpSpPr/>
              <p:nvPr/>
            </p:nvGrpSpPr>
            <p:grpSpPr>
              <a:xfrm>
                <a:off x="7533158" y="4083493"/>
                <a:ext cx="91696" cy="91697"/>
                <a:chOff x="7533158" y="4083493"/>
                <a:chExt cx="91696" cy="91697"/>
              </a:xfrm>
              <a:solidFill>
                <a:srgbClr val="271C57"/>
              </a:solidFill>
            </p:grpSpPr>
            <p:sp>
              <p:nvSpPr>
                <p:cNvPr id="283" name="Freeform: Shape 282">
                  <a:extLst>
                    <a:ext uri="{FF2B5EF4-FFF2-40B4-BE49-F238E27FC236}">
                      <a16:creationId xmlns:a16="http://schemas.microsoft.com/office/drawing/2014/main" id="{BB1B68FF-354C-4BFD-AF71-DAF0359630CC}"/>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284" name="Freeform: Shape 283">
                  <a:extLst>
                    <a:ext uri="{FF2B5EF4-FFF2-40B4-BE49-F238E27FC236}">
                      <a16:creationId xmlns:a16="http://schemas.microsoft.com/office/drawing/2014/main" id="{89FC178F-5BF8-4864-87AD-D0CB57399266}"/>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85" name="Freeform: Shape 284">
                  <a:extLst>
                    <a:ext uri="{FF2B5EF4-FFF2-40B4-BE49-F238E27FC236}">
                      <a16:creationId xmlns:a16="http://schemas.microsoft.com/office/drawing/2014/main" id="{501BAA3A-B36C-4644-A4F0-748A6792CC9C}"/>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86" name="Freeform: Shape 285">
                  <a:extLst>
                    <a:ext uri="{FF2B5EF4-FFF2-40B4-BE49-F238E27FC236}">
                      <a16:creationId xmlns:a16="http://schemas.microsoft.com/office/drawing/2014/main" id="{667D8646-C0B3-4322-A060-CC1AAD9BE4F1}"/>
                    </a:ext>
                  </a:extLst>
                </p:cNvPr>
                <p:cNvSpPr/>
                <p:nvPr/>
              </p:nvSpPr>
              <p:spPr>
                <a:xfrm>
                  <a:off x="7569860"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87" name="Freeform: Shape 286">
                  <a:extLst>
                    <a:ext uri="{FF2B5EF4-FFF2-40B4-BE49-F238E27FC236}">
                      <a16:creationId xmlns:a16="http://schemas.microsoft.com/office/drawing/2014/main" id="{10C0508A-78C4-4A8E-919B-59A5094E2E7C}"/>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88" name="Freeform: Shape 287">
                  <a:extLst>
                    <a:ext uri="{FF2B5EF4-FFF2-40B4-BE49-F238E27FC236}">
                      <a16:creationId xmlns:a16="http://schemas.microsoft.com/office/drawing/2014/main" id="{33DF4FC6-79D2-40F8-9D86-CB62D18EA439}"/>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289" name="Freeform: Shape 288">
                  <a:extLst>
                    <a:ext uri="{FF2B5EF4-FFF2-40B4-BE49-F238E27FC236}">
                      <a16:creationId xmlns:a16="http://schemas.microsoft.com/office/drawing/2014/main" id="{86339676-FA34-4414-AB92-AC39B6844133}"/>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5" name="Graphic 3">
                <a:extLst>
                  <a:ext uri="{FF2B5EF4-FFF2-40B4-BE49-F238E27FC236}">
                    <a16:creationId xmlns:a16="http://schemas.microsoft.com/office/drawing/2014/main" id="{4F9180D7-31C1-40AE-8507-0B60AF091ADD}"/>
                  </a:ext>
                </a:extLst>
              </p:cNvPr>
              <p:cNvGrpSpPr/>
              <p:nvPr/>
            </p:nvGrpSpPr>
            <p:grpSpPr>
              <a:xfrm>
                <a:off x="7533158" y="4156782"/>
                <a:ext cx="91696" cy="91696"/>
                <a:chOff x="7533158" y="4156782"/>
                <a:chExt cx="91696" cy="91696"/>
              </a:xfrm>
              <a:solidFill>
                <a:srgbClr val="271C57"/>
              </a:solidFill>
            </p:grpSpPr>
            <p:sp>
              <p:nvSpPr>
                <p:cNvPr id="276" name="Freeform: Shape 275">
                  <a:extLst>
                    <a:ext uri="{FF2B5EF4-FFF2-40B4-BE49-F238E27FC236}">
                      <a16:creationId xmlns:a16="http://schemas.microsoft.com/office/drawing/2014/main" id="{DBED2543-DC94-4D3D-87D4-E59FF9073364}"/>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277" name="Freeform: Shape 276">
                  <a:extLst>
                    <a:ext uri="{FF2B5EF4-FFF2-40B4-BE49-F238E27FC236}">
                      <a16:creationId xmlns:a16="http://schemas.microsoft.com/office/drawing/2014/main" id="{7D0795D4-1A91-4264-978C-86C253861556}"/>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78" name="Freeform: Shape 277">
                  <a:extLst>
                    <a:ext uri="{FF2B5EF4-FFF2-40B4-BE49-F238E27FC236}">
                      <a16:creationId xmlns:a16="http://schemas.microsoft.com/office/drawing/2014/main" id="{127788D2-ADCD-441A-B07B-7477E41923D1}"/>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79" name="Freeform: Shape 278">
                  <a:extLst>
                    <a:ext uri="{FF2B5EF4-FFF2-40B4-BE49-F238E27FC236}">
                      <a16:creationId xmlns:a16="http://schemas.microsoft.com/office/drawing/2014/main" id="{10CB0D1E-3858-47ED-B0CB-E4577CD1672B}"/>
                    </a:ext>
                  </a:extLst>
                </p:cNvPr>
                <p:cNvSpPr/>
                <p:nvPr/>
              </p:nvSpPr>
              <p:spPr>
                <a:xfrm>
                  <a:off x="7569860"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80" name="Freeform: Shape 279">
                  <a:extLst>
                    <a:ext uri="{FF2B5EF4-FFF2-40B4-BE49-F238E27FC236}">
                      <a16:creationId xmlns:a16="http://schemas.microsoft.com/office/drawing/2014/main" id="{27E041BA-06CB-4FFE-B0F0-A373ED96191B}"/>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81" name="Freeform: Shape 280">
                  <a:extLst>
                    <a:ext uri="{FF2B5EF4-FFF2-40B4-BE49-F238E27FC236}">
                      <a16:creationId xmlns:a16="http://schemas.microsoft.com/office/drawing/2014/main" id="{CD71DEC6-5495-4887-8B20-34D227329DFD}"/>
                    </a:ext>
                  </a:extLst>
                </p:cNvPr>
                <p:cNvSpPr/>
                <p:nvPr/>
              </p:nvSpPr>
              <p:spPr>
                <a:xfrm>
                  <a:off x="755156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82" name="Freeform: Shape 281">
                  <a:extLst>
                    <a:ext uri="{FF2B5EF4-FFF2-40B4-BE49-F238E27FC236}">
                      <a16:creationId xmlns:a16="http://schemas.microsoft.com/office/drawing/2014/main" id="{BB7CAB3B-C16D-44C8-9EE5-AF03DF2FA098}"/>
                    </a:ext>
                  </a:extLst>
                </p:cNvPr>
                <p:cNvSpPr/>
                <p:nvPr/>
              </p:nvSpPr>
              <p:spPr>
                <a:xfrm>
                  <a:off x="7588153"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6" name="Graphic 3">
                <a:extLst>
                  <a:ext uri="{FF2B5EF4-FFF2-40B4-BE49-F238E27FC236}">
                    <a16:creationId xmlns:a16="http://schemas.microsoft.com/office/drawing/2014/main" id="{2D345F1F-2AD1-4187-ADA6-A26C0259DBCA}"/>
                  </a:ext>
                </a:extLst>
              </p:cNvPr>
              <p:cNvGrpSpPr/>
              <p:nvPr/>
            </p:nvGrpSpPr>
            <p:grpSpPr>
              <a:xfrm>
                <a:off x="7460097" y="3862609"/>
                <a:ext cx="91468" cy="94416"/>
                <a:chOff x="7460097" y="3862609"/>
                <a:chExt cx="91468" cy="94416"/>
              </a:xfrm>
              <a:solidFill>
                <a:srgbClr val="271C57"/>
              </a:solidFill>
            </p:grpSpPr>
            <p:sp>
              <p:nvSpPr>
                <p:cNvPr id="269" name="Freeform: Shape 268">
                  <a:extLst>
                    <a:ext uri="{FF2B5EF4-FFF2-40B4-BE49-F238E27FC236}">
                      <a16:creationId xmlns:a16="http://schemas.microsoft.com/office/drawing/2014/main" id="{1B5CF2AA-0A48-4549-B92E-9A9F6DFCB2A5}"/>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sp>
              <p:nvSpPr>
                <p:cNvPr id="270" name="Freeform: Shape 269">
                  <a:extLst>
                    <a:ext uri="{FF2B5EF4-FFF2-40B4-BE49-F238E27FC236}">
                      <a16:creationId xmlns:a16="http://schemas.microsoft.com/office/drawing/2014/main" id="{4540FCC3-C72B-442E-96E0-9CFBEF64ABF8}"/>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71" name="Freeform: Shape 270">
                  <a:extLst>
                    <a:ext uri="{FF2B5EF4-FFF2-40B4-BE49-F238E27FC236}">
                      <a16:creationId xmlns:a16="http://schemas.microsoft.com/office/drawing/2014/main" id="{997FCDC2-3851-48F1-9CBD-7280C31A9B05}"/>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72" name="Freeform: Shape 271">
                  <a:extLst>
                    <a:ext uri="{FF2B5EF4-FFF2-40B4-BE49-F238E27FC236}">
                      <a16:creationId xmlns:a16="http://schemas.microsoft.com/office/drawing/2014/main" id="{DC97F56F-B8F1-4796-8461-4F49FC3041B6}"/>
                    </a:ext>
                  </a:extLst>
                </p:cNvPr>
                <p:cNvSpPr/>
                <p:nvPr/>
              </p:nvSpPr>
              <p:spPr>
                <a:xfrm>
                  <a:off x="749657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73" name="Freeform: Shape 272">
                  <a:extLst>
                    <a:ext uri="{FF2B5EF4-FFF2-40B4-BE49-F238E27FC236}">
                      <a16:creationId xmlns:a16="http://schemas.microsoft.com/office/drawing/2014/main" id="{D45732BA-C0D9-465D-9463-47CBD36B2D25}"/>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74" name="Freeform: Shape 273">
                  <a:extLst>
                    <a:ext uri="{FF2B5EF4-FFF2-40B4-BE49-F238E27FC236}">
                      <a16:creationId xmlns:a16="http://schemas.microsoft.com/office/drawing/2014/main" id="{1B73CAA4-F159-44FE-BB48-50C41FC24999}"/>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lang="en-US"/>
                </a:p>
              </p:txBody>
            </p:sp>
            <p:sp>
              <p:nvSpPr>
                <p:cNvPr id="275" name="Freeform: Shape 274">
                  <a:extLst>
                    <a:ext uri="{FF2B5EF4-FFF2-40B4-BE49-F238E27FC236}">
                      <a16:creationId xmlns:a16="http://schemas.microsoft.com/office/drawing/2014/main" id="{18342A42-F97A-4967-B6BA-3CE7769A779F}"/>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7" name="Graphic 3">
                <a:extLst>
                  <a:ext uri="{FF2B5EF4-FFF2-40B4-BE49-F238E27FC236}">
                    <a16:creationId xmlns:a16="http://schemas.microsoft.com/office/drawing/2014/main" id="{2F2394A7-2436-47F5-908E-486B86B7F3D9}"/>
                  </a:ext>
                </a:extLst>
              </p:cNvPr>
              <p:cNvGrpSpPr/>
              <p:nvPr/>
            </p:nvGrpSpPr>
            <p:grpSpPr>
              <a:xfrm>
                <a:off x="7460097" y="3935912"/>
                <a:ext cx="91468" cy="94416"/>
                <a:chOff x="7460097" y="3935912"/>
                <a:chExt cx="91468" cy="94416"/>
              </a:xfrm>
              <a:solidFill>
                <a:srgbClr val="271C57"/>
              </a:solidFill>
            </p:grpSpPr>
            <p:sp>
              <p:nvSpPr>
                <p:cNvPr id="262" name="Freeform: Shape 261">
                  <a:extLst>
                    <a:ext uri="{FF2B5EF4-FFF2-40B4-BE49-F238E27FC236}">
                      <a16:creationId xmlns:a16="http://schemas.microsoft.com/office/drawing/2014/main" id="{C92F275D-A81B-4E54-B292-36FB031F0404}"/>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lang="en-US"/>
                </a:p>
              </p:txBody>
            </p:sp>
            <p:sp>
              <p:nvSpPr>
                <p:cNvPr id="263" name="Freeform: Shape 262">
                  <a:extLst>
                    <a:ext uri="{FF2B5EF4-FFF2-40B4-BE49-F238E27FC236}">
                      <a16:creationId xmlns:a16="http://schemas.microsoft.com/office/drawing/2014/main" id="{01D8A8C6-FA22-4DF9-AAEC-B06DC0625AA5}"/>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64" name="Freeform: Shape 263">
                  <a:extLst>
                    <a:ext uri="{FF2B5EF4-FFF2-40B4-BE49-F238E27FC236}">
                      <a16:creationId xmlns:a16="http://schemas.microsoft.com/office/drawing/2014/main" id="{CAC7E6F0-91B2-4643-9FF8-34043DD23F81}"/>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65" name="Freeform: Shape 264">
                  <a:extLst>
                    <a:ext uri="{FF2B5EF4-FFF2-40B4-BE49-F238E27FC236}">
                      <a16:creationId xmlns:a16="http://schemas.microsoft.com/office/drawing/2014/main" id="{A5969A82-62C0-4F87-B73B-667C24D3AEFF}"/>
                    </a:ext>
                  </a:extLst>
                </p:cNvPr>
                <p:cNvSpPr/>
                <p:nvPr/>
              </p:nvSpPr>
              <p:spPr>
                <a:xfrm>
                  <a:off x="7496457" y="397350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266" name="Freeform: Shape 265">
                  <a:extLst>
                    <a:ext uri="{FF2B5EF4-FFF2-40B4-BE49-F238E27FC236}">
                      <a16:creationId xmlns:a16="http://schemas.microsoft.com/office/drawing/2014/main" id="{58E00B25-503B-436B-8391-56C8B18D0A76}"/>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267" name="Freeform: Shape 266">
                  <a:extLst>
                    <a:ext uri="{FF2B5EF4-FFF2-40B4-BE49-F238E27FC236}">
                      <a16:creationId xmlns:a16="http://schemas.microsoft.com/office/drawing/2014/main" id="{F15D8354-E4BE-4518-9FD5-95D7A3B99F2E}"/>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lang="en-US"/>
                </a:p>
              </p:txBody>
            </p:sp>
            <p:sp>
              <p:nvSpPr>
                <p:cNvPr id="268" name="Freeform: Shape 267">
                  <a:extLst>
                    <a:ext uri="{FF2B5EF4-FFF2-40B4-BE49-F238E27FC236}">
                      <a16:creationId xmlns:a16="http://schemas.microsoft.com/office/drawing/2014/main" id="{93D2A517-C8DF-4952-B452-5462B9526552}"/>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8" name="Graphic 3">
                <a:extLst>
                  <a:ext uri="{FF2B5EF4-FFF2-40B4-BE49-F238E27FC236}">
                    <a16:creationId xmlns:a16="http://schemas.microsoft.com/office/drawing/2014/main" id="{EB2C74B5-1C3B-4F3A-87A6-B45A128396DF}"/>
                  </a:ext>
                </a:extLst>
              </p:cNvPr>
              <p:cNvGrpSpPr/>
              <p:nvPr/>
            </p:nvGrpSpPr>
            <p:grpSpPr>
              <a:xfrm>
                <a:off x="7460097" y="4009215"/>
                <a:ext cx="91468" cy="92746"/>
                <a:chOff x="7460097" y="4009215"/>
                <a:chExt cx="91468" cy="92746"/>
              </a:xfrm>
              <a:solidFill>
                <a:srgbClr val="271C57"/>
              </a:solidFill>
            </p:grpSpPr>
            <p:sp>
              <p:nvSpPr>
                <p:cNvPr id="255" name="Freeform: Shape 254">
                  <a:extLst>
                    <a:ext uri="{FF2B5EF4-FFF2-40B4-BE49-F238E27FC236}">
                      <a16:creationId xmlns:a16="http://schemas.microsoft.com/office/drawing/2014/main" id="{291241AB-837C-4CBA-9D62-2B2358D8AF71}"/>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lang="en-US"/>
                </a:p>
              </p:txBody>
            </p:sp>
            <p:sp>
              <p:nvSpPr>
                <p:cNvPr id="256" name="Freeform: Shape 255">
                  <a:extLst>
                    <a:ext uri="{FF2B5EF4-FFF2-40B4-BE49-F238E27FC236}">
                      <a16:creationId xmlns:a16="http://schemas.microsoft.com/office/drawing/2014/main" id="{48539993-01C1-4BC7-9FCC-ABFD16C93B60}"/>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57" name="Freeform: Shape 256">
                  <a:extLst>
                    <a:ext uri="{FF2B5EF4-FFF2-40B4-BE49-F238E27FC236}">
                      <a16:creationId xmlns:a16="http://schemas.microsoft.com/office/drawing/2014/main" id="{8EDD808F-DA8A-4100-BED0-1AE68DEAD0A7}"/>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lang="en-US"/>
                </a:p>
              </p:txBody>
            </p:sp>
            <p:sp>
              <p:nvSpPr>
                <p:cNvPr id="258" name="Freeform: Shape 257">
                  <a:extLst>
                    <a:ext uri="{FF2B5EF4-FFF2-40B4-BE49-F238E27FC236}">
                      <a16:creationId xmlns:a16="http://schemas.microsoft.com/office/drawing/2014/main" id="{2107E2AE-37E2-4122-89C6-85EF9B929EDE}"/>
                    </a:ext>
                  </a:extLst>
                </p:cNvPr>
                <p:cNvSpPr/>
                <p:nvPr/>
              </p:nvSpPr>
              <p:spPr>
                <a:xfrm>
                  <a:off x="749657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59" name="Freeform: Shape 258">
                  <a:extLst>
                    <a:ext uri="{FF2B5EF4-FFF2-40B4-BE49-F238E27FC236}">
                      <a16:creationId xmlns:a16="http://schemas.microsoft.com/office/drawing/2014/main" id="{F7E9272E-DC23-4B7C-9F4A-0809323D941E}"/>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60" name="Freeform: Shape 259">
                  <a:extLst>
                    <a:ext uri="{FF2B5EF4-FFF2-40B4-BE49-F238E27FC236}">
                      <a16:creationId xmlns:a16="http://schemas.microsoft.com/office/drawing/2014/main" id="{30145CA9-8A7B-4179-927E-B453125C95DD}"/>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261" name="Freeform: Shape 260">
                  <a:extLst>
                    <a:ext uri="{FF2B5EF4-FFF2-40B4-BE49-F238E27FC236}">
                      <a16:creationId xmlns:a16="http://schemas.microsoft.com/office/drawing/2014/main" id="{DD18FE3B-2B52-4415-AFA9-B1F378C1C5A3}"/>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grpSp>
          <p:grpSp>
            <p:nvGrpSpPr>
              <p:cNvPr id="199" name="Graphic 3">
                <a:extLst>
                  <a:ext uri="{FF2B5EF4-FFF2-40B4-BE49-F238E27FC236}">
                    <a16:creationId xmlns:a16="http://schemas.microsoft.com/office/drawing/2014/main" id="{82744D24-E66A-4547-9A6F-1CBEADBCBC13}"/>
                  </a:ext>
                </a:extLst>
              </p:cNvPr>
              <p:cNvGrpSpPr/>
              <p:nvPr/>
            </p:nvGrpSpPr>
            <p:grpSpPr>
              <a:xfrm>
                <a:off x="7460097" y="4083493"/>
                <a:ext cx="91468" cy="91756"/>
                <a:chOff x="7460097" y="4083493"/>
                <a:chExt cx="91468" cy="91756"/>
              </a:xfrm>
              <a:solidFill>
                <a:srgbClr val="271C57"/>
              </a:solidFill>
            </p:grpSpPr>
            <p:sp>
              <p:nvSpPr>
                <p:cNvPr id="248" name="Freeform: Shape 247">
                  <a:extLst>
                    <a:ext uri="{FF2B5EF4-FFF2-40B4-BE49-F238E27FC236}">
                      <a16:creationId xmlns:a16="http://schemas.microsoft.com/office/drawing/2014/main" id="{3D2E275E-A89C-48C4-A01B-0303DABF8B61}"/>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249" name="Freeform: Shape 248">
                  <a:extLst>
                    <a:ext uri="{FF2B5EF4-FFF2-40B4-BE49-F238E27FC236}">
                      <a16:creationId xmlns:a16="http://schemas.microsoft.com/office/drawing/2014/main" id="{974064EF-A65D-4831-BEDE-08C496D7CF1C}"/>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sp>
              <p:nvSpPr>
                <p:cNvPr id="250" name="Freeform: Shape 249">
                  <a:extLst>
                    <a:ext uri="{FF2B5EF4-FFF2-40B4-BE49-F238E27FC236}">
                      <a16:creationId xmlns:a16="http://schemas.microsoft.com/office/drawing/2014/main" id="{4F4E1817-7369-4781-BB8A-C0A5AB857887}"/>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51" name="Freeform: Shape 250">
                  <a:extLst>
                    <a:ext uri="{FF2B5EF4-FFF2-40B4-BE49-F238E27FC236}">
                      <a16:creationId xmlns:a16="http://schemas.microsoft.com/office/drawing/2014/main" id="{7FA783F1-268A-4B12-BF34-D88704814590}"/>
                    </a:ext>
                  </a:extLst>
                </p:cNvPr>
                <p:cNvSpPr/>
                <p:nvPr/>
              </p:nvSpPr>
              <p:spPr>
                <a:xfrm>
                  <a:off x="749657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52" name="Freeform: Shape 251">
                  <a:extLst>
                    <a:ext uri="{FF2B5EF4-FFF2-40B4-BE49-F238E27FC236}">
                      <a16:creationId xmlns:a16="http://schemas.microsoft.com/office/drawing/2014/main" id="{F01D5A45-4224-49DB-94E6-51575F8150DC}"/>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53" name="Freeform: Shape 252">
                  <a:extLst>
                    <a:ext uri="{FF2B5EF4-FFF2-40B4-BE49-F238E27FC236}">
                      <a16:creationId xmlns:a16="http://schemas.microsoft.com/office/drawing/2014/main" id="{8A0EB8A6-7FC6-47ED-8F28-4E7E03C5453D}"/>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254" name="Freeform: Shape 253">
                  <a:extLst>
                    <a:ext uri="{FF2B5EF4-FFF2-40B4-BE49-F238E27FC236}">
                      <a16:creationId xmlns:a16="http://schemas.microsoft.com/office/drawing/2014/main" id="{91A802A7-EF44-407C-A316-0CC451A4EB78}"/>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grpSp>
          <p:grpSp>
            <p:nvGrpSpPr>
              <p:cNvPr id="200" name="Graphic 3">
                <a:extLst>
                  <a:ext uri="{FF2B5EF4-FFF2-40B4-BE49-F238E27FC236}">
                    <a16:creationId xmlns:a16="http://schemas.microsoft.com/office/drawing/2014/main" id="{5453C4FC-1648-40A8-9386-F1B2C01AE5CB}"/>
                  </a:ext>
                </a:extLst>
              </p:cNvPr>
              <p:cNvGrpSpPr/>
              <p:nvPr/>
            </p:nvGrpSpPr>
            <p:grpSpPr>
              <a:xfrm>
                <a:off x="7460097" y="4156782"/>
                <a:ext cx="91468" cy="93454"/>
                <a:chOff x="7460097" y="4156782"/>
                <a:chExt cx="91468" cy="93454"/>
              </a:xfrm>
              <a:solidFill>
                <a:srgbClr val="271C57"/>
              </a:solidFill>
            </p:grpSpPr>
            <p:sp>
              <p:nvSpPr>
                <p:cNvPr id="241" name="Freeform: Shape 240">
                  <a:extLst>
                    <a:ext uri="{FF2B5EF4-FFF2-40B4-BE49-F238E27FC236}">
                      <a16:creationId xmlns:a16="http://schemas.microsoft.com/office/drawing/2014/main" id="{8DEF0009-20D3-4A61-BE98-A81C3E2498FB}"/>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242" name="Freeform: Shape 241">
                  <a:extLst>
                    <a:ext uri="{FF2B5EF4-FFF2-40B4-BE49-F238E27FC236}">
                      <a16:creationId xmlns:a16="http://schemas.microsoft.com/office/drawing/2014/main" id="{2443302E-2941-4A4F-9086-A23FD5731AE6}"/>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sp>
              <p:nvSpPr>
                <p:cNvPr id="243" name="Freeform: Shape 242">
                  <a:extLst>
                    <a:ext uri="{FF2B5EF4-FFF2-40B4-BE49-F238E27FC236}">
                      <a16:creationId xmlns:a16="http://schemas.microsoft.com/office/drawing/2014/main" id="{44955A7F-28CE-4929-B8C4-73E7BC429434}"/>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44" name="Freeform: Shape 243">
                  <a:extLst>
                    <a:ext uri="{FF2B5EF4-FFF2-40B4-BE49-F238E27FC236}">
                      <a16:creationId xmlns:a16="http://schemas.microsoft.com/office/drawing/2014/main" id="{8ABDD4D5-F47D-4DA2-AE35-B7E070910B21}"/>
                    </a:ext>
                  </a:extLst>
                </p:cNvPr>
                <p:cNvSpPr/>
                <p:nvPr/>
              </p:nvSpPr>
              <p:spPr>
                <a:xfrm>
                  <a:off x="749657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45" name="Freeform: Shape 244">
                  <a:extLst>
                    <a:ext uri="{FF2B5EF4-FFF2-40B4-BE49-F238E27FC236}">
                      <a16:creationId xmlns:a16="http://schemas.microsoft.com/office/drawing/2014/main" id="{AEB4B2A8-2F06-49A7-BE2E-D682E747496F}"/>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46" name="Freeform: Shape 245">
                  <a:extLst>
                    <a:ext uri="{FF2B5EF4-FFF2-40B4-BE49-F238E27FC236}">
                      <a16:creationId xmlns:a16="http://schemas.microsoft.com/office/drawing/2014/main" id="{0FF25243-5B85-4298-A819-01A89EE6AB35}"/>
                    </a:ext>
                  </a:extLst>
                </p:cNvPr>
                <p:cNvSpPr/>
                <p:nvPr/>
              </p:nvSpPr>
              <p:spPr>
                <a:xfrm rot="-4848001">
                  <a:off x="7478526" y="4230476"/>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sp>
              <p:nvSpPr>
                <p:cNvPr id="247" name="Freeform: Shape 246">
                  <a:extLst>
                    <a:ext uri="{FF2B5EF4-FFF2-40B4-BE49-F238E27FC236}">
                      <a16:creationId xmlns:a16="http://schemas.microsoft.com/office/drawing/2014/main" id="{3D23BA22-8961-4F08-9736-C08DD687CC4E}"/>
                    </a:ext>
                  </a:extLst>
                </p:cNvPr>
                <p:cNvSpPr/>
                <p:nvPr/>
              </p:nvSpPr>
              <p:spPr>
                <a:xfrm>
                  <a:off x="7513842" y="4230126"/>
                  <a:ext cx="20451" cy="18412"/>
                </a:xfrm>
                <a:custGeom>
                  <a:avLst/>
                  <a:gdLst>
                    <a:gd fmla="*/ 10185 w 20451" name="connsiteX0"/>
                    <a:gd fmla="*/ 18302 h 18412" name="connsiteY0"/>
                    <a:gd fmla="*/ 15 w 20451" name="connsiteX1"/>
                    <a:gd fmla="*/ 10178 h 18412" name="connsiteY1"/>
                    <a:gd fmla="*/ 8140 w 20451" name="connsiteX2"/>
                    <a:gd fmla="*/ 9 h 18412" name="connsiteY2"/>
                    <a:gd fmla="*/ 10185 w 20451" name="connsiteX3"/>
                    <a:gd fmla="*/ 9 h 18412" name="connsiteY3"/>
                    <a:gd fmla="*/ 20354 w 20451" name="connsiteX4"/>
                    <a:gd fmla="*/ 8133 h 18412" name="connsiteY4"/>
                    <a:gd fmla="*/ 12230 w 20451" name="connsiteX5"/>
                    <a:gd fmla="*/ 18302 h 18412" name="connsiteY5"/>
                    <a:gd fmla="*/ 10185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grpSp>
          <p:grpSp>
            <p:nvGrpSpPr>
              <p:cNvPr id="201" name="Graphic 3">
                <a:extLst>
                  <a:ext uri="{FF2B5EF4-FFF2-40B4-BE49-F238E27FC236}">
                    <a16:creationId xmlns:a16="http://schemas.microsoft.com/office/drawing/2014/main" id="{B9AD3A16-54A3-49D2-B38B-DEB3C6C5A34C}"/>
                  </a:ext>
                </a:extLst>
              </p:cNvPr>
              <p:cNvGrpSpPr/>
              <p:nvPr/>
            </p:nvGrpSpPr>
            <p:grpSpPr>
              <a:xfrm>
                <a:off x="7386581" y="3863514"/>
                <a:ext cx="91924" cy="91809"/>
                <a:chOff x="7386581" y="3863514"/>
                <a:chExt cx="91924" cy="91809"/>
              </a:xfrm>
              <a:solidFill>
                <a:srgbClr val="271C57"/>
              </a:solidFill>
            </p:grpSpPr>
            <p:sp>
              <p:nvSpPr>
                <p:cNvPr id="234" name="Freeform: Shape 233">
                  <a:extLst>
                    <a:ext uri="{FF2B5EF4-FFF2-40B4-BE49-F238E27FC236}">
                      <a16:creationId xmlns:a16="http://schemas.microsoft.com/office/drawing/2014/main" id="{FB65957F-55C9-48AF-B4B2-863E3886ABFA}"/>
                    </a:ext>
                  </a:extLst>
                </p:cNvPr>
                <p:cNvSpPr/>
                <p:nvPr/>
              </p:nvSpPr>
              <p:spPr>
                <a:xfrm>
                  <a:off x="7404874"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lang="en-US"/>
                </a:p>
              </p:txBody>
            </p:sp>
            <p:sp>
              <p:nvSpPr>
                <p:cNvPr id="235" name="Freeform: Shape 234">
                  <a:extLst>
                    <a:ext uri="{FF2B5EF4-FFF2-40B4-BE49-F238E27FC236}">
                      <a16:creationId xmlns:a16="http://schemas.microsoft.com/office/drawing/2014/main" id="{85E8115B-FCED-42AA-9C90-1B9DFD0678C3}"/>
                    </a:ext>
                  </a:extLst>
                </p:cNvPr>
                <p:cNvSpPr/>
                <p:nvPr/>
              </p:nvSpPr>
              <p:spPr>
                <a:xfrm>
                  <a:off x="744157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36" name="Freeform: Shape 235">
                  <a:extLst>
                    <a:ext uri="{FF2B5EF4-FFF2-40B4-BE49-F238E27FC236}">
                      <a16:creationId xmlns:a16="http://schemas.microsoft.com/office/drawing/2014/main" id="{42C135D0-D0E6-42D7-9113-FA4AC4F8775E}"/>
                    </a:ext>
                  </a:extLst>
                </p:cNvPr>
                <p:cNvSpPr/>
                <p:nvPr/>
              </p:nvSpPr>
              <p:spPr>
                <a:xfrm>
                  <a:off x="738658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37" name="Freeform: Shape 236">
                  <a:extLst>
                    <a:ext uri="{FF2B5EF4-FFF2-40B4-BE49-F238E27FC236}">
                      <a16:creationId xmlns:a16="http://schemas.microsoft.com/office/drawing/2014/main" id="{1C608680-03A9-45BB-8347-D0C7D529AC8C}"/>
                    </a:ext>
                  </a:extLst>
                </p:cNvPr>
                <p:cNvSpPr/>
                <p:nvPr/>
              </p:nvSpPr>
              <p:spPr>
                <a:xfrm>
                  <a:off x="7423282"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38" name="Freeform: Shape 237">
                  <a:extLst>
                    <a:ext uri="{FF2B5EF4-FFF2-40B4-BE49-F238E27FC236}">
                      <a16:creationId xmlns:a16="http://schemas.microsoft.com/office/drawing/2014/main" id="{2C549189-0D88-4B5C-87E9-25A72467620C}"/>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39" name="Freeform: Shape 238">
                  <a:extLst>
                    <a:ext uri="{FF2B5EF4-FFF2-40B4-BE49-F238E27FC236}">
                      <a16:creationId xmlns:a16="http://schemas.microsoft.com/office/drawing/2014/main" id="{732EA2A1-42A8-4A23-9FB9-F996F5BE34B7}"/>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40" name="Freeform: Shape 239">
                  <a:extLst>
                    <a:ext uri="{FF2B5EF4-FFF2-40B4-BE49-F238E27FC236}">
                      <a16:creationId xmlns:a16="http://schemas.microsoft.com/office/drawing/2014/main" id="{A66BF3F3-97FE-45E9-A08C-CEF55354B48D}"/>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202" name="Graphic 3">
                <a:extLst>
                  <a:ext uri="{FF2B5EF4-FFF2-40B4-BE49-F238E27FC236}">
                    <a16:creationId xmlns:a16="http://schemas.microsoft.com/office/drawing/2014/main" id="{DB9DB61E-B0AA-4FBC-897E-EF42C228D8A5}"/>
                  </a:ext>
                </a:extLst>
              </p:cNvPr>
              <p:cNvGrpSpPr/>
              <p:nvPr/>
            </p:nvGrpSpPr>
            <p:grpSpPr>
              <a:xfrm>
                <a:off x="7386581" y="3936917"/>
                <a:ext cx="91923" cy="91923"/>
                <a:chOff x="7386581" y="3936917"/>
                <a:chExt cx="91923" cy="91923"/>
              </a:xfrm>
              <a:solidFill>
                <a:srgbClr val="271C57"/>
              </a:solidFill>
            </p:grpSpPr>
            <p:sp>
              <p:nvSpPr>
                <p:cNvPr id="227" name="Freeform: Shape 226">
                  <a:extLst>
                    <a:ext uri="{FF2B5EF4-FFF2-40B4-BE49-F238E27FC236}">
                      <a16:creationId xmlns:a16="http://schemas.microsoft.com/office/drawing/2014/main" id="{4D0A13A7-60E6-479C-9DA5-5519114E6AE6}"/>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28" name="Freeform: Shape 227">
                  <a:extLst>
                    <a:ext uri="{FF2B5EF4-FFF2-40B4-BE49-F238E27FC236}">
                      <a16:creationId xmlns:a16="http://schemas.microsoft.com/office/drawing/2014/main" id="{3F46634E-3C23-41FB-932F-F6F5A56A443A}"/>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29" name="Freeform: Shape 228">
                  <a:extLst>
                    <a:ext uri="{FF2B5EF4-FFF2-40B4-BE49-F238E27FC236}">
                      <a16:creationId xmlns:a16="http://schemas.microsoft.com/office/drawing/2014/main" id="{42BC97BC-DC39-4EC6-A5F5-750390D56FC9}"/>
                    </a:ext>
                  </a:extLst>
                </p:cNvPr>
                <p:cNvSpPr/>
                <p:nvPr/>
              </p:nvSpPr>
              <p:spPr>
                <a:xfrm>
                  <a:off x="7386581"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30" name="Freeform: Shape 229">
                  <a:extLst>
                    <a:ext uri="{FF2B5EF4-FFF2-40B4-BE49-F238E27FC236}">
                      <a16:creationId xmlns:a16="http://schemas.microsoft.com/office/drawing/2014/main" id="{E8A56BC9-A4CE-4659-B022-19F6C4B4D4DA}"/>
                    </a:ext>
                  </a:extLst>
                </p:cNvPr>
                <p:cNvSpPr/>
                <p:nvPr/>
              </p:nvSpPr>
              <p:spPr>
                <a:xfrm>
                  <a:off x="7423168"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231" name="Freeform: Shape 230">
                  <a:extLst>
                    <a:ext uri="{FF2B5EF4-FFF2-40B4-BE49-F238E27FC236}">
                      <a16:creationId xmlns:a16="http://schemas.microsoft.com/office/drawing/2014/main" id="{EEF2303D-4581-40D4-B356-FD81F868E53C}"/>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32" name="Freeform: Shape 231">
                  <a:extLst>
                    <a:ext uri="{FF2B5EF4-FFF2-40B4-BE49-F238E27FC236}">
                      <a16:creationId xmlns:a16="http://schemas.microsoft.com/office/drawing/2014/main" id="{5B81C511-B31F-46A1-8F34-A8166690BA09}"/>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33" name="Freeform: Shape 232">
                  <a:extLst>
                    <a:ext uri="{FF2B5EF4-FFF2-40B4-BE49-F238E27FC236}">
                      <a16:creationId xmlns:a16="http://schemas.microsoft.com/office/drawing/2014/main" id="{042B2EDD-5D76-4D8C-B2A1-8FC083D2E0C6}"/>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203" name="Graphic 3">
                <a:extLst>
                  <a:ext uri="{FF2B5EF4-FFF2-40B4-BE49-F238E27FC236}">
                    <a16:creationId xmlns:a16="http://schemas.microsoft.com/office/drawing/2014/main" id="{78E3B6B9-6139-467C-95F9-DF006A392C87}"/>
                  </a:ext>
                </a:extLst>
              </p:cNvPr>
              <p:cNvGrpSpPr/>
              <p:nvPr/>
            </p:nvGrpSpPr>
            <p:grpSpPr>
              <a:xfrm>
                <a:off x="7386581" y="4010205"/>
                <a:ext cx="91923" cy="91696"/>
                <a:chOff x="7386581" y="4010205"/>
                <a:chExt cx="91923" cy="91696"/>
              </a:xfrm>
              <a:solidFill>
                <a:srgbClr val="271C57"/>
              </a:solidFill>
            </p:grpSpPr>
            <p:sp>
              <p:nvSpPr>
                <p:cNvPr id="220" name="Freeform: Shape 219">
                  <a:extLst>
                    <a:ext uri="{FF2B5EF4-FFF2-40B4-BE49-F238E27FC236}">
                      <a16:creationId xmlns:a16="http://schemas.microsoft.com/office/drawing/2014/main" id="{066A3DE4-4E15-4D65-8159-3F6FFF252D08}"/>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21" name="Freeform: Shape 220">
                  <a:extLst>
                    <a:ext uri="{FF2B5EF4-FFF2-40B4-BE49-F238E27FC236}">
                      <a16:creationId xmlns:a16="http://schemas.microsoft.com/office/drawing/2014/main" id="{CA1B75FB-86D5-4197-870A-A333807CC349}"/>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22" name="Freeform: Shape 221">
                  <a:extLst>
                    <a:ext uri="{FF2B5EF4-FFF2-40B4-BE49-F238E27FC236}">
                      <a16:creationId xmlns:a16="http://schemas.microsoft.com/office/drawing/2014/main" id="{6B77E892-DA32-4AC0-AF19-F0593BC1B114}"/>
                    </a:ext>
                  </a:extLst>
                </p:cNvPr>
                <p:cNvSpPr/>
                <p:nvPr/>
              </p:nvSpPr>
              <p:spPr>
                <a:xfrm>
                  <a:off x="738658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23" name="Freeform: Shape 222">
                  <a:extLst>
                    <a:ext uri="{FF2B5EF4-FFF2-40B4-BE49-F238E27FC236}">
                      <a16:creationId xmlns:a16="http://schemas.microsoft.com/office/drawing/2014/main" id="{9B0433FA-CCDA-477D-8EFE-8ED440F08CD6}"/>
                    </a:ext>
                  </a:extLst>
                </p:cNvPr>
                <p:cNvSpPr/>
                <p:nvPr/>
              </p:nvSpPr>
              <p:spPr>
                <a:xfrm>
                  <a:off x="7423282"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24" name="Freeform: Shape 223">
                  <a:extLst>
                    <a:ext uri="{FF2B5EF4-FFF2-40B4-BE49-F238E27FC236}">
                      <a16:creationId xmlns:a16="http://schemas.microsoft.com/office/drawing/2014/main" id="{64F750CC-C5CA-45BA-BC80-D020631C0076}"/>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lang="en-US"/>
                </a:p>
              </p:txBody>
            </p:sp>
            <p:sp>
              <p:nvSpPr>
                <p:cNvPr id="225" name="Freeform: Shape 224">
                  <a:extLst>
                    <a:ext uri="{FF2B5EF4-FFF2-40B4-BE49-F238E27FC236}">
                      <a16:creationId xmlns:a16="http://schemas.microsoft.com/office/drawing/2014/main" id="{4A35EC09-B205-4ABA-B39B-D3A01D060F1F}"/>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26" name="Freeform: Shape 225">
                  <a:extLst>
                    <a:ext uri="{FF2B5EF4-FFF2-40B4-BE49-F238E27FC236}">
                      <a16:creationId xmlns:a16="http://schemas.microsoft.com/office/drawing/2014/main" id="{BD0CD030-2605-4165-95BD-F11A212BE937}"/>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204" name="Graphic 3">
                <a:extLst>
                  <a:ext uri="{FF2B5EF4-FFF2-40B4-BE49-F238E27FC236}">
                    <a16:creationId xmlns:a16="http://schemas.microsoft.com/office/drawing/2014/main" id="{7A8F46D1-7C85-4EA1-B148-D3FD1D9B42FC}"/>
                  </a:ext>
                </a:extLst>
              </p:cNvPr>
              <p:cNvGrpSpPr/>
              <p:nvPr/>
            </p:nvGrpSpPr>
            <p:grpSpPr>
              <a:xfrm>
                <a:off x="7386581" y="4083494"/>
                <a:ext cx="91923" cy="91696"/>
                <a:chOff x="7386581" y="4083494"/>
                <a:chExt cx="91923" cy="91696"/>
              </a:xfrm>
              <a:solidFill>
                <a:srgbClr val="271C57"/>
              </a:solidFill>
            </p:grpSpPr>
            <p:sp>
              <p:nvSpPr>
                <p:cNvPr id="213" name="Freeform: Shape 212">
                  <a:extLst>
                    <a:ext uri="{FF2B5EF4-FFF2-40B4-BE49-F238E27FC236}">
                      <a16:creationId xmlns:a16="http://schemas.microsoft.com/office/drawing/2014/main" id="{712CA60F-B15A-4BB5-AFAE-6FC8623D775C}"/>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14" name="Freeform: Shape 213">
                  <a:extLst>
                    <a:ext uri="{FF2B5EF4-FFF2-40B4-BE49-F238E27FC236}">
                      <a16:creationId xmlns:a16="http://schemas.microsoft.com/office/drawing/2014/main" id="{E4C88D3E-53D3-4890-83D2-3CEBC8B9893A}"/>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15" name="Freeform: Shape 214">
                  <a:extLst>
                    <a:ext uri="{FF2B5EF4-FFF2-40B4-BE49-F238E27FC236}">
                      <a16:creationId xmlns:a16="http://schemas.microsoft.com/office/drawing/2014/main" id="{CC46D06A-9128-40CD-B15E-EF78DB18A860}"/>
                    </a:ext>
                  </a:extLst>
                </p:cNvPr>
                <p:cNvSpPr/>
                <p:nvPr/>
              </p:nvSpPr>
              <p:spPr>
                <a:xfrm>
                  <a:off x="738658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16" name="Freeform: Shape 215">
                  <a:extLst>
                    <a:ext uri="{FF2B5EF4-FFF2-40B4-BE49-F238E27FC236}">
                      <a16:creationId xmlns:a16="http://schemas.microsoft.com/office/drawing/2014/main" id="{89729D48-4732-4EB3-AA43-04463372D935}"/>
                    </a:ext>
                  </a:extLst>
                </p:cNvPr>
                <p:cNvSpPr/>
                <p:nvPr/>
              </p:nvSpPr>
              <p:spPr>
                <a:xfrm>
                  <a:off x="7423282"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17" name="Freeform: Shape 216">
                  <a:extLst>
                    <a:ext uri="{FF2B5EF4-FFF2-40B4-BE49-F238E27FC236}">
                      <a16:creationId xmlns:a16="http://schemas.microsoft.com/office/drawing/2014/main" id="{22AA7566-77E6-4040-BADD-E3A847620ADD}"/>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18" name="Freeform: Shape 217">
                  <a:extLst>
                    <a:ext uri="{FF2B5EF4-FFF2-40B4-BE49-F238E27FC236}">
                      <a16:creationId xmlns:a16="http://schemas.microsoft.com/office/drawing/2014/main" id="{6F80F7B0-8F52-48EB-B9CB-98266948B33F}"/>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19" name="Freeform: Shape 218">
                  <a:extLst>
                    <a:ext uri="{FF2B5EF4-FFF2-40B4-BE49-F238E27FC236}">
                      <a16:creationId xmlns:a16="http://schemas.microsoft.com/office/drawing/2014/main" id="{AF36E46B-C13E-43D6-A66A-5F975E424DAB}"/>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205" name="Graphic 3">
                <a:extLst>
                  <a:ext uri="{FF2B5EF4-FFF2-40B4-BE49-F238E27FC236}">
                    <a16:creationId xmlns:a16="http://schemas.microsoft.com/office/drawing/2014/main" id="{F44F97B1-2A2C-467E-BE15-D48B9DF18A63}"/>
                  </a:ext>
                </a:extLst>
              </p:cNvPr>
              <p:cNvGrpSpPr/>
              <p:nvPr/>
            </p:nvGrpSpPr>
            <p:grpSpPr>
              <a:xfrm>
                <a:off x="7386581" y="4156783"/>
                <a:ext cx="91923" cy="91696"/>
                <a:chOff x="7386581" y="4156783"/>
                <a:chExt cx="91923" cy="91696"/>
              </a:xfrm>
              <a:solidFill>
                <a:srgbClr val="271C57"/>
              </a:solidFill>
            </p:grpSpPr>
            <p:sp>
              <p:nvSpPr>
                <p:cNvPr id="206" name="Freeform: Shape 205">
                  <a:extLst>
                    <a:ext uri="{FF2B5EF4-FFF2-40B4-BE49-F238E27FC236}">
                      <a16:creationId xmlns:a16="http://schemas.microsoft.com/office/drawing/2014/main" id="{0274A1ED-B599-4A60-B49D-2010C4952BDB}"/>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07" name="Freeform: Shape 206">
                  <a:extLst>
                    <a:ext uri="{FF2B5EF4-FFF2-40B4-BE49-F238E27FC236}">
                      <a16:creationId xmlns:a16="http://schemas.microsoft.com/office/drawing/2014/main" id="{7CB8B3FD-D975-4360-B035-22F1B850023F}"/>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08" name="Freeform: Shape 207">
                  <a:extLst>
                    <a:ext uri="{FF2B5EF4-FFF2-40B4-BE49-F238E27FC236}">
                      <a16:creationId xmlns:a16="http://schemas.microsoft.com/office/drawing/2014/main" id="{4D072249-E961-4C6F-BE44-F0243222474E}"/>
                    </a:ext>
                  </a:extLst>
                </p:cNvPr>
                <p:cNvSpPr/>
                <p:nvPr/>
              </p:nvSpPr>
              <p:spPr>
                <a:xfrm>
                  <a:off x="738658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09" name="Freeform: Shape 208">
                  <a:extLst>
                    <a:ext uri="{FF2B5EF4-FFF2-40B4-BE49-F238E27FC236}">
                      <a16:creationId xmlns:a16="http://schemas.microsoft.com/office/drawing/2014/main" id="{4D43E90D-192E-4029-AC66-B937165FE545}"/>
                    </a:ext>
                  </a:extLst>
                </p:cNvPr>
                <p:cNvSpPr/>
                <p:nvPr/>
              </p:nvSpPr>
              <p:spPr>
                <a:xfrm>
                  <a:off x="7423282"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10" name="Freeform: Shape 209">
                  <a:extLst>
                    <a:ext uri="{FF2B5EF4-FFF2-40B4-BE49-F238E27FC236}">
                      <a16:creationId xmlns:a16="http://schemas.microsoft.com/office/drawing/2014/main" id="{F9EAAFB8-D596-402E-9D3E-D12988DFD857}"/>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11" name="Freeform: Shape 210">
                  <a:extLst>
                    <a:ext uri="{FF2B5EF4-FFF2-40B4-BE49-F238E27FC236}">
                      <a16:creationId xmlns:a16="http://schemas.microsoft.com/office/drawing/2014/main" id="{60568852-525D-488F-B32A-ACF12E1FA943}"/>
                    </a:ext>
                  </a:extLst>
                </p:cNvPr>
                <p:cNvSpPr/>
                <p:nvPr/>
              </p:nvSpPr>
              <p:spPr>
                <a:xfrm>
                  <a:off x="7404874"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12" name="Freeform: Shape 211">
                  <a:extLst>
                    <a:ext uri="{FF2B5EF4-FFF2-40B4-BE49-F238E27FC236}">
                      <a16:creationId xmlns:a16="http://schemas.microsoft.com/office/drawing/2014/main" id="{92C89C7F-911C-428B-927C-8D8625FDF935}"/>
                    </a:ext>
                  </a:extLst>
                </p:cNvPr>
                <p:cNvSpPr/>
                <p:nvPr/>
              </p:nvSpPr>
              <p:spPr>
                <a:xfrm>
                  <a:off x="744157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sp>
          <p:nvSpPr>
            <p:cNvPr id="85" name="Freeform: Shape 84">
              <a:extLst>
                <a:ext uri="{FF2B5EF4-FFF2-40B4-BE49-F238E27FC236}">
                  <a16:creationId xmlns:a16="http://schemas.microsoft.com/office/drawing/2014/main" id="{BA012523-7C6A-4D84-BCB7-FFDE832260FD}"/>
                </a:ext>
              </a:extLst>
            </p:cNvPr>
            <p:cNvSpPr/>
            <p:nvPr/>
          </p:nvSpPr>
          <p:spPr>
            <a:xfrm>
              <a:off x="7425601" y="3931717"/>
              <a:ext cx="435368" cy="256994"/>
            </a:xfrm>
            <a:custGeom>
              <a:avLst/>
              <a:gdLst>
                <a:gd fmla="*/ 38318 w 435368" name="connsiteX0"/>
                <a:gd fmla="*/ 256943 h 256994" name="connsiteY0"/>
                <a:gd fmla="*/ 34454 w 435368" name="connsiteX1"/>
                <a:gd fmla="*/ 256034 h 256994" name="connsiteY1"/>
                <a:gd fmla="*/ 4684 w 435368" name="connsiteX2"/>
                <a:gd fmla="*/ 240922 h 256994" name="connsiteY2"/>
                <a:gd fmla="*/ 139 w 435368" name="connsiteX3"/>
                <a:gd fmla="*/ 235241 h 256994" name="connsiteY3"/>
                <a:gd fmla="*/ 1844 w 435368" name="connsiteX4"/>
                <a:gd fmla="*/ 228082 h 256994" name="connsiteY4"/>
                <a:gd fmla="*/ 177169 w 435368" name="connsiteX5"/>
                <a:gd fmla="*/ 3216 h 256994" name="connsiteY5"/>
                <a:gd fmla="*/ 187736 w 435368" name="connsiteX6"/>
                <a:gd fmla="*/ 830 h 256994" name="connsiteY6"/>
                <a:gd fmla="*/ 430554 w 435368" name="connsiteX7"/>
                <a:gd fmla="*/ 122296 h 256994" name="connsiteY7"/>
                <a:gd fmla="*/ 435327 w 435368" name="connsiteX8"/>
                <a:gd fmla="*/ 130023 h 256994" name="connsiteY8"/>
                <a:gd fmla="*/ 430554 w 435368" name="connsiteX9"/>
                <a:gd fmla="*/ 137636 h 256994" name="connsiteY9"/>
                <a:gd fmla="*/ 291590 w 435368" name="connsiteX10"/>
                <a:gd fmla="*/ 207061 h 256994" name="connsiteY10"/>
                <a:gd fmla="*/ 283977 w 435368" name="connsiteX11"/>
                <a:gd fmla="*/ 207061 h 256994" name="connsiteY11"/>
                <a:gd fmla="*/ 211597 w 435368" name="connsiteX12"/>
                <a:gd fmla="*/ 171042 h 256994" name="connsiteY12"/>
                <a:gd fmla="*/ 42181 w 435368" name="connsiteX13"/>
                <a:gd fmla="*/ 256148 h 256994" name="connsiteY13"/>
                <a:gd fmla="*/ 38318 w 435368" name="connsiteX14"/>
                <a:gd fmla="*/ 256943 h 256994" name="connsiteY14"/>
                <a:gd fmla="*/ 21728 w 435368" name="connsiteX15"/>
                <a:gd fmla="*/ 230355 h 256994" name="connsiteY15"/>
                <a:gd fmla="*/ 38318 w 435368" name="connsiteX16"/>
                <a:gd fmla="*/ 238763 h 256994" name="connsiteY16"/>
                <a:gd fmla="*/ 207848 w 435368" name="connsiteX17"/>
                <a:gd fmla="*/ 153885 h 256994" name="connsiteY17"/>
                <a:gd fmla="*/ 215460 w 435368" name="connsiteX18"/>
                <a:gd fmla="*/ 153885 h 256994" name="connsiteY18"/>
                <a:gd fmla="*/ 287727 w 435368" name="connsiteX19"/>
                <a:gd fmla="*/ 190017 h 256994" name="connsiteY19"/>
                <a:gd fmla="*/ 407261 w 435368" name="connsiteX20"/>
                <a:gd fmla="*/ 130023 h 256994" name="connsiteY20"/>
                <a:gd fmla="*/ 186031 w 435368" name="connsiteX21"/>
                <a:gd fmla="*/ 19238 h 25699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56994" w="435368">
                  <a:moveTo>
                    <a:pt x="38318" y="256943"/>
                  </a:moveTo>
                  <a:cubicBezTo>
                    <a:pt x="36977" y="256920"/>
                    <a:pt x="35659" y="256614"/>
                    <a:pt x="34454" y="256034"/>
                  </a:cubicBezTo>
                  <a:lnTo>
                    <a:pt x="4684" y="240922"/>
                  </a:lnTo>
                  <a:cubicBezTo>
                    <a:pt x="2400" y="239797"/>
                    <a:pt x="730" y="237718"/>
                    <a:pt x="139" y="235241"/>
                  </a:cubicBezTo>
                  <a:cubicBezTo>
                    <a:pt x="-383" y="232718"/>
                    <a:pt x="241" y="230093"/>
                    <a:pt x="1844" y="228082"/>
                  </a:cubicBezTo>
                  <a:lnTo>
                    <a:pt x="177169" y="3216"/>
                  </a:lnTo>
                  <a:cubicBezTo>
                    <a:pt x="179691" y="35"/>
                    <a:pt x="184089" y="-954"/>
                    <a:pt x="187736" y="830"/>
                  </a:cubicBezTo>
                  <a:lnTo>
                    <a:pt x="430554" y="122296"/>
                  </a:lnTo>
                  <a:cubicBezTo>
                    <a:pt x="433497" y="123739"/>
                    <a:pt x="435349" y="126739"/>
                    <a:pt x="435327" y="130023"/>
                  </a:cubicBezTo>
                  <a:cubicBezTo>
                    <a:pt x="435258" y="133250"/>
                    <a:pt x="433429" y="136170"/>
                    <a:pt x="430554" y="137636"/>
                  </a:cubicBezTo>
                  <a:lnTo>
                    <a:pt x="291590" y="207061"/>
                  </a:lnTo>
                  <a:cubicBezTo>
                    <a:pt x="289204" y="208311"/>
                    <a:pt x="286363" y="208311"/>
                    <a:pt x="283977" y="207061"/>
                  </a:cubicBezTo>
                  <a:lnTo>
                    <a:pt x="211597" y="171042"/>
                  </a:lnTo>
                  <a:lnTo>
                    <a:pt x="42181" y="256148"/>
                  </a:lnTo>
                  <a:cubicBezTo>
                    <a:pt x="40965" y="256682"/>
                    <a:pt x="39647" y="256955"/>
                    <a:pt x="38318" y="256943"/>
                  </a:cubicBezTo>
                  <a:close/>
                  <a:moveTo>
                    <a:pt x="21728" y="230355"/>
                  </a:moveTo>
                  <a:lnTo>
                    <a:pt x="38318" y="238763"/>
                  </a:lnTo>
                  <a:lnTo>
                    <a:pt x="207848" y="153885"/>
                  </a:lnTo>
                  <a:cubicBezTo>
                    <a:pt x="210256" y="152760"/>
                    <a:pt x="213052" y="152760"/>
                    <a:pt x="215460" y="153885"/>
                  </a:cubicBezTo>
                  <a:lnTo>
                    <a:pt x="287727" y="190017"/>
                  </a:lnTo>
                  <a:lnTo>
                    <a:pt x="407261" y="130023"/>
                  </a:lnTo>
                  <a:lnTo>
                    <a:pt x="186031" y="19238"/>
                  </a:lnTo>
                  <a:close/>
                </a:path>
              </a:pathLst>
            </a:custGeom>
            <a:solidFill>
              <a:srgbClr val="271C57"/>
            </a:solidFill>
            <a:ln cap="flat" w="11362">
              <a:noFill/>
              <a:prstDash val="solid"/>
              <a:miter/>
            </a:ln>
          </p:spPr>
          <p:txBody>
            <a:bodyPr anchor="ctr" rtlCol="0"/>
            <a:lstStyle/>
            <a:p>
              <a:endParaRPr lang="en-US"/>
            </a:p>
          </p:txBody>
        </p:sp>
        <p:sp>
          <p:nvSpPr>
            <p:cNvPr id="86" name="Freeform: Shape 85">
              <a:extLst>
                <a:ext uri="{FF2B5EF4-FFF2-40B4-BE49-F238E27FC236}">
                  <a16:creationId xmlns:a16="http://schemas.microsoft.com/office/drawing/2014/main" id="{BBDA319A-1DA0-4B67-8210-A6632CEE18BB}"/>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lang="en-US"/>
            </a:p>
          </p:txBody>
        </p:sp>
        <p:sp>
          <p:nvSpPr>
            <p:cNvPr id="87" name="Freeform: Shape 86">
              <a:extLst>
                <a:ext uri="{FF2B5EF4-FFF2-40B4-BE49-F238E27FC236}">
                  <a16:creationId xmlns:a16="http://schemas.microsoft.com/office/drawing/2014/main" id="{3A237126-5022-4C6B-82F3-DD9550F477B7}"/>
                </a:ext>
              </a:extLst>
            </p:cNvPr>
            <p:cNvSpPr/>
            <p:nvPr/>
          </p:nvSpPr>
          <p:spPr>
            <a:xfrm>
              <a:off x="7917634" y="4000441"/>
              <a:ext cx="196130" cy="106687"/>
            </a:xfrm>
            <a:custGeom>
              <a:avLst/>
              <a:gdLst>
                <a:gd fmla="*/ 8515 w 196130" name="connsiteX0"/>
                <a:gd fmla="*/ 106636 h 106687" name="connsiteY0"/>
                <a:gd fmla="*/ -41 w 196130" name="connsiteX1"/>
                <a:gd fmla="*/ 98148 h 106687" name="connsiteY1"/>
                <a:gd fmla="*/ 4651 w 196130" name="connsiteX2"/>
                <a:gd fmla="*/ 90501 h 106687" name="connsiteY2"/>
                <a:gd fmla="*/ 183840 w 196130" name="connsiteX3"/>
                <a:gd fmla="*/ 850 h 106687" name="connsiteY3"/>
                <a:gd fmla="*/ 195134 w 196130" name="connsiteX4"/>
                <a:gd fmla="*/ 4577 h 106687" name="connsiteY4"/>
                <a:gd fmla="*/ 195202 w 196130" name="connsiteX5"/>
                <a:gd fmla="*/ 4714 h 106687" name="connsiteY5"/>
                <a:gd fmla="*/ 191453 w 196130" name="connsiteX6"/>
                <a:gd fmla="*/ 16076 h 106687" name="connsiteY6"/>
                <a:gd fmla="*/ 12151 w 196130" name="connsiteX7"/>
                <a:gd fmla="*/ 105613 h 106687" name="connsiteY7"/>
                <a:gd fmla="*/ 8515 w 196130" name="connsiteX8"/>
                <a:gd fmla="*/ 106636 h 1066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6687" w="196130">
                  <a:moveTo>
                    <a:pt x="8515" y="106636"/>
                  </a:moveTo>
                  <a:cubicBezTo>
                    <a:pt x="3811" y="106659"/>
                    <a:pt x="-18" y="102853"/>
                    <a:pt x="-41" y="98148"/>
                  </a:cubicBezTo>
                  <a:cubicBezTo>
                    <a:pt x="-53" y="94910"/>
                    <a:pt x="1765" y="91956"/>
                    <a:pt x="4651" y="90501"/>
                  </a:cubicBezTo>
                  <a:lnTo>
                    <a:pt x="183840" y="850"/>
                  </a:lnTo>
                  <a:cubicBezTo>
                    <a:pt x="187987" y="-1240"/>
                    <a:pt x="193044" y="430"/>
                    <a:pt x="195134" y="4577"/>
                  </a:cubicBezTo>
                  <a:cubicBezTo>
                    <a:pt x="195157" y="4623"/>
                    <a:pt x="195180" y="4668"/>
                    <a:pt x="195202" y="4714"/>
                  </a:cubicBezTo>
                  <a:cubicBezTo>
                    <a:pt x="197270" y="8884"/>
                    <a:pt x="195600" y="13952"/>
                    <a:pt x="191453" y="16076"/>
                  </a:cubicBezTo>
                  <a:lnTo>
                    <a:pt x="12151" y="105613"/>
                  </a:lnTo>
                  <a:cubicBezTo>
                    <a:pt x="11049" y="106250"/>
                    <a:pt x="9799" y="106602"/>
                    <a:pt x="8515" y="106636"/>
                  </a:cubicBezTo>
                  <a:close/>
                </a:path>
              </a:pathLst>
            </a:custGeom>
            <a:solidFill>
              <a:srgbClr val="271C57"/>
            </a:solidFill>
            <a:ln cap="flat" w="11362">
              <a:noFill/>
              <a:prstDash val="solid"/>
              <a:miter/>
            </a:ln>
          </p:spPr>
          <p:txBody>
            <a:bodyPr anchor="ctr" rtlCol="0"/>
            <a:lstStyle/>
            <a:p>
              <a:endParaRPr lang="en-US"/>
            </a:p>
          </p:txBody>
        </p:sp>
        <p:sp>
          <p:nvSpPr>
            <p:cNvPr id="88" name="Freeform: Shape 87">
              <a:extLst>
                <a:ext uri="{FF2B5EF4-FFF2-40B4-BE49-F238E27FC236}">
                  <a16:creationId xmlns:a16="http://schemas.microsoft.com/office/drawing/2014/main" id="{71097895-AFE6-449B-A4C9-CD8C9D831875}"/>
                </a:ext>
              </a:extLst>
            </p:cNvPr>
            <p:cNvSpPr/>
            <p:nvPr/>
          </p:nvSpPr>
          <p:spPr>
            <a:xfrm>
              <a:off x="7846212" y="3738540"/>
              <a:ext cx="166593" cy="92025"/>
            </a:xfrm>
            <a:custGeom>
              <a:avLst/>
              <a:gdLst>
                <a:gd fmla="*/ 158112 w 166593" name="connsiteX0"/>
                <a:gd fmla="*/ 91972 h 92025" name="connsiteY0"/>
                <a:gd fmla="*/ 154249 w 166593" name="connsiteX1"/>
                <a:gd fmla="*/ 91063 h 92025" name="connsiteY1"/>
                <a:gd fmla="*/ 4717 w 166593" name="connsiteX2"/>
                <a:gd fmla="*/ 16183 h 92025" name="connsiteY2"/>
                <a:gd fmla="*/ 854 w 166593" name="connsiteX3"/>
                <a:gd fmla="*/ 4707 h 92025" name="connsiteY3"/>
                <a:gd fmla="*/ 12330 w 166593" name="connsiteX4"/>
                <a:gd fmla="*/ 844 h 92025" name="connsiteY4"/>
                <a:gd fmla="*/ 161862 w 166593" name="connsiteX5"/>
                <a:gd fmla="*/ 75723 h 92025" name="connsiteY5"/>
                <a:gd fmla="*/ 165725 w 166593" name="connsiteX6"/>
                <a:gd fmla="*/ 87086 h 92025" name="connsiteY6"/>
                <a:gd fmla="*/ 158112 w 166593" name="connsiteX7"/>
                <a:gd fmla="*/ 91972 h 920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025" w="166593">
                  <a:moveTo>
                    <a:pt x="158112" y="91972"/>
                  </a:moveTo>
                  <a:cubicBezTo>
                    <a:pt x="156771" y="92006"/>
                    <a:pt x="155430" y="91699"/>
                    <a:pt x="154249" y="91063"/>
                  </a:cubicBezTo>
                  <a:lnTo>
                    <a:pt x="4717" y="16183"/>
                  </a:lnTo>
                  <a:cubicBezTo>
                    <a:pt x="479" y="14081"/>
                    <a:pt x="-1248" y="8945"/>
                    <a:pt x="854" y="4707"/>
                  </a:cubicBezTo>
                  <a:cubicBezTo>
                    <a:pt x="2956" y="469"/>
                    <a:pt x="8091" y="-1258"/>
                    <a:pt x="12330" y="844"/>
                  </a:cubicBezTo>
                  <a:lnTo>
                    <a:pt x="161862" y="75723"/>
                  </a:lnTo>
                  <a:cubicBezTo>
                    <a:pt x="165998" y="77848"/>
                    <a:pt x="167713" y="82882"/>
                    <a:pt x="165725" y="87086"/>
                  </a:cubicBezTo>
                  <a:cubicBezTo>
                    <a:pt x="164350" y="90063"/>
                    <a:pt x="161384" y="91961"/>
                    <a:pt x="158112" y="91972"/>
                  </a:cubicBezTo>
                  <a:close/>
                </a:path>
              </a:pathLst>
            </a:custGeom>
            <a:solidFill>
              <a:srgbClr val="271C57"/>
            </a:solidFill>
            <a:ln cap="flat" w="11362">
              <a:noFill/>
              <a:prstDash val="solid"/>
              <a:miter/>
            </a:ln>
          </p:spPr>
          <p:txBody>
            <a:bodyPr anchor="ctr" rtlCol="0"/>
            <a:lstStyle/>
            <a:p>
              <a:endParaRPr lang="en-US"/>
            </a:p>
          </p:txBody>
        </p:sp>
        <p:sp>
          <p:nvSpPr>
            <p:cNvPr id="89" name="Freeform: Shape 88">
              <a:extLst>
                <a:ext uri="{FF2B5EF4-FFF2-40B4-BE49-F238E27FC236}">
                  <a16:creationId xmlns:a16="http://schemas.microsoft.com/office/drawing/2014/main" id="{7A77DAAB-A41A-4655-A608-8290601DDFC7}"/>
                </a:ext>
              </a:extLst>
            </p:cNvPr>
            <p:cNvSpPr/>
            <p:nvPr/>
          </p:nvSpPr>
          <p:spPr>
            <a:xfrm>
              <a:off x="7677202" y="3564743"/>
              <a:ext cx="476027" cy="275477"/>
            </a:xfrm>
            <a:custGeom>
              <a:avLst/>
              <a:gdLst>
                <a:gd fmla="*/ 8515 w 476027" name="connsiteX0"/>
                <a:gd fmla="*/ 275426 h 275477" name="connsiteY0"/>
                <a:gd fmla="*/ -41 w 476027" name="connsiteX1"/>
                <a:gd fmla="*/ 266711 h 275477" name="connsiteY1"/>
                <a:gd fmla="*/ 1470 w 476027" name="connsiteX2"/>
                <a:gd fmla="*/ 261905 h 275477" name="connsiteY2"/>
                <a:gd fmla="*/ 83395 w 476027" name="connsiteX3"/>
                <a:gd fmla="*/ 144984 h 275477" name="connsiteY3"/>
                <a:gd fmla="*/ 55443 w 476027" name="connsiteX4"/>
                <a:gd fmla="*/ 130894 h 275477" name="connsiteY4"/>
                <a:gd fmla="*/ 51489 w 476027" name="connsiteX5"/>
                <a:gd fmla="*/ 119509 h 275477" name="connsiteY5"/>
                <a:gd fmla="*/ 55443 w 476027" name="connsiteX6"/>
                <a:gd fmla="*/ 115555 h 275477" name="connsiteY6"/>
                <a:gd fmla="*/ 199179 w 476027" name="connsiteX7"/>
                <a:gd fmla="*/ 43630 h 275477" name="connsiteY7"/>
                <a:gd fmla="*/ 206793 w 476027" name="connsiteX8"/>
                <a:gd fmla="*/ 43630 h 275477" name="connsiteY8"/>
                <a:gd fmla="*/ 263606 w 476027" name="connsiteX9"/>
                <a:gd fmla="*/ 72036 h 275477" name="connsiteY9"/>
                <a:gd fmla="*/ 406320 w 476027" name="connsiteX10"/>
                <a:gd fmla="*/ 793 h 275477" name="connsiteY10"/>
                <a:gd fmla="*/ 413933 w 476027" name="connsiteX11"/>
                <a:gd fmla="*/ 793 h 275477" name="connsiteY11"/>
                <a:gd fmla="*/ 471314 w 476027" name="connsiteX12"/>
                <a:gd fmla="*/ 29540 h 275477" name="connsiteY12"/>
                <a:gd fmla="*/ 475018 w 476027" name="connsiteX13"/>
                <a:gd fmla="*/ 41175 h 275477" name="connsiteY13"/>
                <a:gd fmla="*/ 471314 w 476027" name="connsiteX14"/>
                <a:gd fmla="*/ 44879 h 275477" name="connsiteY14"/>
                <a:gd fmla="*/ 181227 w 476027" name="connsiteX15"/>
                <a:gd fmla="*/ 189866 h 275477" name="connsiteY15"/>
                <a:gd fmla="*/ 180204 w 476027" name="connsiteX16"/>
                <a:gd fmla="*/ 189866 h 275477" name="connsiteY16"/>
                <a:gd fmla="*/ 12151 w 476027" name="connsiteX17"/>
                <a:gd fmla="*/ 274063 h 275477" name="connsiteY17"/>
                <a:gd fmla="*/ 8515 w 476027" name="connsiteX18"/>
                <a:gd fmla="*/ 275426 h 275477" name="connsiteY18"/>
                <a:gd fmla="*/ 78395 w 476027" name="connsiteX19"/>
                <a:gd fmla="*/ 123168 h 275477" name="connsiteY19"/>
                <a:gd fmla="*/ 99870 w 476027" name="connsiteX20"/>
                <a:gd fmla="*/ 133962 h 275477" name="connsiteY20"/>
                <a:gd fmla="*/ 104415 w 476027" name="connsiteX21"/>
                <a:gd fmla="*/ 139530 h 275477" name="connsiteY21"/>
                <a:gd fmla="*/ 103052 w 476027" name="connsiteX22"/>
                <a:gd fmla="*/ 146575 h 275477" name="connsiteY22"/>
                <a:gd fmla="*/ 34876 w 476027" name="connsiteX23"/>
                <a:gd fmla="*/ 243952 h 275477" name="connsiteY23"/>
                <a:gd fmla="*/ 173500 w 476027" name="connsiteX24"/>
                <a:gd fmla="*/ 174527 h 275477" name="connsiteY24"/>
                <a:gd fmla="*/ 174523 w 476027" name="connsiteX25"/>
                <a:gd fmla="*/ 174527 h 275477" name="connsiteY25"/>
                <a:gd fmla="*/ 448475 w 476027" name="connsiteX26"/>
                <a:gd fmla="*/ 38175 h 275477" name="connsiteY26"/>
                <a:gd fmla="*/ 410183 w 476027" name="connsiteX27"/>
                <a:gd fmla="*/ 18973 h 275477" name="connsiteY27"/>
                <a:gd fmla="*/ 267583 w 476027" name="connsiteX28"/>
                <a:gd fmla="*/ 89080 h 275477" name="connsiteY28"/>
                <a:gd fmla="*/ 259969 w 476027" name="connsiteX29"/>
                <a:gd fmla="*/ 89080 h 275477" name="connsiteY29"/>
                <a:gd fmla="*/ 203156 w 476027" name="connsiteX30"/>
                <a:gd fmla="*/ 60673 h 27547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275477" w="476027">
                  <a:moveTo>
                    <a:pt x="8515" y="275426"/>
                  </a:moveTo>
                  <a:cubicBezTo>
                    <a:pt x="3743" y="275381"/>
                    <a:pt x="-86" y="271484"/>
                    <a:pt x="-41" y="266711"/>
                  </a:cubicBezTo>
                  <a:cubicBezTo>
                    <a:pt x="-29" y="264996"/>
                    <a:pt x="493" y="263325"/>
                    <a:pt x="1470" y="261905"/>
                  </a:cubicBezTo>
                  <a:lnTo>
                    <a:pt x="83395" y="144984"/>
                  </a:lnTo>
                  <a:lnTo>
                    <a:pt x="55443" y="130894"/>
                  </a:lnTo>
                  <a:cubicBezTo>
                    <a:pt x="51205" y="128838"/>
                    <a:pt x="49432" y="123747"/>
                    <a:pt x="51489" y="119509"/>
                  </a:cubicBezTo>
                  <a:cubicBezTo>
                    <a:pt x="52318" y="117782"/>
                    <a:pt x="53716" y="116395"/>
                    <a:pt x="55443" y="115555"/>
                  </a:cubicBezTo>
                  <a:lnTo>
                    <a:pt x="199179" y="43630"/>
                  </a:lnTo>
                  <a:cubicBezTo>
                    <a:pt x="201566" y="42380"/>
                    <a:pt x="204406" y="42380"/>
                    <a:pt x="206793" y="43630"/>
                  </a:cubicBezTo>
                  <a:lnTo>
                    <a:pt x="263606" y="72036"/>
                  </a:lnTo>
                  <a:lnTo>
                    <a:pt x="406320" y="793"/>
                  </a:lnTo>
                  <a:cubicBezTo>
                    <a:pt x="408729" y="-332"/>
                    <a:pt x="411524" y="-332"/>
                    <a:pt x="413933" y="793"/>
                  </a:cubicBezTo>
                  <a:lnTo>
                    <a:pt x="471314" y="29540"/>
                  </a:lnTo>
                  <a:cubicBezTo>
                    <a:pt x="475552" y="31733"/>
                    <a:pt x="477211" y="36937"/>
                    <a:pt x="475018" y="41175"/>
                  </a:cubicBezTo>
                  <a:cubicBezTo>
                    <a:pt x="474188" y="42766"/>
                    <a:pt x="472905" y="44061"/>
                    <a:pt x="471314" y="44879"/>
                  </a:cubicBezTo>
                  <a:lnTo>
                    <a:pt x="181227" y="189866"/>
                  </a:lnTo>
                  <a:lnTo>
                    <a:pt x="180204" y="189866"/>
                  </a:lnTo>
                  <a:lnTo>
                    <a:pt x="12151" y="274063"/>
                  </a:lnTo>
                  <a:cubicBezTo>
                    <a:pt x="11049" y="274779"/>
                    <a:pt x="9811" y="275245"/>
                    <a:pt x="8515" y="275426"/>
                  </a:cubicBezTo>
                  <a:close/>
                  <a:moveTo>
                    <a:pt x="78395" y="123168"/>
                  </a:moveTo>
                  <a:lnTo>
                    <a:pt x="99870" y="133962"/>
                  </a:lnTo>
                  <a:cubicBezTo>
                    <a:pt x="102109" y="135098"/>
                    <a:pt x="103757" y="137121"/>
                    <a:pt x="104415" y="139530"/>
                  </a:cubicBezTo>
                  <a:cubicBezTo>
                    <a:pt x="105006" y="141961"/>
                    <a:pt x="104506" y="144541"/>
                    <a:pt x="103052" y="146575"/>
                  </a:cubicBezTo>
                  <a:lnTo>
                    <a:pt x="34876" y="243952"/>
                  </a:lnTo>
                  <a:lnTo>
                    <a:pt x="173500" y="174527"/>
                  </a:lnTo>
                  <a:lnTo>
                    <a:pt x="174523" y="174527"/>
                  </a:lnTo>
                  <a:lnTo>
                    <a:pt x="448475" y="38175"/>
                  </a:lnTo>
                  <a:lnTo>
                    <a:pt x="410183" y="18973"/>
                  </a:lnTo>
                  <a:lnTo>
                    <a:pt x="267583" y="89080"/>
                  </a:lnTo>
                  <a:cubicBezTo>
                    <a:pt x="265196" y="90330"/>
                    <a:pt x="262356" y="90330"/>
                    <a:pt x="259969" y="89080"/>
                  </a:cubicBezTo>
                  <a:lnTo>
                    <a:pt x="203156" y="60673"/>
                  </a:lnTo>
                  <a:close/>
                </a:path>
              </a:pathLst>
            </a:custGeom>
            <a:solidFill>
              <a:srgbClr val="271C57"/>
            </a:solidFill>
            <a:ln cap="flat" w="11362">
              <a:noFill/>
              <a:prstDash val="solid"/>
              <a:miter/>
            </a:ln>
          </p:spPr>
          <p:txBody>
            <a:bodyPr anchor="ctr" rtlCol="0"/>
            <a:lstStyle/>
            <a:p>
              <a:endParaRPr lang="en-US"/>
            </a:p>
          </p:txBody>
        </p:sp>
        <p:sp>
          <p:nvSpPr>
            <p:cNvPr id="90" name="Freeform: Shape 89">
              <a:extLst>
                <a:ext uri="{FF2B5EF4-FFF2-40B4-BE49-F238E27FC236}">
                  <a16:creationId xmlns:a16="http://schemas.microsoft.com/office/drawing/2014/main" id="{6B952E40-758E-4694-86C6-C1A879D27CF4}"/>
                </a:ext>
              </a:extLst>
            </p:cNvPr>
            <p:cNvSpPr/>
            <p:nvPr/>
          </p:nvSpPr>
          <p:spPr>
            <a:xfrm>
              <a:off x="7227967" y="3578167"/>
              <a:ext cx="35989" cy="26507"/>
            </a:xfrm>
            <a:custGeom>
              <a:avLst/>
              <a:gdLst>
                <a:gd fmla="*/ 8587 w 35989" name="connsiteX0"/>
                <a:gd fmla="*/ 26456 h 26507" name="connsiteY0"/>
                <a:gd fmla="*/ 860 w 35989" name="connsiteX1"/>
                <a:gd fmla="*/ 21797 h 26507" name="connsiteY1"/>
                <a:gd fmla="*/ 4587 w 35989" name="connsiteX2"/>
                <a:gd fmla="*/ 10503 h 26507" name="connsiteY2"/>
                <a:gd fmla="*/ 4723 w 35989" name="connsiteX3"/>
                <a:gd fmla="*/ 10435 h 26507" name="connsiteY3"/>
                <a:gd fmla="*/ 23699 w 35989" name="connsiteX4"/>
                <a:gd fmla="*/ 776 h 26507" name="connsiteY4"/>
                <a:gd fmla="*/ 35062 w 35989" name="connsiteX5"/>
                <a:gd fmla="*/ 4640 h 26507" name="connsiteY5"/>
                <a:gd fmla="*/ 31312 w 35989" name="connsiteX6"/>
                <a:gd fmla="*/ 16002 h 26507" name="connsiteY6"/>
                <a:gd fmla="*/ 12223 w 35989" name="connsiteX7"/>
                <a:gd fmla="*/ 25547 h 26507" name="connsiteY7"/>
                <a:gd fmla="*/ 8587 w 35989" name="connsiteX8"/>
                <a:gd fmla="*/ 26456 h 26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6507" w="35989">
                  <a:moveTo>
                    <a:pt x="8587" y="26456"/>
                  </a:moveTo>
                  <a:cubicBezTo>
                    <a:pt x="5337" y="26479"/>
                    <a:pt x="2360" y="24683"/>
                    <a:pt x="860" y="21797"/>
                  </a:cubicBezTo>
                  <a:cubicBezTo>
                    <a:pt x="-1231" y="17650"/>
                    <a:pt x="440" y="12594"/>
                    <a:pt x="4587" y="10503"/>
                  </a:cubicBezTo>
                  <a:cubicBezTo>
                    <a:pt x="4632" y="10480"/>
                    <a:pt x="4678" y="10457"/>
                    <a:pt x="4723" y="10435"/>
                  </a:cubicBezTo>
                  <a:lnTo>
                    <a:pt x="23699" y="776"/>
                  </a:lnTo>
                  <a:cubicBezTo>
                    <a:pt x="27903" y="-1212"/>
                    <a:pt x="32937" y="504"/>
                    <a:pt x="35062" y="4640"/>
                  </a:cubicBezTo>
                  <a:cubicBezTo>
                    <a:pt x="37130" y="8810"/>
                    <a:pt x="35459" y="13877"/>
                    <a:pt x="31312" y="16002"/>
                  </a:cubicBezTo>
                  <a:lnTo>
                    <a:pt x="12223" y="25547"/>
                  </a:lnTo>
                  <a:cubicBezTo>
                    <a:pt x="11109" y="26149"/>
                    <a:pt x="9859" y="26456"/>
                    <a:pt x="8587" y="26456"/>
                  </a:cubicBezTo>
                  <a:close/>
                </a:path>
              </a:pathLst>
            </a:custGeom>
            <a:solidFill>
              <a:srgbClr val="271C57"/>
            </a:solidFill>
            <a:ln cap="flat" w="11362">
              <a:noFill/>
              <a:prstDash val="solid"/>
              <a:miter/>
            </a:ln>
          </p:spPr>
          <p:txBody>
            <a:bodyPr anchor="ctr" rtlCol="0"/>
            <a:lstStyle/>
            <a:p>
              <a:endParaRPr lang="en-US"/>
            </a:p>
          </p:txBody>
        </p:sp>
        <p:sp>
          <p:nvSpPr>
            <p:cNvPr id="91" name="Freeform: Shape 90">
              <a:extLst>
                <a:ext uri="{FF2B5EF4-FFF2-40B4-BE49-F238E27FC236}">
                  <a16:creationId xmlns:a16="http://schemas.microsoft.com/office/drawing/2014/main" id="{21C13186-3C91-4CEC-A164-366AF9C66066}"/>
                </a:ext>
              </a:extLst>
            </p:cNvPr>
            <p:cNvSpPr/>
            <p:nvPr/>
          </p:nvSpPr>
          <p:spPr>
            <a:xfrm>
              <a:off x="7856617" y="3191485"/>
              <a:ext cx="167734" cy="93563"/>
            </a:xfrm>
            <a:custGeom>
              <a:avLst/>
              <a:gdLst>
                <a:gd fmla="*/ 8515 w 167734" name="connsiteX0"/>
                <a:gd fmla="*/ 93508 h 93563" name="connsiteY0"/>
                <a:gd fmla="*/ -41 w 167734" name="connsiteX1"/>
                <a:gd fmla="*/ 85020 h 93563" name="connsiteY1"/>
                <a:gd fmla="*/ 4651 w 167734" name="connsiteX2"/>
                <a:gd fmla="*/ 77373 h 93563" name="connsiteY2"/>
                <a:gd fmla="*/ 155206 w 167734" name="connsiteX3"/>
                <a:gd fmla="*/ 903 h 93563" name="connsiteY3"/>
                <a:gd fmla="*/ 166739 w 167734" name="connsiteX4"/>
                <a:gd fmla="*/ 4596 h 93563" name="connsiteY4"/>
                <a:gd fmla="*/ 163046 w 167734" name="connsiteX5"/>
                <a:gd fmla="*/ 16129 h 93563" name="connsiteY5"/>
                <a:gd fmla="*/ 12378 w 167734" name="connsiteX6"/>
                <a:gd fmla="*/ 92599 h 93563" name="connsiteY6"/>
                <a:gd fmla="*/ 8515 w 167734" name="connsiteX7"/>
                <a:gd fmla="*/ 93508 h 9356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3563" w="167734">
                  <a:moveTo>
                    <a:pt x="8515" y="93508"/>
                  </a:moveTo>
                  <a:cubicBezTo>
                    <a:pt x="3811" y="93531"/>
                    <a:pt x="-19" y="89724"/>
                    <a:pt x="-41" y="85020"/>
                  </a:cubicBezTo>
                  <a:cubicBezTo>
                    <a:pt x="-53" y="81782"/>
                    <a:pt x="1765" y="78827"/>
                    <a:pt x="4651" y="77373"/>
                  </a:cubicBezTo>
                  <a:lnTo>
                    <a:pt x="155206" y="903"/>
                  </a:lnTo>
                  <a:cubicBezTo>
                    <a:pt x="159410" y="-1267"/>
                    <a:pt x="164569" y="392"/>
                    <a:pt x="166739" y="4596"/>
                  </a:cubicBezTo>
                  <a:cubicBezTo>
                    <a:pt x="168909" y="8800"/>
                    <a:pt x="167250" y="13959"/>
                    <a:pt x="163046" y="16129"/>
                  </a:cubicBezTo>
                  <a:lnTo>
                    <a:pt x="12378" y="92599"/>
                  </a:lnTo>
                  <a:cubicBezTo>
                    <a:pt x="11196" y="93247"/>
                    <a:pt x="9856" y="93554"/>
                    <a:pt x="8515" y="93508"/>
                  </a:cubicBezTo>
                  <a:close/>
                </a:path>
              </a:pathLst>
            </a:custGeom>
            <a:solidFill>
              <a:srgbClr val="271C57"/>
            </a:solidFill>
            <a:ln cap="flat" w="11362">
              <a:noFill/>
              <a:prstDash val="solid"/>
              <a:miter/>
            </a:ln>
          </p:spPr>
          <p:txBody>
            <a:bodyPr anchor="ctr" rtlCol="0"/>
            <a:lstStyle/>
            <a:p>
              <a:endParaRPr lang="en-US"/>
            </a:p>
          </p:txBody>
        </p:sp>
        <p:sp>
          <p:nvSpPr>
            <p:cNvPr id="92" name="Freeform: Shape 91">
              <a:extLst>
                <a:ext uri="{FF2B5EF4-FFF2-40B4-BE49-F238E27FC236}">
                  <a16:creationId xmlns:a16="http://schemas.microsoft.com/office/drawing/2014/main" id="{991486E9-95FC-4DEF-A40B-BB5F88D88B18}"/>
                </a:ext>
              </a:extLst>
            </p:cNvPr>
            <p:cNvSpPr/>
            <p:nvPr/>
          </p:nvSpPr>
          <p:spPr>
            <a:xfrm>
              <a:off x="7245219" y="3577404"/>
              <a:ext cx="18695" cy="18066"/>
            </a:xfrm>
            <a:custGeom>
              <a:avLst/>
              <a:gdLst>
                <a:gd fmla="*/ 10310 w 18695" name="connsiteX0"/>
                <a:gd fmla="*/ 17675 h 18066" name="connsiteY0"/>
                <a:gd fmla="*/ 6106 w 18695" name="connsiteX1"/>
                <a:gd fmla="*/ 16652 h 18066" name="connsiteY1"/>
                <a:gd fmla="*/ 4288 w 18695" name="connsiteX2"/>
                <a:gd fmla="*/ 15630 h 18066" name="connsiteY2"/>
                <a:gd fmla="*/ 879 w 18695" name="connsiteX3"/>
                <a:gd fmla="*/ 4267 h 18066" name="connsiteY3"/>
                <a:gd fmla="*/ 12242 w 18695" name="connsiteX4"/>
                <a:gd fmla="*/ 972 h 18066" name="connsiteY4"/>
                <a:gd fmla="*/ 14173 w 18695" name="connsiteX5"/>
                <a:gd fmla="*/ 1995 h 18066" name="connsiteY5"/>
                <a:gd fmla="*/ 17628 w 18695" name="connsiteX6"/>
                <a:gd fmla="*/ 13539 h 18066" name="connsiteY6"/>
                <a:gd fmla="*/ 10083 w 18695" name="connsiteX7"/>
                <a:gd fmla="*/ 18016 h 180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066" w="18695">
                  <a:moveTo>
                    <a:pt x="10310" y="17675"/>
                  </a:moveTo>
                  <a:cubicBezTo>
                    <a:pt x="8844" y="17675"/>
                    <a:pt x="7401" y="17323"/>
                    <a:pt x="6106" y="16652"/>
                  </a:cubicBezTo>
                  <a:lnTo>
                    <a:pt x="4288" y="15630"/>
                  </a:lnTo>
                  <a:cubicBezTo>
                    <a:pt x="322" y="13346"/>
                    <a:pt x="-1178" y="8358"/>
                    <a:pt x="879" y="4267"/>
                  </a:cubicBezTo>
                  <a:cubicBezTo>
                    <a:pt x="3118" y="245"/>
                    <a:pt x="8197" y="-1233"/>
                    <a:pt x="12242" y="972"/>
                  </a:cubicBezTo>
                  <a:lnTo>
                    <a:pt x="14173" y="1995"/>
                  </a:lnTo>
                  <a:cubicBezTo>
                    <a:pt x="18321" y="4233"/>
                    <a:pt x="19866" y="9403"/>
                    <a:pt x="17628" y="13539"/>
                  </a:cubicBezTo>
                  <a:cubicBezTo>
                    <a:pt x="16128" y="16311"/>
                    <a:pt x="13230" y="18027"/>
                    <a:pt x="10083" y="18016"/>
                  </a:cubicBezTo>
                  <a:close/>
                </a:path>
              </a:pathLst>
            </a:custGeom>
            <a:solidFill>
              <a:srgbClr val="271C57"/>
            </a:solidFill>
            <a:ln cap="flat" w="11362">
              <a:noFill/>
              <a:prstDash val="solid"/>
              <a:miter/>
            </a:ln>
          </p:spPr>
          <p:txBody>
            <a:bodyPr anchor="ctr" rtlCol="0"/>
            <a:lstStyle/>
            <a:p>
              <a:endParaRPr lang="en-US"/>
            </a:p>
          </p:txBody>
        </p:sp>
        <p:grpSp>
          <p:nvGrpSpPr>
            <p:cNvPr id="93" name="Graphic 3">
              <a:extLst>
                <a:ext uri="{FF2B5EF4-FFF2-40B4-BE49-F238E27FC236}">
                  <a16:creationId xmlns:a16="http://schemas.microsoft.com/office/drawing/2014/main" id="{1324DB03-0635-4BB7-9981-2563D307EDDB}"/>
                </a:ext>
              </a:extLst>
            </p:cNvPr>
            <p:cNvGrpSpPr/>
            <p:nvPr/>
          </p:nvGrpSpPr>
          <p:grpSpPr>
            <a:xfrm>
              <a:off x="7304088" y="3295497"/>
              <a:ext cx="760612" cy="458141"/>
              <a:chOff x="7304088" y="3295497"/>
              <a:chExt cx="760612" cy="458141"/>
            </a:xfrm>
            <a:solidFill>
              <a:srgbClr val="271C57"/>
            </a:solidFill>
          </p:grpSpPr>
          <p:sp>
            <p:nvSpPr>
              <p:cNvPr id="102" name="Freeform: Shape 101">
                <a:extLst>
                  <a:ext uri="{FF2B5EF4-FFF2-40B4-BE49-F238E27FC236}">
                    <a16:creationId xmlns:a16="http://schemas.microsoft.com/office/drawing/2014/main" id="{310CB5C5-8820-4B8E-B03D-EC60CA8E286C}"/>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03" name="Freeform: Shape 102">
                <a:extLst>
                  <a:ext uri="{FF2B5EF4-FFF2-40B4-BE49-F238E27FC236}">
                    <a16:creationId xmlns:a16="http://schemas.microsoft.com/office/drawing/2014/main" id="{6BA0CDFF-3228-4326-9FF8-B6129D76C331}"/>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lang="en-US"/>
              </a:p>
            </p:txBody>
          </p:sp>
          <p:sp>
            <p:nvSpPr>
              <p:cNvPr id="104" name="Freeform: Shape 103">
                <a:extLst>
                  <a:ext uri="{FF2B5EF4-FFF2-40B4-BE49-F238E27FC236}">
                    <a16:creationId xmlns:a16="http://schemas.microsoft.com/office/drawing/2014/main" id="{491E6464-3407-492A-91A1-042CA01CF547}"/>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05" name="Freeform: Shape 104">
                <a:extLst>
                  <a:ext uri="{FF2B5EF4-FFF2-40B4-BE49-F238E27FC236}">
                    <a16:creationId xmlns:a16="http://schemas.microsoft.com/office/drawing/2014/main" id="{07517ADB-664E-497F-9334-90AD2D11D7C9}"/>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lang="en-US"/>
              </a:p>
            </p:txBody>
          </p:sp>
          <p:sp>
            <p:nvSpPr>
              <p:cNvPr id="106" name="Freeform: Shape 105">
                <a:extLst>
                  <a:ext uri="{FF2B5EF4-FFF2-40B4-BE49-F238E27FC236}">
                    <a16:creationId xmlns:a16="http://schemas.microsoft.com/office/drawing/2014/main" id="{1DCE55D4-DC97-4519-B53B-3677155B8AB5}"/>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07" name="Freeform: Shape 106">
                <a:extLst>
                  <a:ext uri="{FF2B5EF4-FFF2-40B4-BE49-F238E27FC236}">
                    <a16:creationId xmlns:a16="http://schemas.microsoft.com/office/drawing/2014/main" id="{40AD8F3D-FBCC-4571-AB53-EC61DA712BEB}"/>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08" name="Freeform: Shape 107">
                <a:extLst>
                  <a:ext uri="{FF2B5EF4-FFF2-40B4-BE49-F238E27FC236}">
                    <a16:creationId xmlns:a16="http://schemas.microsoft.com/office/drawing/2014/main" id="{B2CA8EDE-3EB5-4663-82B7-3E9747278529}"/>
                  </a:ext>
                </a:extLst>
              </p:cNvPr>
              <p:cNvSpPr/>
              <p:nvPr/>
            </p:nvSpPr>
            <p:spPr>
              <a:xfrm>
                <a:off x="7991298" y="340537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109" name="Freeform: Shape 108">
                <a:extLst>
                  <a:ext uri="{FF2B5EF4-FFF2-40B4-BE49-F238E27FC236}">
                    <a16:creationId xmlns:a16="http://schemas.microsoft.com/office/drawing/2014/main" id="{6A3F5014-5FF9-4423-BA21-C529B3EEEF79}"/>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10" name="Freeform: Shape 109">
                <a:extLst>
                  <a:ext uri="{FF2B5EF4-FFF2-40B4-BE49-F238E27FC236}">
                    <a16:creationId xmlns:a16="http://schemas.microsoft.com/office/drawing/2014/main" id="{20791EEC-1597-4B10-8392-A4DA99A1EB1A}"/>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11" name="Freeform: Shape 110">
                <a:extLst>
                  <a:ext uri="{FF2B5EF4-FFF2-40B4-BE49-F238E27FC236}">
                    <a16:creationId xmlns:a16="http://schemas.microsoft.com/office/drawing/2014/main" id="{13E48E41-8D15-4EFE-9ABA-52BE9E60FE5F}"/>
                  </a:ext>
                </a:extLst>
              </p:cNvPr>
              <p:cNvSpPr/>
              <p:nvPr/>
            </p:nvSpPr>
            <p:spPr>
              <a:xfrm>
                <a:off x="7881308" y="32954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112" name="Freeform: Shape 111">
                <a:extLst>
                  <a:ext uri="{FF2B5EF4-FFF2-40B4-BE49-F238E27FC236}">
                    <a16:creationId xmlns:a16="http://schemas.microsoft.com/office/drawing/2014/main" id="{3B979954-BB35-4547-85E5-D2BC8CE62CD8}"/>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lang="en-US"/>
              </a:p>
            </p:txBody>
          </p:sp>
          <p:sp>
            <p:nvSpPr>
              <p:cNvPr id="113" name="Freeform: Shape 112">
                <a:extLst>
                  <a:ext uri="{FF2B5EF4-FFF2-40B4-BE49-F238E27FC236}">
                    <a16:creationId xmlns:a16="http://schemas.microsoft.com/office/drawing/2014/main" id="{2A78CEED-D5CD-42C7-A799-3F0096DEFAE5}"/>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14" name="Freeform: Shape 113">
                <a:extLst>
                  <a:ext uri="{FF2B5EF4-FFF2-40B4-BE49-F238E27FC236}">
                    <a16:creationId xmlns:a16="http://schemas.microsoft.com/office/drawing/2014/main" id="{7CE882CA-2361-47D3-B4A7-2ED661F445F6}"/>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lang="en-US"/>
              </a:p>
            </p:txBody>
          </p:sp>
          <p:sp>
            <p:nvSpPr>
              <p:cNvPr id="115" name="Freeform: Shape 114">
                <a:extLst>
                  <a:ext uri="{FF2B5EF4-FFF2-40B4-BE49-F238E27FC236}">
                    <a16:creationId xmlns:a16="http://schemas.microsoft.com/office/drawing/2014/main" id="{260987CC-F6C8-4E2B-A66D-5EE15A305583}"/>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16" name="Freeform: Shape 115">
                <a:extLst>
                  <a:ext uri="{FF2B5EF4-FFF2-40B4-BE49-F238E27FC236}">
                    <a16:creationId xmlns:a16="http://schemas.microsoft.com/office/drawing/2014/main" id="{1DE06201-E31E-44EB-86F1-79B139565E52}"/>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117" name="Freeform: Shape 116">
                <a:extLst>
                  <a:ext uri="{FF2B5EF4-FFF2-40B4-BE49-F238E27FC236}">
                    <a16:creationId xmlns:a16="http://schemas.microsoft.com/office/drawing/2014/main" id="{F8485D3B-2CE0-4AB2-BD0A-7400A9221CB4}"/>
                  </a:ext>
                </a:extLst>
              </p:cNvPr>
              <p:cNvSpPr/>
              <p:nvPr/>
            </p:nvSpPr>
            <p:spPr>
              <a:xfrm>
                <a:off x="7881308" y="340537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118" name="Freeform: Shape 117">
                <a:extLst>
                  <a:ext uri="{FF2B5EF4-FFF2-40B4-BE49-F238E27FC236}">
                    <a16:creationId xmlns:a16="http://schemas.microsoft.com/office/drawing/2014/main" id="{E6575F0D-ECB0-44DF-A939-66082D2AB14F}"/>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19" name="Freeform: Shape 118">
                <a:extLst>
                  <a:ext uri="{FF2B5EF4-FFF2-40B4-BE49-F238E27FC236}">
                    <a16:creationId xmlns:a16="http://schemas.microsoft.com/office/drawing/2014/main" id="{02FF1947-72FA-4D84-BFE5-0F32A905D1CD}"/>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20" name="Freeform: Shape 119">
                <a:extLst>
                  <a:ext uri="{FF2B5EF4-FFF2-40B4-BE49-F238E27FC236}">
                    <a16:creationId xmlns:a16="http://schemas.microsoft.com/office/drawing/2014/main" id="{AABF2370-5C83-42B1-93F8-54FA025E295F}"/>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sp>
            <p:nvSpPr>
              <p:cNvPr id="121" name="Freeform: Shape 120">
                <a:extLst>
                  <a:ext uri="{FF2B5EF4-FFF2-40B4-BE49-F238E27FC236}">
                    <a16:creationId xmlns:a16="http://schemas.microsoft.com/office/drawing/2014/main" id="{074159BE-E49A-4869-88D3-34B23BBF01D9}"/>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22" name="Freeform: Shape 121">
                <a:extLst>
                  <a:ext uri="{FF2B5EF4-FFF2-40B4-BE49-F238E27FC236}">
                    <a16:creationId xmlns:a16="http://schemas.microsoft.com/office/drawing/2014/main" id="{5EFCF769-95F9-4EEE-8406-31FB5634DE7A}"/>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sp>
            <p:nvSpPr>
              <p:cNvPr id="123" name="Freeform: Shape 122">
                <a:extLst>
                  <a:ext uri="{FF2B5EF4-FFF2-40B4-BE49-F238E27FC236}">
                    <a16:creationId xmlns:a16="http://schemas.microsoft.com/office/drawing/2014/main" id="{8053F03A-D1F0-476D-AFA5-D93DC97EF3D5}"/>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24" name="Freeform: Shape 123">
                <a:extLst>
                  <a:ext uri="{FF2B5EF4-FFF2-40B4-BE49-F238E27FC236}">
                    <a16:creationId xmlns:a16="http://schemas.microsoft.com/office/drawing/2014/main" id="{9354E13F-80C3-465F-A544-43E02156E8BC}"/>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25" name="Freeform: Shape 124">
                <a:extLst>
                  <a:ext uri="{FF2B5EF4-FFF2-40B4-BE49-F238E27FC236}">
                    <a16:creationId xmlns:a16="http://schemas.microsoft.com/office/drawing/2014/main" id="{E4427AED-7A84-44A3-9EA2-D39CB732E71D}"/>
                  </a:ext>
                </a:extLst>
              </p:cNvPr>
              <p:cNvSpPr/>
              <p:nvPr/>
            </p:nvSpPr>
            <p:spPr>
              <a:xfrm>
                <a:off x="777143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26" name="Freeform: Shape 125">
                <a:extLst>
                  <a:ext uri="{FF2B5EF4-FFF2-40B4-BE49-F238E27FC236}">
                    <a16:creationId xmlns:a16="http://schemas.microsoft.com/office/drawing/2014/main" id="{BB4BE925-47C7-4219-8E3B-49DDCDECC7B7}"/>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127" name="Freeform: Shape 126">
                <a:extLst>
                  <a:ext uri="{FF2B5EF4-FFF2-40B4-BE49-F238E27FC236}">
                    <a16:creationId xmlns:a16="http://schemas.microsoft.com/office/drawing/2014/main" id="{25231D91-54B5-4B17-9351-491252D9E7E1}"/>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28" name="Freeform: Shape 127">
                <a:extLst>
                  <a:ext uri="{FF2B5EF4-FFF2-40B4-BE49-F238E27FC236}">
                    <a16:creationId xmlns:a16="http://schemas.microsoft.com/office/drawing/2014/main" id="{C050B32A-F27C-44F2-9CAA-33C359A9B39F}"/>
                  </a:ext>
                </a:extLst>
              </p:cNvPr>
              <p:cNvSpPr/>
              <p:nvPr/>
            </p:nvSpPr>
            <p:spPr>
              <a:xfrm>
                <a:off x="766144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29" name="Freeform: Shape 128">
                <a:extLst>
                  <a:ext uri="{FF2B5EF4-FFF2-40B4-BE49-F238E27FC236}">
                    <a16:creationId xmlns:a16="http://schemas.microsoft.com/office/drawing/2014/main" id="{5B535AF0-2556-4506-82EA-568FB681BF54}"/>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30" name="Freeform: Shape 129">
                <a:extLst>
                  <a:ext uri="{FF2B5EF4-FFF2-40B4-BE49-F238E27FC236}">
                    <a16:creationId xmlns:a16="http://schemas.microsoft.com/office/drawing/2014/main" id="{621A8407-162F-439D-8705-0B153F8209F3}"/>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131" name="Freeform: Shape 130">
                <a:extLst>
                  <a:ext uri="{FF2B5EF4-FFF2-40B4-BE49-F238E27FC236}">
                    <a16:creationId xmlns:a16="http://schemas.microsoft.com/office/drawing/2014/main" id="{7B97D2D7-97E5-45A5-8F55-52D58C75690D}"/>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132" name="Freeform: Shape 131">
                <a:extLst>
                  <a:ext uri="{FF2B5EF4-FFF2-40B4-BE49-F238E27FC236}">
                    <a16:creationId xmlns:a16="http://schemas.microsoft.com/office/drawing/2014/main" id="{3CD22E86-E52C-4344-B456-FC383BA528F6}"/>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33" name="Freeform: Shape 132">
                <a:extLst>
                  <a:ext uri="{FF2B5EF4-FFF2-40B4-BE49-F238E27FC236}">
                    <a16:creationId xmlns:a16="http://schemas.microsoft.com/office/drawing/2014/main" id="{C8B11A2E-CB64-4323-87B5-69D6D893AB59}"/>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34" name="Freeform: Shape 133">
                <a:extLst>
                  <a:ext uri="{FF2B5EF4-FFF2-40B4-BE49-F238E27FC236}">
                    <a16:creationId xmlns:a16="http://schemas.microsoft.com/office/drawing/2014/main" id="{DFAD412C-AF20-4DA5-A1EF-1CB00D3FBF73}"/>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35" name="Freeform: Shape 134">
                <a:extLst>
                  <a:ext uri="{FF2B5EF4-FFF2-40B4-BE49-F238E27FC236}">
                    <a16:creationId xmlns:a16="http://schemas.microsoft.com/office/drawing/2014/main" id="{64C13F5C-3EF7-4D43-974C-3C9A336979D8}"/>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36" name="Freeform: Shape 135">
                <a:extLst>
                  <a:ext uri="{FF2B5EF4-FFF2-40B4-BE49-F238E27FC236}">
                    <a16:creationId xmlns:a16="http://schemas.microsoft.com/office/drawing/2014/main" id="{74ABA6ED-918C-4D58-97EF-9BB497DA9AB5}"/>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37" name="Freeform: Shape 136">
                <a:extLst>
                  <a:ext uri="{FF2B5EF4-FFF2-40B4-BE49-F238E27FC236}">
                    <a16:creationId xmlns:a16="http://schemas.microsoft.com/office/drawing/2014/main" id="{26380E45-7D07-4420-835D-DBA25996A62F}"/>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38" name="Freeform: Shape 137">
                <a:extLst>
                  <a:ext uri="{FF2B5EF4-FFF2-40B4-BE49-F238E27FC236}">
                    <a16:creationId xmlns:a16="http://schemas.microsoft.com/office/drawing/2014/main" id="{A15C4DD2-CFE2-4815-88E5-16862C3ECEC4}"/>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39" name="Freeform: Shape 138">
                <a:extLst>
                  <a:ext uri="{FF2B5EF4-FFF2-40B4-BE49-F238E27FC236}">
                    <a16:creationId xmlns:a16="http://schemas.microsoft.com/office/drawing/2014/main" id="{7C86035C-0AFD-432C-AF2D-9462606FEA4B}"/>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40" name="Freeform: Shape 139">
                <a:extLst>
                  <a:ext uri="{FF2B5EF4-FFF2-40B4-BE49-F238E27FC236}">
                    <a16:creationId xmlns:a16="http://schemas.microsoft.com/office/drawing/2014/main" id="{46666CCF-9AE7-4DA4-BF97-B7CD6D0549C9}"/>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41" name="Freeform: Shape 140">
                <a:extLst>
                  <a:ext uri="{FF2B5EF4-FFF2-40B4-BE49-F238E27FC236}">
                    <a16:creationId xmlns:a16="http://schemas.microsoft.com/office/drawing/2014/main" id="{7DB47D77-5524-4E2B-A53B-98B22CB98610}"/>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42" name="Freeform: Shape 141">
                <a:extLst>
                  <a:ext uri="{FF2B5EF4-FFF2-40B4-BE49-F238E27FC236}">
                    <a16:creationId xmlns:a16="http://schemas.microsoft.com/office/drawing/2014/main" id="{FF5A4358-610C-470B-8014-BC40444822F7}"/>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43" name="Freeform: Shape 142">
                <a:extLst>
                  <a:ext uri="{FF2B5EF4-FFF2-40B4-BE49-F238E27FC236}">
                    <a16:creationId xmlns:a16="http://schemas.microsoft.com/office/drawing/2014/main" id="{1DFBAB92-7FBF-444E-91AB-CDE2A025A12E}"/>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4" name="Freeform: Shape 143">
                <a:extLst>
                  <a:ext uri="{FF2B5EF4-FFF2-40B4-BE49-F238E27FC236}">
                    <a16:creationId xmlns:a16="http://schemas.microsoft.com/office/drawing/2014/main" id="{AA3852F6-51F8-4EC3-935A-D6B9E5EBAF3D}"/>
                  </a:ext>
                </a:extLst>
              </p:cNvPr>
              <p:cNvSpPr/>
              <p:nvPr/>
            </p:nvSpPr>
            <p:spPr>
              <a:xfrm>
                <a:off x="755156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5" name="Freeform: Shape 144">
                <a:extLst>
                  <a:ext uri="{FF2B5EF4-FFF2-40B4-BE49-F238E27FC236}">
                    <a16:creationId xmlns:a16="http://schemas.microsoft.com/office/drawing/2014/main" id="{422307AA-0D14-4FDA-8CCB-7C2AA885F91F}"/>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6" name="Freeform: Shape 145">
                <a:extLst>
                  <a:ext uri="{FF2B5EF4-FFF2-40B4-BE49-F238E27FC236}">
                    <a16:creationId xmlns:a16="http://schemas.microsoft.com/office/drawing/2014/main" id="{E3DFDB3D-8AE5-4A6C-9A45-6F60E3332652}"/>
                  </a:ext>
                </a:extLst>
              </p:cNvPr>
              <p:cNvSpPr/>
              <p:nvPr/>
            </p:nvSpPr>
            <p:spPr>
              <a:xfrm>
                <a:off x="755156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7" name="Freeform: Shape 146">
                <a:extLst>
                  <a:ext uri="{FF2B5EF4-FFF2-40B4-BE49-F238E27FC236}">
                    <a16:creationId xmlns:a16="http://schemas.microsoft.com/office/drawing/2014/main" id="{4F33587B-4CF3-4314-8865-EE7EA110493D}"/>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8" name="Freeform: Shape 147">
                <a:extLst>
                  <a:ext uri="{FF2B5EF4-FFF2-40B4-BE49-F238E27FC236}">
                    <a16:creationId xmlns:a16="http://schemas.microsoft.com/office/drawing/2014/main" id="{8EF5082C-1A94-4292-80D5-005A95B20743}"/>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149" name="Freeform: Shape 148">
                <a:extLst>
                  <a:ext uri="{FF2B5EF4-FFF2-40B4-BE49-F238E27FC236}">
                    <a16:creationId xmlns:a16="http://schemas.microsoft.com/office/drawing/2014/main" id="{9F07691A-F741-4014-B9B5-376767191D39}"/>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150" name="Freeform: Shape 149">
                <a:extLst>
                  <a:ext uri="{FF2B5EF4-FFF2-40B4-BE49-F238E27FC236}">
                    <a16:creationId xmlns:a16="http://schemas.microsoft.com/office/drawing/2014/main" id="{947C9633-C55E-4CF0-9075-60507064B193}"/>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151" name="Freeform: Shape 150">
                <a:extLst>
                  <a:ext uri="{FF2B5EF4-FFF2-40B4-BE49-F238E27FC236}">
                    <a16:creationId xmlns:a16="http://schemas.microsoft.com/office/drawing/2014/main" id="{40755B0B-FB32-4B01-9237-F4034EFE3C12}"/>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152" name="Freeform: Shape 151">
                <a:extLst>
                  <a:ext uri="{FF2B5EF4-FFF2-40B4-BE49-F238E27FC236}">
                    <a16:creationId xmlns:a16="http://schemas.microsoft.com/office/drawing/2014/main" id="{D2F79639-5C9D-4CAD-8084-7386F86B3473}"/>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53" name="Freeform: Shape 152">
                <a:extLst>
                  <a:ext uri="{FF2B5EF4-FFF2-40B4-BE49-F238E27FC236}">
                    <a16:creationId xmlns:a16="http://schemas.microsoft.com/office/drawing/2014/main" id="{BE0973FB-C48D-4C61-A5E9-EF2B51CEFA28}"/>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54" name="Freeform: Shape 153">
                <a:extLst>
                  <a:ext uri="{FF2B5EF4-FFF2-40B4-BE49-F238E27FC236}">
                    <a16:creationId xmlns:a16="http://schemas.microsoft.com/office/drawing/2014/main" id="{E3DF5AF9-6C72-4A83-9443-589B59452351}"/>
                  </a:ext>
                </a:extLst>
              </p:cNvPr>
              <p:cNvSpPr/>
              <p:nvPr/>
            </p:nvSpPr>
            <p:spPr>
              <a:xfrm>
                <a:off x="744157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55" name="Freeform: Shape 154">
                <a:extLst>
                  <a:ext uri="{FF2B5EF4-FFF2-40B4-BE49-F238E27FC236}">
                    <a16:creationId xmlns:a16="http://schemas.microsoft.com/office/drawing/2014/main" id="{8A1F9317-A2F4-44F6-8372-4564AA5C8B95}"/>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56" name="Freeform: Shape 155">
                <a:extLst>
                  <a:ext uri="{FF2B5EF4-FFF2-40B4-BE49-F238E27FC236}">
                    <a16:creationId xmlns:a16="http://schemas.microsoft.com/office/drawing/2014/main" id="{BB29130E-433B-48E5-9E4E-9BEE819C1AA9}"/>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57" name="Freeform: Shape 156">
                <a:extLst>
                  <a:ext uri="{FF2B5EF4-FFF2-40B4-BE49-F238E27FC236}">
                    <a16:creationId xmlns:a16="http://schemas.microsoft.com/office/drawing/2014/main" id="{03BFF36C-BF07-4821-BFC6-3E6E210CDECC}"/>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158" name="Freeform: Shape 157">
                <a:extLst>
                  <a:ext uri="{FF2B5EF4-FFF2-40B4-BE49-F238E27FC236}">
                    <a16:creationId xmlns:a16="http://schemas.microsoft.com/office/drawing/2014/main" id="{ACC899E9-9BF3-4446-ACBD-BDC957E0A3A9}"/>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59" name="Freeform: Shape 158">
                <a:extLst>
                  <a:ext uri="{FF2B5EF4-FFF2-40B4-BE49-F238E27FC236}">
                    <a16:creationId xmlns:a16="http://schemas.microsoft.com/office/drawing/2014/main" id="{2494F29B-2689-41AD-8F06-ACEE23BFB56E}"/>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160" name="Freeform: Shape 159">
                <a:extLst>
                  <a:ext uri="{FF2B5EF4-FFF2-40B4-BE49-F238E27FC236}">
                    <a16:creationId xmlns:a16="http://schemas.microsoft.com/office/drawing/2014/main" id="{B9331BFB-D543-40F8-8985-736A6CF78170}"/>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1" name="Freeform: Shape 160">
                <a:extLst>
                  <a:ext uri="{FF2B5EF4-FFF2-40B4-BE49-F238E27FC236}">
                    <a16:creationId xmlns:a16="http://schemas.microsoft.com/office/drawing/2014/main" id="{B03FDBB6-4970-45D2-9835-13C80043D4BA}"/>
                  </a:ext>
                </a:extLst>
              </p:cNvPr>
              <p:cNvSpPr/>
              <p:nvPr/>
            </p:nvSpPr>
            <p:spPr>
              <a:xfrm>
                <a:off x="744157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2" name="Freeform: Shape 161">
                <a:extLst>
                  <a:ext uri="{FF2B5EF4-FFF2-40B4-BE49-F238E27FC236}">
                    <a16:creationId xmlns:a16="http://schemas.microsoft.com/office/drawing/2014/main" id="{956EA69C-5B35-44B5-8543-55A2657CDDFE}"/>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3" name="Freeform: Shape 162">
                <a:extLst>
                  <a:ext uri="{FF2B5EF4-FFF2-40B4-BE49-F238E27FC236}">
                    <a16:creationId xmlns:a16="http://schemas.microsoft.com/office/drawing/2014/main" id="{EDEBF92D-E33D-4B28-B80E-C89666DB3997}"/>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164" name="Freeform: Shape 163">
                <a:extLst>
                  <a:ext uri="{FF2B5EF4-FFF2-40B4-BE49-F238E27FC236}">
                    <a16:creationId xmlns:a16="http://schemas.microsoft.com/office/drawing/2014/main" id="{D08566F2-EEEF-4CA6-95EE-6DC2A62CD88C}"/>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165" name="Freeform: Shape 164">
                <a:extLst>
                  <a:ext uri="{FF2B5EF4-FFF2-40B4-BE49-F238E27FC236}">
                    <a16:creationId xmlns:a16="http://schemas.microsoft.com/office/drawing/2014/main" id="{A8012BE1-5457-47A3-A17A-6E0E4963BBDA}"/>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6" name="Freeform: Shape 165">
                <a:extLst>
                  <a:ext uri="{FF2B5EF4-FFF2-40B4-BE49-F238E27FC236}">
                    <a16:creationId xmlns:a16="http://schemas.microsoft.com/office/drawing/2014/main" id="{4BF1711D-7319-4605-BB53-EAE387F6A7BE}"/>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7" name="Freeform: Shape 166">
                <a:extLst>
                  <a:ext uri="{FF2B5EF4-FFF2-40B4-BE49-F238E27FC236}">
                    <a16:creationId xmlns:a16="http://schemas.microsoft.com/office/drawing/2014/main" id="{9C4142F1-0A31-486D-8DEB-F6D72D415B2B}"/>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68" name="Freeform: Shape 167">
                <a:extLst>
                  <a:ext uri="{FF2B5EF4-FFF2-40B4-BE49-F238E27FC236}">
                    <a16:creationId xmlns:a16="http://schemas.microsoft.com/office/drawing/2014/main" id="{56DACB70-4A5A-4EBB-B029-C8FB8A3A33EE}"/>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9" name="Freeform: Shape 168">
                <a:extLst>
                  <a:ext uri="{FF2B5EF4-FFF2-40B4-BE49-F238E27FC236}">
                    <a16:creationId xmlns:a16="http://schemas.microsoft.com/office/drawing/2014/main" id="{2ADD0D03-9E89-4E2A-9FBE-C5DAF0381942}"/>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70" name="Freeform: Shape 169">
                <a:extLst>
                  <a:ext uri="{FF2B5EF4-FFF2-40B4-BE49-F238E27FC236}">
                    <a16:creationId xmlns:a16="http://schemas.microsoft.com/office/drawing/2014/main" id="{F87D8DCB-8795-4A51-BCB9-781923CE05E9}"/>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sp>
          <p:nvSpPr>
            <p:cNvPr id="94" name="Freeform: Shape 93">
              <a:extLst>
                <a:ext uri="{FF2B5EF4-FFF2-40B4-BE49-F238E27FC236}">
                  <a16:creationId xmlns:a16="http://schemas.microsoft.com/office/drawing/2014/main" id="{F182EC57-D3D1-4055-A2AD-1A3DC798A931}"/>
                </a:ext>
              </a:extLst>
            </p:cNvPr>
            <p:cNvSpPr/>
            <p:nvPr/>
          </p:nvSpPr>
          <p:spPr>
            <a:xfrm>
              <a:off x="7246934" y="3268015"/>
              <a:ext cx="900650" cy="500621"/>
            </a:xfrm>
            <a:custGeom>
              <a:avLst/>
              <a:gdLst>
                <a:gd fmla="*/ 355722 w 900650" name="connsiteX0"/>
                <a:gd fmla="*/ 500571 h 500621" name="connsiteY0"/>
                <a:gd fmla="*/ 351973 w 900650" name="connsiteX1"/>
                <a:gd fmla="*/ 499662 h 500621" name="connsiteY1"/>
                <a:gd fmla="*/ 4732 w 900650" name="connsiteX2"/>
                <a:gd fmla="*/ 326155 h 500621" name="connsiteY2"/>
                <a:gd fmla="*/ -40 w 900650" name="connsiteX3"/>
                <a:gd fmla="*/ 318542 h 500621" name="connsiteY3"/>
                <a:gd fmla="*/ 4732 w 900650" name="connsiteX4"/>
                <a:gd fmla="*/ 310929 h 500621" name="connsiteY4"/>
                <a:gd fmla="*/ 614335 w 900650" name="connsiteX5"/>
                <a:gd fmla="*/ 844 h 500621" name="connsiteY5"/>
                <a:gd fmla="*/ 621948 w 900650" name="connsiteX6"/>
                <a:gd fmla="*/ 844 h 500621" name="connsiteY6"/>
                <a:gd fmla="*/ 802727 w 900650" name="connsiteX7"/>
                <a:gd fmla="*/ 86745 h 500621" name="connsiteY7"/>
                <a:gd fmla="*/ 891810 w 900650" name="connsiteX8"/>
                <a:gd fmla="*/ 86745 h 500621" name="connsiteY8"/>
                <a:gd fmla="*/ 900605 w 900650" name="connsiteX9"/>
                <a:gd fmla="*/ 94983 h 500621" name="connsiteY9"/>
                <a:gd fmla="*/ 895673 w 900650" name="connsiteX10"/>
                <a:gd fmla="*/ 102993 h 500621" name="connsiteY10"/>
                <a:gd fmla="*/ 658195 w 900650" name="connsiteX11"/>
                <a:gd fmla="*/ 221733 h 500621" name="connsiteY11"/>
                <a:gd fmla="*/ 650468 w 900650" name="connsiteX12"/>
                <a:gd fmla="*/ 221733 h 500621" name="connsiteY12"/>
                <a:gd fmla="*/ 532979 w 900650" name="connsiteX13"/>
                <a:gd fmla="*/ 162874 h 500621" name="connsiteY13"/>
                <a:gd fmla="*/ 248914 w 900650" name="connsiteX14"/>
                <a:gd fmla="*/ 305248 h 500621" name="connsiteY14"/>
                <a:gd fmla="*/ 303341 w 900650" name="connsiteX15"/>
                <a:gd fmla="*/ 332518 h 500621" name="connsiteY15"/>
                <a:gd fmla="*/ 353223 w 900650" name="connsiteX16"/>
                <a:gd fmla="*/ 307747 h 500621" name="connsiteY16"/>
                <a:gd fmla="*/ 360836 w 900650" name="connsiteX17"/>
                <a:gd fmla="*/ 307747 h 500621" name="connsiteY17"/>
                <a:gd fmla="*/ 378107 w 900650" name="connsiteX18"/>
                <a:gd fmla="*/ 316269 h 500621" name="connsiteY18"/>
                <a:gd fmla="*/ 382879 w 900650" name="connsiteX19"/>
                <a:gd fmla="*/ 324337 h 500621" name="connsiteY19"/>
                <a:gd fmla="*/ 381402 w 900650" name="connsiteX20"/>
                <a:gd fmla="*/ 356266 h 500621" name="connsiteY20"/>
                <a:gd fmla="*/ 493665 w 900650" name="connsiteX21"/>
                <a:gd fmla="*/ 412283 h 500621" name="connsiteY21"/>
                <a:gd fmla="*/ 497448 w 900650" name="connsiteX22"/>
                <a:gd fmla="*/ 423726 h 500621" name="connsiteY22"/>
                <a:gd fmla="*/ 493665 w 900650" name="connsiteX23"/>
                <a:gd fmla="*/ 427509 h 500621" name="connsiteY23"/>
                <a:gd fmla="*/ 359813 w 900650" name="connsiteX24"/>
                <a:gd fmla="*/ 499434 h 500621" name="connsiteY24"/>
                <a:gd fmla="*/ 355722 w 900650" name="connsiteX25"/>
                <a:gd fmla="*/ 500571 h 500621" name="connsiteY25"/>
                <a:gd fmla="*/ 27571 w 900650" name="connsiteX26"/>
                <a:gd fmla="*/ 318769 h 500621" name="connsiteY26"/>
                <a:gd fmla="*/ 355609 w 900650" name="connsiteX27"/>
                <a:gd fmla="*/ 482731 h 500621" name="connsiteY27"/>
                <a:gd fmla="*/ 470939 w 900650" name="connsiteX28"/>
                <a:gd fmla="*/ 419896 h 500621" name="connsiteY28"/>
                <a:gd fmla="*/ 368676 w 900650" name="connsiteX29"/>
                <a:gd fmla="*/ 368765 h 500621" name="connsiteY29"/>
                <a:gd fmla="*/ 363904 w 900650" name="connsiteX30"/>
                <a:gd fmla="*/ 360924 h 500621" name="connsiteY30"/>
                <a:gd fmla="*/ 365154 w 900650" name="connsiteX31"/>
                <a:gd fmla="*/ 328655 h 500621" name="connsiteY31"/>
                <a:gd fmla="*/ 356745 w 900650" name="connsiteX32"/>
                <a:gd fmla="*/ 324451 h 500621" name="connsiteY32"/>
                <a:gd fmla="*/ 306750 w 900650" name="connsiteX33"/>
                <a:gd fmla="*/ 349335 h 500621" name="connsiteY33"/>
                <a:gd fmla="*/ 299137 w 900650" name="connsiteX34"/>
                <a:gd fmla="*/ 349335 h 500621" name="connsiteY34"/>
                <a:gd fmla="*/ 225621 w 900650" name="connsiteX35"/>
                <a:gd fmla="*/ 312633 h 500621" name="connsiteY35"/>
                <a:gd fmla="*/ 221666 w 900650" name="connsiteX36"/>
                <a:gd fmla="*/ 301248 h 500621" name="connsiteY36"/>
                <a:gd fmla="*/ 225621 w 900650" name="connsiteX37"/>
                <a:gd fmla="*/ 297294 h 500621" name="connsiteY37"/>
                <a:gd fmla="*/ 529116 w 900650" name="connsiteX38"/>
                <a:gd fmla="*/ 145603 h 500621" name="connsiteY38"/>
                <a:gd fmla="*/ 536729 w 900650" name="connsiteX39"/>
                <a:gd fmla="*/ 145603 h 500621" name="connsiteY39"/>
                <a:gd fmla="*/ 654104 w 900650" name="connsiteX40"/>
                <a:gd fmla="*/ 204007 h 500621" name="connsiteY40"/>
                <a:gd fmla="*/ 855336 w 900650" name="connsiteX41"/>
                <a:gd fmla="*/ 103448 h 500621" name="connsiteY41"/>
                <a:gd fmla="*/ 800568 w 900650" name="connsiteX42"/>
                <a:gd fmla="*/ 103448 h 500621" name="connsiteY42"/>
                <a:gd fmla="*/ 796932 w 900650" name="connsiteX43"/>
                <a:gd fmla="*/ 102539 h 500621" name="connsiteY43"/>
                <a:gd fmla="*/ 618085 w 900650" name="connsiteX44"/>
                <a:gd fmla="*/ 17660 h 500621"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500621" w="900650">
                  <a:moveTo>
                    <a:pt x="355722" y="500571"/>
                  </a:moveTo>
                  <a:cubicBezTo>
                    <a:pt x="354416" y="500559"/>
                    <a:pt x="353143" y="500241"/>
                    <a:pt x="351973" y="499662"/>
                  </a:cubicBezTo>
                  <a:lnTo>
                    <a:pt x="4732" y="326155"/>
                  </a:lnTo>
                  <a:cubicBezTo>
                    <a:pt x="1857" y="324689"/>
                    <a:pt x="28" y="321769"/>
                    <a:pt x="-40" y="318542"/>
                  </a:cubicBezTo>
                  <a:cubicBezTo>
                    <a:pt x="-86" y="315292"/>
                    <a:pt x="1789" y="312315"/>
                    <a:pt x="4732" y="310929"/>
                  </a:cubicBezTo>
                  <a:lnTo>
                    <a:pt x="614335" y="844"/>
                  </a:lnTo>
                  <a:cubicBezTo>
                    <a:pt x="616733" y="-349"/>
                    <a:pt x="619551" y="-349"/>
                    <a:pt x="621948" y="844"/>
                  </a:cubicBezTo>
                  <a:lnTo>
                    <a:pt x="802727" y="86745"/>
                  </a:lnTo>
                  <a:lnTo>
                    <a:pt x="891810" y="86745"/>
                  </a:lnTo>
                  <a:cubicBezTo>
                    <a:pt x="896514" y="86586"/>
                    <a:pt x="900457" y="90279"/>
                    <a:pt x="900605" y="94983"/>
                  </a:cubicBezTo>
                  <a:cubicBezTo>
                    <a:pt x="900718" y="98403"/>
                    <a:pt x="898775" y="101550"/>
                    <a:pt x="895673" y="102993"/>
                  </a:cubicBezTo>
                  <a:lnTo>
                    <a:pt x="658195" y="221733"/>
                  </a:lnTo>
                  <a:cubicBezTo>
                    <a:pt x="655741" y="222869"/>
                    <a:pt x="652923" y="222869"/>
                    <a:pt x="650468" y="221733"/>
                  </a:cubicBezTo>
                  <a:lnTo>
                    <a:pt x="532979" y="162874"/>
                  </a:lnTo>
                  <a:lnTo>
                    <a:pt x="248914" y="305248"/>
                  </a:lnTo>
                  <a:lnTo>
                    <a:pt x="303341" y="332518"/>
                  </a:lnTo>
                  <a:lnTo>
                    <a:pt x="353223" y="307747"/>
                  </a:lnTo>
                  <a:cubicBezTo>
                    <a:pt x="355609" y="306497"/>
                    <a:pt x="358450" y="306497"/>
                    <a:pt x="360836" y="307747"/>
                  </a:cubicBezTo>
                  <a:lnTo>
                    <a:pt x="378107" y="316269"/>
                  </a:lnTo>
                  <a:cubicBezTo>
                    <a:pt x="381163" y="317769"/>
                    <a:pt x="383038" y="320939"/>
                    <a:pt x="382879" y="324337"/>
                  </a:cubicBezTo>
                  <a:lnTo>
                    <a:pt x="381402" y="356266"/>
                  </a:lnTo>
                  <a:lnTo>
                    <a:pt x="493665" y="412283"/>
                  </a:lnTo>
                  <a:cubicBezTo>
                    <a:pt x="497869" y="414397"/>
                    <a:pt x="499562" y="419521"/>
                    <a:pt x="497448" y="423726"/>
                  </a:cubicBezTo>
                  <a:cubicBezTo>
                    <a:pt x="496630" y="425362"/>
                    <a:pt x="495301" y="426691"/>
                    <a:pt x="493665" y="427509"/>
                  </a:cubicBezTo>
                  <a:lnTo>
                    <a:pt x="359813" y="499434"/>
                  </a:lnTo>
                  <a:cubicBezTo>
                    <a:pt x="358563" y="500139"/>
                    <a:pt x="357154" y="500536"/>
                    <a:pt x="355722" y="500571"/>
                  </a:cubicBezTo>
                  <a:close/>
                  <a:moveTo>
                    <a:pt x="27571" y="318769"/>
                  </a:moveTo>
                  <a:lnTo>
                    <a:pt x="355609" y="482731"/>
                  </a:lnTo>
                  <a:lnTo>
                    <a:pt x="470939" y="419896"/>
                  </a:lnTo>
                  <a:lnTo>
                    <a:pt x="368676" y="368765"/>
                  </a:lnTo>
                  <a:cubicBezTo>
                    <a:pt x="365676" y="367321"/>
                    <a:pt x="363801" y="364254"/>
                    <a:pt x="363904" y="360924"/>
                  </a:cubicBezTo>
                  <a:lnTo>
                    <a:pt x="365154" y="328655"/>
                  </a:lnTo>
                  <a:lnTo>
                    <a:pt x="356745" y="324451"/>
                  </a:lnTo>
                  <a:lnTo>
                    <a:pt x="306750" y="349335"/>
                  </a:lnTo>
                  <a:cubicBezTo>
                    <a:pt x="304352" y="350527"/>
                    <a:pt x="301534" y="350527"/>
                    <a:pt x="299137" y="349335"/>
                  </a:cubicBezTo>
                  <a:lnTo>
                    <a:pt x="225621" y="312633"/>
                  </a:lnTo>
                  <a:cubicBezTo>
                    <a:pt x="221382" y="310577"/>
                    <a:pt x="219610" y="305486"/>
                    <a:pt x="221666" y="301248"/>
                  </a:cubicBezTo>
                  <a:cubicBezTo>
                    <a:pt x="222496" y="299521"/>
                    <a:pt x="223894" y="298135"/>
                    <a:pt x="225621" y="297294"/>
                  </a:cubicBezTo>
                  <a:lnTo>
                    <a:pt x="529116" y="145603"/>
                  </a:lnTo>
                  <a:cubicBezTo>
                    <a:pt x="531502" y="144353"/>
                    <a:pt x="534342" y="144353"/>
                    <a:pt x="536729" y="145603"/>
                  </a:cubicBezTo>
                  <a:lnTo>
                    <a:pt x="654104" y="204007"/>
                  </a:lnTo>
                  <a:lnTo>
                    <a:pt x="855336" y="103448"/>
                  </a:lnTo>
                  <a:lnTo>
                    <a:pt x="800568" y="103448"/>
                  </a:lnTo>
                  <a:cubicBezTo>
                    <a:pt x="799307" y="103425"/>
                    <a:pt x="798057" y="103118"/>
                    <a:pt x="796932" y="102539"/>
                  </a:cubicBezTo>
                  <a:lnTo>
                    <a:pt x="618085" y="17660"/>
                  </a:lnTo>
                  <a:close/>
                </a:path>
              </a:pathLst>
            </a:custGeom>
            <a:solidFill>
              <a:srgbClr val="271C57"/>
            </a:solidFill>
            <a:ln cap="flat" w="11362">
              <a:noFill/>
              <a:prstDash val="solid"/>
              <a:miter/>
            </a:ln>
          </p:spPr>
          <p:txBody>
            <a:bodyPr anchor="ctr" rtlCol="0"/>
            <a:lstStyle/>
            <a:p>
              <a:endParaRPr lang="en-US"/>
            </a:p>
          </p:txBody>
        </p:sp>
        <p:sp>
          <p:nvSpPr>
            <p:cNvPr id="95" name="Freeform: Shape 94">
              <a:extLst>
                <a:ext uri="{FF2B5EF4-FFF2-40B4-BE49-F238E27FC236}">
                  <a16:creationId xmlns:a16="http://schemas.microsoft.com/office/drawing/2014/main" id="{7FBB1E9F-6E72-4DDF-88DB-7FAC5E66EC3F}"/>
                </a:ext>
              </a:extLst>
            </p:cNvPr>
            <p:cNvSpPr/>
            <p:nvPr/>
          </p:nvSpPr>
          <p:spPr>
            <a:xfrm>
              <a:off x="8657343" y="3204950"/>
              <a:ext cx="93698" cy="60096"/>
            </a:xfrm>
            <a:custGeom>
              <a:avLst/>
              <a:gdLst>
                <a:gd fmla="*/ 8397 w 93698" name="connsiteX0"/>
                <a:gd fmla="*/ 60045 h 60096" name="connsiteY0"/>
                <a:gd fmla="*/ 1012 w 93698" name="connsiteX1"/>
                <a:gd fmla="*/ 55614 h 60096" name="connsiteY1"/>
                <a:gd fmla="*/ 4193 w 93698" name="connsiteX2"/>
                <a:gd fmla="*/ 44251 h 60096" name="connsiteY2"/>
                <a:gd fmla="*/ 81345 w 93698" name="connsiteX3"/>
                <a:gd fmla="*/ 960 h 60096" name="connsiteY3"/>
                <a:gd fmla="*/ 92708 w 93698" name="connsiteX4"/>
                <a:gd fmla="*/ 4141 h 60096" name="connsiteY4"/>
                <a:gd fmla="*/ 89413 w 93698" name="connsiteX5"/>
                <a:gd fmla="*/ 15504 h 60096" name="connsiteY5"/>
                <a:gd fmla="*/ 12261 w 93698" name="connsiteX6"/>
                <a:gd fmla="*/ 58796 h 60096" name="connsiteY6"/>
                <a:gd fmla="*/ 8397 w 93698" name="connsiteX7"/>
                <a:gd fmla="*/ 60045 h 6009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096" w="93698">
                  <a:moveTo>
                    <a:pt x="8397" y="60045"/>
                  </a:moveTo>
                  <a:cubicBezTo>
                    <a:pt x="5307" y="60057"/>
                    <a:pt x="2454" y="58352"/>
                    <a:pt x="1012" y="55614"/>
                  </a:cubicBezTo>
                  <a:cubicBezTo>
                    <a:pt x="-1216" y="51592"/>
                    <a:pt x="205" y="46535"/>
                    <a:pt x="4193" y="44251"/>
                  </a:cubicBezTo>
                  <a:lnTo>
                    <a:pt x="81345" y="960"/>
                  </a:lnTo>
                  <a:cubicBezTo>
                    <a:pt x="85367" y="-1199"/>
                    <a:pt x="90390" y="210"/>
                    <a:pt x="92708" y="4141"/>
                  </a:cubicBezTo>
                  <a:cubicBezTo>
                    <a:pt x="94787" y="8209"/>
                    <a:pt x="93344" y="13186"/>
                    <a:pt x="89413" y="15504"/>
                  </a:cubicBezTo>
                  <a:lnTo>
                    <a:pt x="12261" y="58796"/>
                  </a:lnTo>
                  <a:cubicBezTo>
                    <a:pt x="11102" y="59534"/>
                    <a:pt x="9772" y="59966"/>
                    <a:pt x="8397" y="60045"/>
                  </a:cubicBezTo>
                  <a:close/>
                </a:path>
              </a:pathLst>
            </a:custGeom>
            <a:solidFill>
              <a:srgbClr val="271C57"/>
            </a:solidFill>
            <a:ln cap="flat" w="11362">
              <a:noFill/>
              <a:prstDash val="solid"/>
              <a:miter/>
            </a:ln>
          </p:spPr>
          <p:txBody>
            <a:bodyPr anchor="ctr" rtlCol="0"/>
            <a:lstStyle/>
            <a:p>
              <a:endParaRPr lang="en-US"/>
            </a:p>
          </p:txBody>
        </p:sp>
        <p:sp>
          <p:nvSpPr>
            <p:cNvPr id="96" name="Freeform: Shape 95">
              <a:extLst>
                <a:ext uri="{FF2B5EF4-FFF2-40B4-BE49-F238E27FC236}">
                  <a16:creationId xmlns:a16="http://schemas.microsoft.com/office/drawing/2014/main" id="{364BFF6A-9C94-4036-876B-830B753B72F2}"/>
                </a:ext>
              </a:extLst>
            </p:cNvPr>
            <p:cNvSpPr/>
            <p:nvPr/>
          </p:nvSpPr>
          <p:spPr>
            <a:xfrm>
              <a:off x="7894454" y="3298631"/>
              <a:ext cx="439124" cy="267075"/>
            </a:xfrm>
            <a:custGeom>
              <a:avLst/>
              <a:gdLst>
                <a:gd fmla="*/ 160434 w 439124" name="connsiteX0"/>
                <a:gd fmla="*/ 267018 h 267075" name="connsiteY0"/>
                <a:gd fmla="*/ 156684 w 439124" name="connsiteX1"/>
                <a:gd fmla="*/ 266109 h 267075" name="connsiteY1"/>
                <a:gd fmla="*/ 4652 w 439124" name="connsiteX2"/>
                <a:gd fmla="*/ 190094 h 267075" name="connsiteY2"/>
                <a:gd fmla="*/ 869 w 439124" name="connsiteX3"/>
                <a:gd fmla="*/ 178652 h 267075" name="connsiteY3"/>
                <a:gd fmla="*/ 4652 w 439124" name="connsiteX4"/>
                <a:gd fmla="*/ 174868 h 267075" name="connsiteY4"/>
                <a:gd fmla="*/ 352916 w 439124" name="connsiteX5"/>
                <a:gd fmla="*/ 793 h 267075" name="connsiteY5"/>
                <a:gd fmla="*/ 360529 w 439124" name="connsiteX6"/>
                <a:gd fmla="*/ 793 h 267075" name="connsiteY6"/>
                <a:gd fmla="*/ 434272 w 439124" name="connsiteX7"/>
                <a:gd fmla="*/ 37607 h 267075" name="connsiteY7"/>
                <a:gd fmla="*/ 438226 w 439124" name="connsiteX8"/>
                <a:gd fmla="*/ 48993 h 267075" name="connsiteY8"/>
                <a:gd fmla="*/ 434272 w 439124" name="connsiteX9"/>
                <a:gd fmla="*/ 52947 h 267075" name="connsiteY9"/>
                <a:gd fmla="*/ 358825 w 439124" name="connsiteX10"/>
                <a:gd fmla="*/ 90898 h 267075" name="connsiteY10"/>
                <a:gd fmla="*/ 421773 w 439124" name="connsiteX11"/>
                <a:gd fmla="*/ 122259 h 267075" name="connsiteY11"/>
                <a:gd fmla="*/ 426546 w 439124" name="connsiteX12"/>
                <a:gd fmla="*/ 129985 h 267075" name="connsiteY12"/>
                <a:gd fmla="*/ 421773 w 439124" name="connsiteX13"/>
                <a:gd fmla="*/ 137598 h 267075" name="connsiteY13"/>
                <a:gd fmla="*/ 164752 w 439124" name="connsiteX14"/>
                <a:gd fmla="*/ 266109 h 267075" name="connsiteY14"/>
                <a:gd fmla="*/ 160434 w 439124" name="connsiteX15"/>
                <a:gd fmla="*/ 267018 h 267075" name="connsiteY15"/>
                <a:gd fmla="*/ 27605 w 439124" name="connsiteX16"/>
                <a:gd fmla="*/ 182480 h 267075" name="connsiteY16"/>
                <a:gd fmla="*/ 160434 w 439124" name="connsiteX17"/>
                <a:gd fmla="*/ 248952 h 267075" name="connsiteY17"/>
                <a:gd fmla="*/ 398367 w 439124" name="connsiteX18"/>
                <a:gd fmla="*/ 129985 h 267075" name="connsiteY18"/>
                <a:gd fmla="*/ 335418 w 439124" name="connsiteX19"/>
                <a:gd fmla="*/ 98625 h 267075" name="connsiteY19"/>
                <a:gd fmla="*/ 331714 w 439124" name="connsiteX20"/>
                <a:gd fmla="*/ 86989 h 267075" name="connsiteY20"/>
                <a:gd fmla="*/ 335418 w 439124" name="connsiteX21"/>
                <a:gd fmla="*/ 83285 h 267075" name="connsiteY21"/>
                <a:gd fmla="*/ 411320 w 439124" name="connsiteX22"/>
                <a:gd fmla="*/ 45220 h 267075" name="connsiteY22"/>
                <a:gd fmla="*/ 356779 w 439124" name="connsiteX23"/>
                <a:gd fmla="*/ 18064 h 267075"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67075" w="439124">
                  <a:moveTo>
                    <a:pt x="160434" y="267018"/>
                  </a:moveTo>
                  <a:cubicBezTo>
                    <a:pt x="159127" y="267007"/>
                    <a:pt x="157854" y="266689"/>
                    <a:pt x="156684" y="266109"/>
                  </a:cubicBezTo>
                  <a:lnTo>
                    <a:pt x="4652" y="190094"/>
                  </a:lnTo>
                  <a:cubicBezTo>
                    <a:pt x="448" y="187980"/>
                    <a:pt x="-1245" y="182856"/>
                    <a:pt x="869" y="178652"/>
                  </a:cubicBezTo>
                  <a:cubicBezTo>
                    <a:pt x="1687" y="177015"/>
                    <a:pt x="3016" y="175686"/>
                    <a:pt x="4652" y="174868"/>
                  </a:cubicBezTo>
                  <a:lnTo>
                    <a:pt x="352916" y="793"/>
                  </a:lnTo>
                  <a:cubicBezTo>
                    <a:pt x="355325" y="-332"/>
                    <a:pt x="358120" y="-332"/>
                    <a:pt x="360529" y="793"/>
                  </a:cubicBezTo>
                  <a:lnTo>
                    <a:pt x="434272" y="37607"/>
                  </a:lnTo>
                  <a:cubicBezTo>
                    <a:pt x="438510" y="39664"/>
                    <a:pt x="440283" y="44754"/>
                    <a:pt x="438226" y="48993"/>
                  </a:cubicBezTo>
                  <a:cubicBezTo>
                    <a:pt x="437397" y="50720"/>
                    <a:pt x="435999" y="52106"/>
                    <a:pt x="434272" y="52947"/>
                  </a:cubicBezTo>
                  <a:lnTo>
                    <a:pt x="358825" y="90898"/>
                  </a:lnTo>
                  <a:lnTo>
                    <a:pt x="421773" y="122259"/>
                  </a:lnTo>
                  <a:cubicBezTo>
                    <a:pt x="424682" y="123747"/>
                    <a:pt x="426523" y="126724"/>
                    <a:pt x="426546" y="129985"/>
                  </a:cubicBezTo>
                  <a:cubicBezTo>
                    <a:pt x="426534" y="133224"/>
                    <a:pt x="424682" y="136178"/>
                    <a:pt x="421773" y="137598"/>
                  </a:cubicBezTo>
                  <a:lnTo>
                    <a:pt x="164752" y="266109"/>
                  </a:lnTo>
                  <a:cubicBezTo>
                    <a:pt x="163411" y="266757"/>
                    <a:pt x="161922" y="267075"/>
                    <a:pt x="160434" y="267018"/>
                  </a:cubicBezTo>
                  <a:close/>
                  <a:moveTo>
                    <a:pt x="27605" y="182480"/>
                  </a:moveTo>
                  <a:lnTo>
                    <a:pt x="160434" y="248952"/>
                  </a:lnTo>
                  <a:lnTo>
                    <a:pt x="398367" y="129985"/>
                  </a:lnTo>
                  <a:lnTo>
                    <a:pt x="335418" y="98625"/>
                  </a:lnTo>
                  <a:cubicBezTo>
                    <a:pt x="331179" y="96432"/>
                    <a:pt x="329520" y="91228"/>
                    <a:pt x="331714" y="86989"/>
                  </a:cubicBezTo>
                  <a:cubicBezTo>
                    <a:pt x="332543" y="85399"/>
                    <a:pt x="333827" y="84103"/>
                    <a:pt x="335418" y="83285"/>
                  </a:cubicBezTo>
                  <a:lnTo>
                    <a:pt x="411320" y="45220"/>
                  </a:lnTo>
                  <a:lnTo>
                    <a:pt x="356779" y="18064"/>
                  </a:lnTo>
                  <a:close/>
                </a:path>
              </a:pathLst>
            </a:custGeom>
            <a:solidFill>
              <a:srgbClr val="271C57"/>
            </a:solidFill>
            <a:ln cap="flat" w="11362">
              <a:noFill/>
              <a:prstDash val="solid"/>
              <a:miter/>
            </a:ln>
          </p:spPr>
          <p:txBody>
            <a:bodyPr anchor="ctr" rtlCol="0"/>
            <a:lstStyle/>
            <a:p>
              <a:endParaRPr lang="en-US"/>
            </a:p>
          </p:txBody>
        </p:sp>
        <p:sp>
          <p:nvSpPr>
            <p:cNvPr id="97" name="Freeform: Shape 96">
              <a:extLst>
                <a:ext uri="{FF2B5EF4-FFF2-40B4-BE49-F238E27FC236}">
                  <a16:creationId xmlns:a16="http://schemas.microsoft.com/office/drawing/2014/main" id="{0969DC71-E212-4A67-94A9-170FFBCD91FB}"/>
                </a:ext>
              </a:extLst>
            </p:cNvPr>
            <p:cNvSpPr/>
            <p:nvPr/>
          </p:nvSpPr>
          <p:spPr>
            <a:xfrm>
              <a:off x="8560984" y="4075540"/>
              <a:ext cx="266636" cy="17157"/>
            </a:xfrm>
            <a:custGeom>
              <a:avLst/>
              <a:gdLst>
                <a:gd fmla="*/ 258947 w 266636" name="connsiteX0"/>
                <a:gd fmla="*/ 17107 h 17157" name="connsiteY0"/>
                <a:gd fmla="*/ 7606 w 266636" name="connsiteX1"/>
                <a:gd fmla="*/ 17107 h 17157" name="connsiteY1"/>
                <a:gd fmla="*/ 16 w 266636" name="connsiteX2"/>
                <a:gd fmla="*/ 7540 h 17157" name="connsiteY2"/>
                <a:gd fmla="*/ 7606 w 266636" name="connsiteX3"/>
                <a:gd fmla="*/ -51 h 17157" name="connsiteY3"/>
                <a:gd fmla="*/ 258947 w 266636" name="connsiteX4"/>
                <a:gd fmla="*/ -51 h 17157" name="connsiteY4"/>
                <a:gd fmla="*/ 266538 w 266636" name="connsiteX5"/>
                <a:gd fmla="*/ 9516 h 17157" name="connsiteY5"/>
                <a:gd fmla="*/ 258947 w 266636"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6">
                  <a:moveTo>
                    <a:pt x="258947" y="17107"/>
                  </a:moveTo>
                  <a:lnTo>
                    <a:pt x="7606" y="17107"/>
                  </a:lnTo>
                  <a:cubicBezTo>
                    <a:pt x="2868" y="16561"/>
                    <a:pt x="-529" y="12278"/>
                    <a:pt x="16" y="7540"/>
                  </a:cubicBezTo>
                  <a:cubicBezTo>
                    <a:pt x="471" y="3551"/>
                    <a:pt x="3618" y="404"/>
                    <a:pt x="7606" y="-51"/>
                  </a:cubicBezTo>
                  <a:lnTo>
                    <a:pt x="258947" y="-51"/>
                  </a:lnTo>
                  <a:cubicBezTo>
                    <a:pt x="263685" y="494"/>
                    <a:pt x="267083" y="4778"/>
                    <a:pt x="266538" y="9516"/>
                  </a:cubicBezTo>
                  <a:cubicBezTo>
                    <a:pt x="266072" y="13505"/>
                    <a:pt x="262935" y="16652"/>
                    <a:pt x="258947" y="17107"/>
                  </a:cubicBezTo>
                  <a:close/>
                </a:path>
              </a:pathLst>
            </a:custGeom>
            <a:solidFill>
              <a:srgbClr val="271C57"/>
            </a:solidFill>
            <a:ln cap="flat" w="11362">
              <a:noFill/>
              <a:prstDash val="solid"/>
              <a:miter/>
            </a:ln>
          </p:spPr>
          <p:txBody>
            <a:bodyPr anchor="ctr" rtlCol="0"/>
            <a:lstStyle/>
            <a:p>
              <a:endParaRPr lang="en-US"/>
            </a:p>
          </p:txBody>
        </p:sp>
        <p:sp>
          <p:nvSpPr>
            <p:cNvPr id="98" name="Freeform: Shape 97">
              <a:extLst>
                <a:ext uri="{FF2B5EF4-FFF2-40B4-BE49-F238E27FC236}">
                  <a16:creationId xmlns:a16="http://schemas.microsoft.com/office/drawing/2014/main" id="{22B5F987-A1D9-4B82-A575-820CA0D9D1E5}"/>
                </a:ext>
              </a:extLst>
            </p:cNvPr>
            <p:cNvSpPr/>
            <p:nvPr/>
          </p:nvSpPr>
          <p:spPr>
            <a:xfrm>
              <a:off x="8555757" y="4025658"/>
              <a:ext cx="266635" cy="17157"/>
            </a:xfrm>
            <a:custGeom>
              <a:avLst/>
              <a:gdLst>
                <a:gd fmla="*/ 258947 w 266635" name="connsiteX0"/>
                <a:gd fmla="*/ 17107 h 17157" name="connsiteY0"/>
                <a:gd fmla="*/ 7606 w 266635" name="connsiteX1"/>
                <a:gd fmla="*/ 17107 h 17157" name="connsiteY1"/>
                <a:gd fmla="*/ 16 w 266635" name="connsiteX2"/>
                <a:gd fmla="*/ 7539 h 17157" name="connsiteY2"/>
                <a:gd fmla="*/ 7606 w 266635" name="connsiteX3"/>
                <a:gd fmla="*/ -51 h 17157" name="connsiteY3"/>
                <a:gd fmla="*/ 258947 w 266635" name="connsiteX4"/>
                <a:gd fmla="*/ -51 h 17157" name="connsiteY4"/>
                <a:gd fmla="*/ 266537 w 266635" name="connsiteX5"/>
                <a:gd fmla="*/ 9516 h 17157" name="connsiteY5"/>
                <a:gd fmla="*/ 258947 w 266635"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5">
                  <a:moveTo>
                    <a:pt x="258947" y="17107"/>
                  </a:moveTo>
                  <a:lnTo>
                    <a:pt x="7606" y="17107"/>
                  </a:lnTo>
                  <a:cubicBezTo>
                    <a:pt x="2868" y="16561"/>
                    <a:pt x="-529" y="12277"/>
                    <a:pt x="16" y="7539"/>
                  </a:cubicBezTo>
                  <a:cubicBezTo>
                    <a:pt x="470" y="3551"/>
                    <a:pt x="3618" y="404"/>
                    <a:pt x="7606" y="-51"/>
                  </a:cubicBezTo>
                  <a:lnTo>
                    <a:pt x="258947" y="-51"/>
                  </a:lnTo>
                  <a:cubicBezTo>
                    <a:pt x="263685" y="494"/>
                    <a:pt x="267082" y="4778"/>
                    <a:pt x="266537" y="9516"/>
                  </a:cubicBezTo>
                  <a:cubicBezTo>
                    <a:pt x="266071" y="13504"/>
                    <a:pt x="262935" y="16652"/>
                    <a:pt x="258947" y="17107"/>
                  </a:cubicBezTo>
                  <a:close/>
                </a:path>
              </a:pathLst>
            </a:custGeom>
            <a:solidFill>
              <a:srgbClr val="271C57"/>
            </a:solidFill>
            <a:ln cap="flat" w="11362">
              <a:noFill/>
              <a:prstDash val="solid"/>
              <a:miter/>
            </a:ln>
          </p:spPr>
          <p:txBody>
            <a:bodyPr anchor="ctr" rtlCol="0"/>
            <a:lstStyle/>
            <a:p>
              <a:endParaRPr lang="en-US"/>
            </a:p>
          </p:txBody>
        </p:sp>
        <p:sp>
          <p:nvSpPr>
            <p:cNvPr id="99" name="Freeform: Shape 98">
              <a:extLst>
                <a:ext uri="{FF2B5EF4-FFF2-40B4-BE49-F238E27FC236}">
                  <a16:creationId xmlns:a16="http://schemas.microsoft.com/office/drawing/2014/main" id="{58B09BB6-6E92-4116-AB1B-BF3A74B17A6E}"/>
                </a:ext>
              </a:extLst>
            </p:cNvPr>
            <p:cNvSpPr/>
            <p:nvPr/>
          </p:nvSpPr>
          <p:spPr>
            <a:xfrm>
              <a:off x="8549656" y="3975777"/>
              <a:ext cx="268952" cy="17043"/>
            </a:xfrm>
            <a:custGeom>
              <a:avLst/>
              <a:gdLst>
                <a:gd fmla="*/ 260390 w 268952" name="connsiteX0"/>
                <a:gd fmla="*/ 16993 h 17043" name="connsiteY0"/>
                <a:gd fmla="*/ 8481 w 268952" name="connsiteX1"/>
                <a:gd fmla="*/ 16993 h 17043" name="connsiteY1"/>
                <a:gd fmla="*/ -41 w 268952" name="connsiteX2"/>
                <a:gd fmla="*/ 8471 h 17043" name="connsiteY2"/>
                <a:gd fmla="*/ 8481 w 268952" name="connsiteX3"/>
                <a:gd fmla="*/ -51 h 17043" name="connsiteY3"/>
                <a:gd fmla="*/ 260390 w 268952" name="connsiteX4"/>
                <a:gd fmla="*/ -51 h 17043" name="connsiteY4"/>
                <a:gd fmla="*/ 268912 w 268952" name="connsiteX5"/>
                <a:gd fmla="*/ 8471 h 17043" name="connsiteY5"/>
                <a:gd fmla="*/ 260390 w 268952"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952">
                  <a:moveTo>
                    <a:pt x="260390" y="16993"/>
                  </a:moveTo>
                  <a:lnTo>
                    <a:pt x="8481" y="16993"/>
                  </a:lnTo>
                  <a:cubicBezTo>
                    <a:pt x="3777" y="16993"/>
                    <a:pt x="-41" y="13175"/>
                    <a:pt x="-41" y="8471"/>
                  </a:cubicBezTo>
                  <a:cubicBezTo>
                    <a:pt x="-41" y="3767"/>
                    <a:pt x="3777" y="-51"/>
                    <a:pt x="8481" y="-51"/>
                  </a:cubicBezTo>
                  <a:lnTo>
                    <a:pt x="260390" y="-51"/>
                  </a:lnTo>
                  <a:cubicBezTo>
                    <a:pt x="265094" y="-51"/>
                    <a:pt x="268912" y="3767"/>
                    <a:pt x="268912" y="8471"/>
                  </a:cubicBezTo>
                  <a:cubicBezTo>
                    <a:pt x="268912" y="13175"/>
                    <a:pt x="265094" y="16993"/>
                    <a:pt x="260390" y="16993"/>
                  </a:cubicBezTo>
                  <a:close/>
                </a:path>
              </a:pathLst>
            </a:custGeom>
            <a:solidFill>
              <a:srgbClr val="271C57"/>
            </a:solidFill>
            <a:ln cap="flat" w="11362">
              <a:noFill/>
              <a:prstDash val="solid"/>
              <a:miter/>
            </a:ln>
          </p:spPr>
          <p:txBody>
            <a:bodyPr anchor="ctr" rtlCol="0"/>
            <a:lstStyle/>
            <a:p>
              <a:endParaRPr lang="en-US"/>
            </a:p>
          </p:txBody>
        </p:sp>
        <p:sp>
          <p:nvSpPr>
            <p:cNvPr id="100" name="Freeform: Shape 99">
              <a:extLst>
                <a:ext uri="{FF2B5EF4-FFF2-40B4-BE49-F238E27FC236}">
                  <a16:creationId xmlns:a16="http://schemas.microsoft.com/office/drawing/2014/main" id="{370184BD-39DF-410E-9795-BB9CF65A6BEB}"/>
                </a:ext>
              </a:extLst>
            </p:cNvPr>
            <p:cNvSpPr/>
            <p:nvPr/>
          </p:nvSpPr>
          <p:spPr>
            <a:xfrm>
              <a:off x="8544429" y="3925895"/>
              <a:ext cx="268270" cy="17043"/>
            </a:xfrm>
            <a:custGeom>
              <a:avLst/>
              <a:gdLst>
                <a:gd fmla="*/ 259708 w 268270" name="connsiteX0"/>
                <a:gd fmla="*/ 16993 h 17043" name="connsiteY0"/>
                <a:gd fmla="*/ 8481 w 268270" name="connsiteX1"/>
                <a:gd fmla="*/ 16993 h 17043" name="connsiteY1"/>
                <a:gd fmla="*/ -41 w 268270" name="connsiteX2"/>
                <a:gd fmla="*/ 8471 h 17043" name="connsiteY2"/>
                <a:gd fmla="*/ 8481 w 268270" name="connsiteX3"/>
                <a:gd fmla="*/ -51 h 17043" name="connsiteY3"/>
                <a:gd fmla="*/ 259708 w 268270" name="connsiteX4"/>
                <a:gd fmla="*/ -51 h 17043" name="connsiteY4"/>
                <a:gd fmla="*/ 268230 w 268270" name="connsiteX5"/>
                <a:gd fmla="*/ 8471 h 17043" name="connsiteY5"/>
                <a:gd fmla="*/ 259708 w 268270"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270">
                  <a:moveTo>
                    <a:pt x="259708" y="16993"/>
                  </a:moveTo>
                  <a:lnTo>
                    <a:pt x="8481" y="16993"/>
                  </a:lnTo>
                  <a:cubicBezTo>
                    <a:pt x="3777" y="16993"/>
                    <a:pt x="-41" y="13175"/>
                    <a:pt x="-41" y="8471"/>
                  </a:cubicBezTo>
                  <a:cubicBezTo>
                    <a:pt x="-41" y="3767"/>
                    <a:pt x="3777" y="-51"/>
                    <a:pt x="8481" y="-51"/>
                  </a:cubicBezTo>
                  <a:lnTo>
                    <a:pt x="259708" y="-51"/>
                  </a:lnTo>
                  <a:cubicBezTo>
                    <a:pt x="264412" y="-51"/>
                    <a:pt x="268230" y="3767"/>
                    <a:pt x="268230" y="8471"/>
                  </a:cubicBezTo>
                  <a:cubicBezTo>
                    <a:pt x="268230" y="13175"/>
                    <a:pt x="264412" y="16993"/>
                    <a:pt x="259708" y="16993"/>
                  </a:cubicBezTo>
                  <a:close/>
                </a:path>
              </a:pathLst>
            </a:custGeom>
            <a:solidFill>
              <a:srgbClr val="271C57"/>
            </a:solidFill>
            <a:ln cap="flat" w="11362">
              <a:noFill/>
              <a:prstDash val="solid"/>
              <a:miter/>
            </a:ln>
          </p:spPr>
          <p:txBody>
            <a:bodyPr anchor="ctr" rtlCol="0"/>
            <a:lstStyle/>
            <a:p>
              <a:endParaRPr lang="en-US"/>
            </a:p>
          </p:txBody>
        </p:sp>
        <p:sp>
          <p:nvSpPr>
            <p:cNvPr id="101" name="Freeform: Shape 100">
              <a:extLst>
                <a:ext uri="{FF2B5EF4-FFF2-40B4-BE49-F238E27FC236}">
                  <a16:creationId xmlns:a16="http://schemas.microsoft.com/office/drawing/2014/main" id="{713CBC31-C7CF-4D02-990D-B03C629AFDD0}"/>
                </a:ext>
              </a:extLst>
            </p:cNvPr>
            <p:cNvSpPr/>
            <p:nvPr/>
          </p:nvSpPr>
          <p:spPr>
            <a:xfrm>
              <a:off x="7363734" y="3326030"/>
              <a:ext cx="462844" cy="112636"/>
            </a:xfrm>
            <a:custGeom>
              <a:avLst/>
              <a:gdLst>
                <a:gd fmla="*/ 12465 w 462844" name="connsiteX0"/>
                <a:gd fmla="*/ 112586 h 112636" name="connsiteY0"/>
                <a:gd fmla="*/ 8034 w 462844" name="connsiteX1"/>
                <a:gd fmla="*/ 112586 h 112636" name="connsiteY1"/>
                <a:gd fmla="*/ -34 w 462844" name="connsiteX2"/>
                <a:gd fmla="*/ 103496 h 112636" name="connsiteY2"/>
                <a:gd fmla="*/ 8795 w 462844" name="connsiteX3"/>
                <a:gd fmla="*/ 95519 h 112636" name="connsiteY3"/>
                <a:gd fmla="*/ 9057 w 462844" name="connsiteX4"/>
                <a:gd fmla="*/ 95542 h 112636" name="connsiteY4"/>
                <a:gd fmla="*/ 15874 w 462844" name="connsiteX5"/>
                <a:gd fmla="*/ 95542 h 112636" name="connsiteY5"/>
                <a:gd fmla="*/ 152225 w 462844" name="connsiteX6"/>
                <a:gd fmla="*/ 52591 h 112636" name="connsiteY6"/>
                <a:gd fmla="*/ 214378 w 462844" name="connsiteX7"/>
                <a:gd fmla="*/ 25548 h 112636" name="connsiteY7"/>
                <a:gd fmla="*/ 456402 w 462844" name="connsiteX8"/>
                <a:gd fmla="*/ 12595 h 112636" name="connsiteY8"/>
                <a:gd fmla="*/ 462538 w 462844" name="connsiteX9"/>
                <a:gd fmla="*/ 23048 h 112636" name="connsiteY9"/>
                <a:gd fmla="*/ 452084 w 462844" name="connsiteX10"/>
                <a:gd fmla="*/ 29184 h 112636" name="connsiteY10"/>
                <a:gd fmla="*/ 220401 w 462844" name="connsiteX11"/>
                <a:gd fmla="*/ 41569 h 112636" name="connsiteY11"/>
                <a:gd fmla="*/ 159383 w 462844" name="connsiteX12"/>
                <a:gd fmla="*/ 68044 h 112636" name="connsiteY12"/>
                <a:gd fmla="*/ 17010 w 462844" name="connsiteX13"/>
                <a:gd fmla="*/ 112586 h 11263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636" w="462844">
                  <a:moveTo>
                    <a:pt x="12465" y="112586"/>
                  </a:moveTo>
                  <a:lnTo>
                    <a:pt x="8034" y="112586"/>
                  </a:lnTo>
                  <a:cubicBezTo>
                    <a:pt x="3341" y="112222"/>
                    <a:pt x="-227" y="108200"/>
                    <a:pt x="-34" y="103496"/>
                  </a:cubicBezTo>
                  <a:cubicBezTo>
                    <a:pt x="205" y="98859"/>
                    <a:pt x="4148" y="95292"/>
                    <a:pt x="8795" y="95519"/>
                  </a:cubicBezTo>
                  <a:cubicBezTo>
                    <a:pt x="8874" y="95530"/>
                    <a:pt x="8966" y="95530"/>
                    <a:pt x="9057" y="95542"/>
                  </a:cubicBezTo>
                  <a:lnTo>
                    <a:pt x="15874" y="95542"/>
                  </a:lnTo>
                  <a:cubicBezTo>
                    <a:pt x="61324" y="94405"/>
                    <a:pt x="107570" y="72816"/>
                    <a:pt x="152225" y="52591"/>
                  </a:cubicBezTo>
                  <a:cubicBezTo>
                    <a:pt x="172451" y="43160"/>
                    <a:pt x="193471" y="33388"/>
                    <a:pt x="214378" y="25548"/>
                  </a:cubicBezTo>
                  <a:cubicBezTo>
                    <a:pt x="291837" y="-3393"/>
                    <a:pt x="376295" y="-7915"/>
                    <a:pt x="456402" y="12595"/>
                  </a:cubicBezTo>
                  <a:cubicBezTo>
                    <a:pt x="460958" y="13822"/>
                    <a:pt x="463697" y="18469"/>
                    <a:pt x="462538" y="23048"/>
                  </a:cubicBezTo>
                  <a:cubicBezTo>
                    <a:pt x="461311" y="27605"/>
                    <a:pt x="456663" y="30343"/>
                    <a:pt x="452084" y="29184"/>
                  </a:cubicBezTo>
                  <a:cubicBezTo>
                    <a:pt x="375398" y="9561"/>
                    <a:pt x="294553" y="13890"/>
                    <a:pt x="220401" y="41569"/>
                  </a:cubicBezTo>
                  <a:cubicBezTo>
                    <a:pt x="200062" y="49182"/>
                    <a:pt x="179382" y="58727"/>
                    <a:pt x="159383" y="68044"/>
                  </a:cubicBezTo>
                  <a:cubicBezTo>
                    <a:pt x="113933" y="89406"/>
                    <a:pt x="66210" y="111336"/>
                    <a:pt x="17010" y="112586"/>
                  </a:cubicBezTo>
                  <a:close/>
                </a:path>
              </a:pathLst>
            </a:custGeom>
            <a:solidFill>
              <a:srgbClr val="271C57"/>
            </a:solidFill>
            <a:ln cap="flat" w="11362">
              <a:noFill/>
              <a:prstDash val="solid"/>
              <a:miter/>
            </a:ln>
          </p:spPr>
          <p:txBody>
            <a:bodyPr anchor="ctr" rtlCol="0"/>
            <a:lstStyle/>
            <a:p>
              <a:endParaRPr lang="en-US"/>
            </a:p>
          </p:txBody>
        </p:sp>
      </p:grpSp>
      <p:grpSp>
        <p:nvGrpSpPr>
          <p:cNvPr id="580" name="Group 579">
            <a:extLst>
              <a:ext uri="{FF2B5EF4-FFF2-40B4-BE49-F238E27FC236}">
                <a16:creationId xmlns:a16="http://schemas.microsoft.com/office/drawing/2014/main" id="{7A29622F-50E1-411D-986D-3B4B25BA7140}"/>
              </a:ext>
            </a:extLst>
          </p:cNvPr>
          <p:cNvGrpSpPr/>
          <p:nvPr/>
        </p:nvGrpSpPr>
        <p:grpSpPr>
          <a:xfrm>
            <a:off x="4609169" y="2672616"/>
            <a:ext cx="3012441" cy="1694544"/>
            <a:chOff x="5980528" y="2403873"/>
            <a:chExt cx="1854533" cy="1043203"/>
          </a:xfrm>
        </p:grpSpPr>
        <p:sp>
          <p:nvSpPr>
            <p:cNvPr id="581" name="Freeform: Shape 580">
              <a:extLst>
                <a:ext uri="{FF2B5EF4-FFF2-40B4-BE49-F238E27FC236}">
                  <a16:creationId xmlns:a16="http://schemas.microsoft.com/office/drawing/2014/main" id="{C9F9EE44-6C68-45FF-B9A2-7F2FE01E3809}"/>
                </a:ext>
              </a:extLst>
            </p:cNvPr>
            <p:cNvSpPr/>
            <p:nvPr/>
          </p:nvSpPr>
          <p:spPr>
            <a:xfrm>
              <a:off x="5995730" y="2420010"/>
              <a:ext cx="1824055" cy="1011271"/>
            </a:xfrm>
            <a:custGeom>
              <a:avLst/>
              <a:gdLst>
                <a:gd fmla="*/ 1362516 w 1824055" name="connsiteX0"/>
                <a:gd fmla="*/ -51 h 1011271" name="connsiteY0"/>
                <a:gd fmla="*/ 1550681 w 1824055" name="connsiteX1"/>
                <a:gd fmla="*/ -51 h 1011271" name="connsiteY1"/>
                <a:gd fmla="*/ 1689418 w 1824055" name="connsiteX2"/>
                <a:gd fmla="*/ 117552 h 1011271" name="connsiteY2"/>
                <a:gd fmla="*/ 1822702 w 1824055" name="connsiteX3"/>
                <a:gd fmla="*/ 903162 h 1011271" name="connsiteY3"/>
                <a:gd fmla="*/ 1746845 w 1824055" name="connsiteX4"/>
                <a:gd fmla="*/ 1009925 h 1011271" name="connsiteY4"/>
                <a:gd fmla="*/ 1731801 w 1824055" name="connsiteX5"/>
                <a:gd fmla="*/ 1011220 h 1011271" name="connsiteY5"/>
                <a:gd fmla="*/ 92178 w 1824055" name="connsiteX6"/>
                <a:gd fmla="*/ 1011220 h 1011271" name="connsiteY6"/>
                <a:gd fmla="*/ -41 w 1824055" name="connsiteX7"/>
                <a:gd fmla="*/ 918456 h 1011271" name="connsiteY7"/>
                <a:gd fmla="*/ 1277 w 1824055" name="connsiteX8"/>
                <a:gd fmla="*/ 903162 h 1011271" name="connsiteY8"/>
                <a:gd fmla="*/ 134561 w 1824055" name="connsiteX9"/>
                <a:gd fmla="*/ 117552 h 1011271" name="connsiteY9"/>
                <a:gd fmla="*/ 273639 w 1824055" name="connsiteX10"/>
                <a:gd fmla="*/ -51 h 1011271" name="connsiteY10"/>
                <a:gd fmla="*/ 1362744 w 1824055"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055">
                  <a:moveTo>
                    <a:pt x="1362516" y="-51"/>
                  </a:moveTo>
                  <a:lnTo>
                    <a:pt x="1550681" y="-51"/>
                  </a:lnTo>
                  <a:cubicBezTo>
                    <a:pt x="1619391" y="153"/>
                    <a:pt x="1677965" y="49808"/>
                    <a:pt x="1689418" y="117552"/>
                  </a:cubicBezTo>
                  <a:lnTo>
                    <a:pt x="1822702" y="903162"/>
                  </a:lnTo>
                  <a:cubicBezTo>
                    <a:pt x="1831235" y="953589"/>
                    <a:pt x="1797272" y="1001392"/>
                    <a:pt x="1746845" y="1009925"/>
                  </a:cubicBezTo>
                  <a:cubicBezTo>
                    <a:pt x="1741879" y="1010766"/>
                    <a:pt x="1736846" y="1011197"/>
                    <a:pt x="1731801" y="1011220"/>
                  </a:cubicBezTo>
                  <a:lnTo>
                    <a:pt x="92178" y="1011220"/>
                  </a:lnTo>
                  <a:cubicBezTo>
                    <a:pt x="41092" y="1011072"/>
                    <a:pt x="-189" y="969542"/>
                    <a:pt x="-41" y="918456"/>
                  </a:cubicBezTo>
                  <a:cubicBezTo>
                    <a:pt x="-29" y="913332"/>
                    <a:pt x="414" y="908218"/>
                    <a:pt x="1277" y="903162"/>
                  </a:cubicBezTo>
                  <a:lnTo>
                    <a:pt x="134561" y="117552"/>
                  </a:lnTo>
                  <a:cubicBezTo>
                    <a:pt x="145991" y="49649"/>
                    <a:pt x="204781" y="-62"/>
                    <a:pt x="273639" y="-51"/>
                  </a:cubicBezTo>
                  <a:lnTo>
                    <a:pt x="1362744" y="-51"/>
                  </a:lnTo>
                  <a:close/>
                </a:path>
              </a:pathLst>
            </a:custGeom>
            <a:solidFill>
              <a:srgbClr val="FFFFFF"/>
            </a:solidFill>
            <a:ln cap="flat" w="11362">
              <a:noFill/>
              <a:prstDash val="solid"/>
              <a:miter/>
            </a:ln>
          </p:spPr>
          <p:txBody>
            <a:bodyPr anchor="ctr" rtlCol="0"/>
            <a:lstStyle/>
            <a:p>
              <a:endParaRPr lang="en-US"/>
            </a:p>
          </p:txBody>
        </p:sp>
        <p:sp>
          <p:nvSpPr>
            <p:cNvPr id="582" name="Freeform: Shape 581">
              <a:extLst>
                <a:ext uri="{FF2B5EF4-FFF2-40B4-BE49-F238E27FC236}">
                  <a16:creationId xmlns:a16="http://schemas.microsoft.com/office/drawing/2014/main" id="{D39D1937-E901-488E-906D-8AF596CBA723}"/>
                </a:ext>
              </a:extLst>
            </p:cNvPr>
            <p:cNvSpPr/>
            <p:nvPr/>
          </p:nvSpPr>
          <p:spPr>
            <a:xfrm>
              <a:off x="5980528" y="2403873"/>
              <a:ext cx="1854533" cy="1043203"/>
            </a:xfrm>
            <a:custGeom>
              <a:avLst/>
              <a:gdLst>
                <a:gd fmla="*/ 1745072 w 1854533" name="connsiteX0"/>
                <a:gd fmla="*/ 1043151 h 1043203" name="connsiteY0"/>
                <a:gd fmla="*/ 109426 w 1854533" name="connsiteX1"/>
                <a:gd fmla="*/ 1043151 h 1043203" name="connsiteY1"/>
                <a:gd fmla="*/ -41 w 1854533" name="connsiteX2"/>
                <a:gd fmla="*/ 933547 h 1043203" name="connsiteY2"/>
                <a:gd fmla="*/ 1481 w 1854533" name="connsiteX3"/>
                <a:gd fmla="*/ 915435 h 1043203" name="connsiteY3"/>
                <a:gd fmla="*/ 134424 w 1854533" name="connsiteX4"/>
                <a:gd fmla="*/ 131416 h 1043203" name="connsiteY4"/>
                <a:gd fmla="*/ 290318 w 1854533" name="connsiteX5"/>
                <a:gd fmla="*/ 65 h 1043203" name="connsiteY5"/>
                <a:gd fmla="*/ 1255344 w 1854533" name="connsiteX6"/>
                <a:gd fmla="*/ 65 h 1043203" name="connsiteY6"/>
                <a:gd fmla="*/ 1274353 w 1854533" name="connsiteX7"/>
                <a:gd fmla="*/ 15143 h 1043203" name="connsiteY7"/>
                <a:gd fmla="*/ 1259287 w 1854533" name="connsiteX8"/>
                <a:gd fmla="*/ 34152 h 1043203" name="connsiteY8"/>
                <a:gd fmla="*/ 1255344 w 1854533" name="connsiteX9"/>
                <a:gd fmla="*/ 34152 h 1043203" name="connsiteY9"/>
                <a:gd fmla="*/ 290318 w 1854533" name="connsiteX10"/>
                <a:gd fmla="*/ 34152 h 1043203" name="connsiteY10"/>
                <a:gd fmla="*/ 168170 w 1854533" name="connsiteX11"/>
                <a:gd fmla="*/ 137211 h 1043203" name="connsiteY11"/>
                <a:gd fmla="*/ 35228 w 1854533" name="connsiteX12"/>
                <a:gd fmla="*/ 921230 h 1043203" name="connsiteY12"/>
                <a:gd fmla="*/ 97018 w 1854533" name="connsiteX13"/>
                <a:gd fmla="*/ 1008018 h 1043203" name="connsiteY13"/>
                <a:gd fmla="*/ 109426 w 1854533" name="connsiteX14"/>
                <a:gd fmla="*/ 1009063 h 1043203" name="connsiteY14"/>
                <a:gd fmla="*/ 1745640 w 1854533" name="connsiteX15"/>
                <a:gd fmla="*/ 1009063 h 1043203" name="connsiteY15"/>
                <a:gd fmla="*/ 1820519 w 1854533" name="connsiteX16"/>
                <a:gd fmla="*/ 940888 h 1043203" name="connsiteY16"/>
                <a:gd fmla="*/ 1819838 w 1854533" name="connsiteX17"/>
                <a:gd fmla="*/ 920549 h 1043203" name="connsiteY17"/>
                <a:gd fmla="*/ 1686895 w 1854533" name="connsiteX18"/>
                <a:gd fmla="*/ 136529 h 1043203" name="connsiteY18"/>
                <a:gd fmla="*/ 1564406 w 1854533" name="connsiteX19"/>
                <a:gd fmla="*/ 34152 h 1043203" name="connsiteY19"/>
                <a:gd fmla="*/ 1376469 w 1854533" name="connsiteX20"/>
                <a:gd fmla="*/ 34152 h 1043203" name="connsiteY20"/>
                <a:gd fmla="*/ 1361391 w 1854533" name="connsiteX21"/>
                <a:gd fmla="*/ 15143 h 1043203" name="connsiteY21"/>
                <a:gd fmla="*/ 1376469 w 1854533" name="connsiteX22"/>
                <a:gd fmla="*/ 65 h 1043203" name="connsiteY22"/>
                <a:gd fmla="*/ 1564406 w 1854533" name="connsiteX23"/>
                <a:gd fmla="*/ 65 h 1043203" name="connsiteY23"/>
                <a:gd fmla="*/ 1720074 w 1854533" name="connsiteX24"/>
                <a:gd fmla="*/ 131530 h 1043203" name="connsiteY24"/>
                <a:gd fmla="*/ 1853016 w 1854533" name="connsiteX25"/>
                <a:gd fmla="*/ 915549 h 1043203" name="connsiteY25"/>
                <a:gd fmla="*/ 1853926 w 1854533" name="connsiteX26"/>
                <a:gd fmla="*/ 944865 h 1043203" name="connsiteY26"/>
                <a:gd fmla="*/ 1745072 w 1854533" name="connsiteX27"/>
                <a:gd fmla="*/ 1043151 h 104320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3" w="1854533">
                  <a:moveTo>
                    <a:pt x="1745072" y="1043151"/>
                  </a:moveTo>
                  <a:lnTo>
                    <a:pt x="109426" y="1043151"/>
                  </a:lnTo>
                  <a:cubicBezTo>
                    <a:pt x="48932" y="1043117"/>
                    <a:pt x="-76" y="994042"/>
                    <a:pt x="-41" y="933547"/>
                  </a:cubicBezTo>
                  <a:cubicBezTo>
                    <a:pt x="-30" y="927480"/>
                    <a:pt x="470" y="921424"/>
                    <a:pt x="1481" y="915435"/>
                  </a:cubicBezTo>
                  <a:lnTo>
                    <a:pt x="134424" y="131416"/>
                  </a:lnTo>
                  <a:cubicBezTo>
                    <a:pt x="147400" y="55469"/>
                    <a:pt x="213269" y="-38"/>
                    <a:pt x="290318" y="65"/>
                  </a:cubicBezTo>
                  <a:lnTo>
                    <a:pt x="1255344" y="65"/>
                  </a:lnTo>
                  <a:cubicBezTo>
                    <a:pt x="1264752" y="-1026"/>
                    <a:pt x="1273274" y="5723"/>
                    <a:pt x="1274353" y="15143"/>
                  </a:cubicBezTo>
                  <a:cubicBezTo>
                    <a:pt x="1275444" y="24551"/>
                    <a:pt x="1268695" y="33062"/>
                    <a:pt x="1259287" y="34152"/>
                  </a:cubicBezTo>
                  <a:cubicBezTo>
                    <a:pt x="1257980" y="34300"/>
                    <a:pt x="1256651" y="34300"/>
                    <a:pt x="1255344" y="34152"/>
                  </a:cubicBezTo>
                  <a:lnTo>
                    <a:pt x="290318" y="34152"/>
                  </a:lnTo>
                  <a:cubicBezTo>
                    <a:pt x="229904" y="34084"/>
                    <a:pt x="178272" y="77648"/>
                    <a:pt x="168170" y="137211"/>
                  </a:cubicBezTo>
                  <a:lnTo>
                    <a:pt x="35228" y="921230"/>
                  </a:lnTo>
                  <a:cubicBezTo>
                    <a:pt x="28319" y="962261"/>
                    <a:pt x="55988" y="1001121"/>
                    <a:pt x="97018" y="1008018"/>
                  </a:cubicBezTo>
                  <a:cubicBezTo>
                    <a:pt x="101120" y="1008711"/>
                    <a:pt x="105267" y="1009063"/>
                    <a:pt x="109426" y="1009063"/>
                  </a:cubicBezTo>
                  <a:lnTo>
                    <a:pt x="1745640" y="1009063"/>
                  </a:lnTo>
                  <a:cubicBezTo>
                    <a:pt x="1784534" y="1009279"/>
                    <a:pt x="1817088" y="979634"/>
                    <a:pt x="1820519" y="940888"/>
                  </a:cubicBezTo>
                  <a:cubicBezTo>
                    <a:pt x="1821190" y="934104"/>
                    <a:pt x="1820963" y="927264"/>
                    <a:pt x="1819838" y="920549"/>
                  </a:cubicBezTo>
                  <a:lnTo>
                    <a:pt x="1686895" y="136529"/>
                  </a:lnTo>
                  <a:cubicBezTo>
                    <a:pt x="1676612" y="77035"/>
                    <a:pt x="1624787" y="33709"/>
                    <a:pt x="1564406" y="34152"/>
                  </a:cubicBezTo>
                  <a:lnTo>
                    <a:pt x="1376469" y="34152"/>
                  </a:lnTo>
                  <a:cubicBezTo>
                    <a:pt x="1367061" y="33062"/>
                    <a:pt x="1360311" y="24551"/>
                    <a:pt x="1361391" y="15143"/>
                  </a:cubicBezTo>
                  <a:cubicBezTo>
                    <a:pt x="1362311" y="7223"/>
                    <a:pt x="1368549" y="985"/>
                    <a:pt x="1376469" y="65"/>
                  </a:cubicBezTo>
                  <a:lnTo>
                    <a:pt x="1564406" y="65"/>
                  </a:lnTo>
                  <a:cubicBezTo>
                    <a:pt x="1641467" y="-106"/>
                    <a:pt x="1707337" y="55525"/>
                    <a:pt x="1720074" y="131530"/>
                  </a:cubicBezTo>
                  <a:lnTo>
                    <a:pt x="1853016" y="915549"/>
                  </a:lnTo>
                  <a:cubicBezTo>
                    <a:pt x="1854607" y="925241"/>
                    <a:pt x="1854914" y="935093"/>
                    <a:pt x="1853926" y="944865"/>
                  </a:cubicBezTo>
                  <a:cubicBezTo>
                    <a:pt x="1848517" y="1000848"/>
                    <a:pt x="1801317" y="1043469"/>
                    <a:pt x="1745072" y="1043151"/>
                  </a:cubicBezTo>
                  <a:close/>
                </a:path>
              </a:pathLst>
            </a:custGeom>
            <a:solidFill>
              <a:srgbClr val="271C57"/>
            </a:solidFill>
            <a:ln cap="flat" w="11362">
              <a:noFill/>
              <a:prstDash val="solid"/>
              <a:miter/>
            </a:ln>
          </p:spPr>
          <p:txBody>
            <a:bodyPr anchor="ctr" rtlCol="0"/>
            <a:lstStyle/>
            <a:p>
              <a:endParaRPr lang="en-US"/>
            </a:p>
          </p:txBody>
        </p:sp>
        <p:sp>
          <p:nvSpPr>
            <p:cNvPr id="583" name="Freeform: Shape 582">
              <a:extLst>
                <a:ext uri="{FF2B5EF4-FFF2-40B4-BE49-F238E27FC236}">
                  <a16:creationId xmlns:a16="http://schemas.microsoft.com/office/drawing/2014/main" id="{FC595641-201B-42BD-8334-9D52DD0D2A7A}"/>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lang="en-US"/>
            </a:p>
          </p:txBody>
        </p:sp>
        <p:sp>
          <p:nvSpPr>
            <p:cNvPr id="584" name="Freeform: Shape 583">
              <a:extLst>
                <a:ext uri="{FF2B5EF4-FFF2-40B4-BE49-F238E27FC236}">
                  <a16:creationId xmlns:a16="http://schemas.microsoft.com/office/drawing/2014/main" id="{DA38A3DB-5233-4BB5-908B-EAC600AC955D}"/>
                </a:ext>
              </a:extLst>
            </p:cNvPr>
            <p:cNvSpPr/>
            <p:nvPr/>
          </p:nvSpPr>
          <p:spPr>
            <a:xfrm>
              <a:off x="6097999" y="2727191"/>
              <a:ext cx="703797" cy="711363"/>
            </a:xfrm>
            <a:custGeom>
              <a:avLst/>
              <a:gdLst>
                <a:gd fmla="*/ 575879 w 703797" name="connsiteX0"/>
                <a:gd fmla="*/ 711311 h 711363" name="connsiteY0"/>
                <a:gd fmla="*/ 567232 w 703797" name="connsiteX1"/>
                <a:gd fmla="*/ 702914 h 711363" name="connsiteY1"/>
                <a:gd fmla="*/ 569402 w 703797" name="connsiteX2"/>
                <a:gd fmla="*/ 697108 h 711363" name="connsiteY2"/>
                <a:gd fmla="*/ 672347 w 703797" name="connsiteX3"/>
                <a:gd fmla="*/ 344867 h 711363" name="connsiteY3"/>
                <a:gd fmla="*/ 425665 w 703797" name="connsiteX4"/>
                <a:gd fmla="*/ 143863 h 711363" name="connsiteY4"/>
                <a:gd fmla="*/ 271248 w 703797" name="connsiteX5"/>
                <a:gd fmla="*/ 107162 h 711363" name="connsiteY5"/>
                <a:gd fmla="*/ 97627 w 703797" name="connsiteX6"/>
                <a:gd fmla="*/ 64325 h 711363" name="connsiteY6"/>
                <a:gd fmla="*/ 2977 w 703797" name="connsiteX7"/>
                <a:gd fmla="*/ 15239 h 711363" name="connsiteY7"/>
                <a:gd fmla="*/ 2068 w 703797" name="connsiteX8"/>
                <a:gd fmla="*/ 2967 h 711363" name="connsiteY8"/>
                <a:gd fmla="*/ 14339 w 703797" name="connsiteX9"/>
                <a:gd fmla="*/ 2058 h 711363" name="connsiteY9"/>
                <a:gd fmla="*/ 103536 w 703797" name="connsiteX10"/>
                <a:gd fmla="*/ 48076 h 711363" name="connsiteY10"/>
                <a:gd fmla="*/ 274884 w 703797" name="connsiteX11"/>
                <a:gd fmla="*/ 90459 h 711363" name="connsiteY11"/>
                <a:gd fmla="*/ 431120 w 703797" name="connsiteX12"/>
                <a:gd fmla="*/ 127615 h 711363" name="connsiteY12"/>
                <a:gd fmla="*/ 688823 w 703797" name="connsiteX13"/>
                <a:gd fmla="*/ 339073 h 711363" name="connsiteY13"/>
                <a:gd fmla="*/ 582697 w 703797" name="connsiteX14"/>
                <a:gd fmla="*/ 707903 h 711363" name="connsiteY14"/>
                <a:gd fmla="*/ 575879 w 703797" name="connsiteX15"/>
                <a:gd fmla="*/ 711311 h 711363"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711363" w="703797">
                  <a:moveTo>
                    <a:pt x="575879" y="711311"/>
                  </a:moveTo>
                  <a:cubicBezTo>
                    <a:pt x="571175" y="711380"/>
                    <a:pt x="567300" y="707619"/>
                    <a:pt x="567232" y="702914"/>
                  </a:cubicBezTo>
                  <a:cubicBezTo>
                    <a:pt x="567198" y="700778"/>
                    <a:pt x="567970" y="698699"/>
                    <a:pt x="569402" y="697108"/>
                  </a:cubicBezTo>
                  <a:cubicBezTo>
                    <a:pt x="671098" y="580528"/>
                    <a:pt x="709617" y="449063"/>
                    <a:pt x="672347" y="344867"/>
                  </a:cubicBezTo>
                  <a:cubicBezTo>
                    <a:pt x="629056" y="224083"/>
                    <a:pt x="499181" y="167157"/>
                    <a:pt x="425665" y="143863"/>
                  </a:cubicBezTo>
                  <a:cubicBezTo>
                    <a:pt x="374863" y="128967"/>
                    <a:pt x="323323" y="116718"/>
                    <a:pt x="271248" y="107162"/>
                  </a:cubicBezTo>
                  <a:cubicBezTo>
                    <a:pt x="212503" y="96663"/>
                    <a:pt x="154508" y="82346"/>
                    <a:pt x="97627" y="64325"/>
                  </a:cubicBezTo>
                  <a:cubicBezTo>
                    <a:pt x="63403" y="53746"/>
                    <a:pt x="31349" y="37112"/>
                    <a:pt x="2977" y="15239"/>
                  </a:cubicBezTo>
                  <a:cubicBezTo>
                    <a:pt x="-659" y="12103"/>
                    <a:pt x="-1068" y="6603"/>
                    <a:pt x="2068" y="2967"/>
                  </a:cubicBezTo>
                  <a:cubicBezTo>
                    <a:pt x="5204" y="-669"/>
                    <a:pt x="10703" y="-1078"/>
                    <a:pt x="14339" y="2058"/>
                  </a:cubicBezTo>
                  <a:cubicBezTo>
                    <a:pt x="40962" y="22795"/>
                    <a:pt x="71209" y="38407"/>
                    <a:pt x="103536" y="48076"/>
                  </a:cubicBezTo>
                  <a:cubicBezTo>
                    <a:pt x="159656" y="65950"/>
                    <a:pt x="216901" y="80108"/>
                    <a:pt x="274884" y="90459"/>
                  </a:cubicBezTo>
                  <a:cubicBezTo>
                    <a:pt x="327595" y="100026"/>
                    <a:pt x="379749" y="112434"/>
                    <a:pt x="431120" y="127615"/>
                  </a:cubicBezTo>
                  <a:cubicBezTo>
                    <a:pt x="507703" y="151703"/>
                    <a:pt x="643032" y="211357"/>
                    <a:pt x="688823" y="339073"/>
                  </a:cubicBezTo>
                  <a:cubicBezTo>
                    <a:pt x="728138" y="448722"/>
                    <a:pt x="688823" y="586664"/>
                    <a:pt x="582697" y="707903"/>
                  </a:cubicBezTo>
                  <a:cubicBezTo>
                    <a:pt x="581072" y="710039"/>
                    <a:pt x="578560" y="711289"/>
                    <a:pt x="575879" y="711311"/>
                  </a:cubicBezTo>
                  <a:close/>
                </a:path>
              </a:pathLst>
            </a:custGeom>
            <a:solidFill>
              <a:srgbClr val="271C57"/>
            </a:solidFill>
            <a:ln cap="flat" w="11362">
              <a:noFill/>
              <a:prstDash val="solid"/>
              <a:miter/>
            </a:ln>
          </p:spPr>
          <p:txBody>
            <a:bodyPr anchor="ctr" rtlCol="0"/>
            <a:lstStyle/>
            <a:p>
              <a:endParaRPr lang="en-US"/>
            </a:p>
          </p:txBody>
        </p:sp>
        <p:sp>
          <p:nvSpPr>
            <p:cNvPr id="585" name="Freeform: Shape 584">
              <a:extLst>
                <a:ext uri="{FF2B5EF4-FFF2-40B4-BE49-F238E27FC236}">
                  <a16:creationId xmlns:a16="http://schemas.microsoft.com/office/drawing/2014/main" id="{F591C03D-9F5A-4817-A4E2-C3231217B0C6}"/>
                </a:ext>
              </a:extLst>
            </p:cNvPr>
            <p:cNvSpPr/>
            <p:nvPr/>
          </p:nvSpPr>
          <p:spPr>
            <a:xfrm>
              <a:off x="6274666" y="2412971"/>
              <a:ext cx="1448725" cy="622891"/>
            </a:xfrm>
            <a:custGeom>
              <a:avLst/>
              <a:gdLst>
                <a:gd fmla="*/ 824286 w 1448725" name="connsiteX0"/>
                <a:gd fmla="*/ 622840 h 622891" name="connsiteY0"/>
                <a:gd fmla="*/ 550107 w 1448725" name="connsiteX1"/>
                <a:gd fmla="*/ 517736 h 622891" name="connsiteY1"/>
                <a:gd fmla="*/ 349557 w 1448725" name="connsiteX2"/>
                <a:gd fmla="*/ 307187 h 622891" name="connsiteY2"/>
                <a:gd fmla="*/ 294903 w 1448725" name="connsiteX3"/>
                <a:gd fmla="*/ 241625 h 622891" name="connsiteY3"/>
                <a:gd fmla="*/ 5838 w 1448725" name="connsiteX4"/>
                <a:gd fmla="*/ 17100 h 622891" name="connsiteY4"/>
                <a:gd fmla="*/ 384 w 1448725" name="connsiteX5"/>
                <a:gd fmla="*/ 6351 h 622891" name="connsiteY5"/>
                <a:gd fmla="*/ 612 w 1448725" name="connsiteX6"/>
                <a:gd fmla="*/ 5738 h 622891" name="connsiteY6"/>
                <a:gd fmla="*/ 11406 w 1448725" name="connsiteX7"/>
                <a:gd fmla="*/ 397 h 622891" name="connsiteY7"/>
                <a:gd fmla="*/ 307970 w 1448725" name="connsiteX8"/>
                <a:gd fmla="*/ 230035 h 622891" name="connsiteY8"/>
                <a:gd fmla="*/ 362738 w 1448725" name="connsiteX9"/>
                <a:gd fmla="*/ 295825 h 622891" name="connsiteY9"/>
                <a:gd fmla="*/ 560561 w 1448725" name="connsiteX10"/>
                <a:gd fmla="*/ 503874 h 622891" name="connsiteY10"/>
                <a:gd fmla="*/ 902688 w 1448725" name="connsiteX11"/>
                <a:gd fmla="*/ 594775 h 622891" name="connsiteY11"/>
                <a:gd fmla="*/ 1118577 w 1448725" name="connsiteX12"/>
                <a:gd fmla="*/ 454219 h 622891" name="connsiteY12"/>
                <a:gd fmla="*/ 1157892 w 1448725" name="connsiteX13"/>
                <a:gd fmla="*/ 420131 h 622891" name="connsiteY13"/>
                <a:gd fmla="*/ 1441957 w 1448725" name="connsiteX14"/>
                <a:gd fmla="*/ 304688 h 622891" name="connsiteY14"/>
                <a:gd fmla="*/ 1448468 w 1448725" name="connsiteX15"/>
                <a:gd fmla="*/ 315016 h 622891" name="connsiteY15"/>
                <a:gd fmla="*/ 1439571 w 1448725" name="connsiteX16"/>
                <a:gd fmla="*/ 321731 h 622891" name="connsiteY16"/>
                <a:gd fmla="*/ 1169255 w 1448725" name="connsiteX17"/>
                <a:gd fmla="*/ 433199 h 622891" name="connsiteY17"/>
                <a:gd fmla="*/ 1130167 w 1448725" name="connsiteX18"/>
                <a:gd fmla="*/ 467286 h 622891" name="connsiteY18"/>
                <a:gd fmla="*/ 907120 w 1448725" name="connsiteX19"/>
                <a:gd fmla="*/ 611478 h 622891" name="connsiteY19"/>
                <a:gd fmla="*/ 824286 w 1448725" name="connsiteX20"/>
                <a:gd fmla="*/ 622840 h 62289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622891" w="1448725">
                  <a:moveTo>
                    <a:pt x="824286" y="622840"/>
                  </a:moveTo>
                  <a:cubicBezTo>
                    <a:pt x="734408" y="622840"/>
                    <a:pt x="638167" y="586480"/>
                    <a:pt x="550107" y="517736"/>
                  </a:cubicBezTo>
                  <a:cubicBezTo>
                    <a:pt x="473295" y="457628"/>
                    <a:pt x="410347" y="381385"/>
                    <a:pt x="349557" y="307187"/>
                  </a:cubicBezTo>
                  <a:cubicBezTo>
                    <a:pt x="331491" y="285144"/>
                    <a:pt x="313310" y="263214"/>
                    <a:pt x="294903" y="241625"/>
                  </a:cubicBezTo>
                  <a:cubicBezTo>
                    <a:pt x="224682" y="159246"/>
                    <a:pt x="128327" y="59255"/>
                    <a:pt x="5838" y="17100"/>
                  </a:cubicBezTo>
                  <a:cubicBezTo>
                    <a:pt x="1361" y="15634"/>
                    <a:pt x="-1081" y="10828"/>
                    <a:pt x="384" y="6351"/>
                  </a:cubicBezTo>
                  <a:cubicBezTo>
                    <a:pt x="453" y="6147"/>
                    <a:pt x="532" y="5942"/>
                    <a:pt x="612" y="5738"/>
                  </a:cubicBezTo>
                  <a:cubicBezTo>
                    <a:pt x="2123" y="1284"/>
                    <a:pt x="6952" y="-1103"/>
                    <a:pt x="11406" y="397"/>
                  </a:cubicBezTo>
                  <a:cubicBezTo>
                    <a:pt x="137872" y="43916"/>
                    <a:pt x="236272" y="145952"/>
                    <a:pt x="307970" y="230035"/>
                  </a:cubicBezTo>
                  <a:cubicBezTo>
                    <a:pt x="326491" y="251738"/>
                    <a:pt x="344557" y="273781"/>
                    <a:pt x="362738" y="295825"/>
                  </a:cubicBezTo>
                  <a:cubicBezTo>
                    <a:pt x="422959" y="369113"/>
                    <a:pt x="485340" y="444902"/>
                    <a:pt x="560561" y="503874"/>
                  </a:cubicBezTo>
                  <a:cubicBezTo>
                    <a:pt x="672141" y="590911"/>
                    <a:pt x="796902" y="624204"/>
                    <a:pt x="902688" y="594775"/>
                  </a:cubicBezTo>
                  <a:cubicBezTo>
                    <a:pt x="985635" y="572050"/>
                    <a:pt x="1053356" y="512055"/>
                    <a:pt x="1118577" y="454219"/>
                  </a:cubicBezTo>
                  <a:cubicBezTo>
                    <a:pt x="1131644" y="442857"/>
                    <a:pt x="1144825" y="431494"/>
                    <a:pt x="1157892" y="420131"/>
                  </a:cubicBezTo>
                  <a:cubicBezTo>
                    <a:pt x="1263564" y="330253"/>
                    <a:pt x="1356397" y="292529"/>
                    <a:pt x="1441957" y="304688"/>
                  </a:cubicBezTo>
                  <a:cubicBezTo>
                    <a:pt x="1446604" y="305744"/>
                    <a:pt x="1449525" y="310369"/>
                    <a:pt x="1448468" y="315016"/>
                  </a:cubicBezTo>
                  <a:cubicBezTo>
                    <a:pt x="1447536" y="319129"/>
                    <a:pt x="1443775" y="321959"/>
                    <a:pt x="1439571" y="321731"/>
                  </a:cubicBezTo>
                  <a:cubicBezTo>
                    <a:pt x="1359237" y="310369"/>
                    <a:pt x="1270950" y="346616"/>
                    <a:pt x="1169255" y="433199"/>
                  </a:cubicBezTo>
                  <a:cubicBezTo>
                    <a:pt x="1156188" y="444561"/>
                    <a:pt x="1143121" y="455924"/>
                    <a:pt x="1130167" y="467286"/>
                  </a:cubicBezTo>
                  <a:cubicBezTo>
                    <a:pt x="1063128" y="526372"/>
                    <a:pt x="993816" y="587503"/>
                    <a:pt x="907120" y="611478"/>
                  </a:cubicBezTo>
                  <a:cubicBezTo>
                    <a:pt x="880145" y="618977"/>
                    <a:pt x="852284" y="622806"/>
                    <a:pt x="824286" y="622840"/>
                  </a:cubicBezTo>
                  <a:close/>
                </a:path>
              </a:pathLst>
            </a:custGeom>
            <a:solidFill>
              <a:srgbClr val="271C57"/>
            </a:solidFill>
            <a:ln cap="flat" w="11362">
              <a:noFill/>
              <a:prstDash val="solid"/>
              <a:miter/>
            </a:ln>
          </p:spPr>
          <p:txBody>
            <a:bodyPr anchor="ctr" rtlCol="0"/>
            <a:lstStyle/>
            <a:p>
              <a:endParaRPr lang="en-US"/>
            </a:p>
          </p:txBody>
        </p:sp>
        <p:sp>
          <p:nvSpPr>
            <p:cNvPr id="586" name="Freeform: Shape 585">
              <a:extLst>
                <a:ext uri="{FF2B5EF4-FFF2-40B4-BE49-F238E27FC236}">
                  <a16:creationId xmlns:a16="http://schemas.microsoft.com/office/drawing/2014/main" id="{81CA33F2-DB16-4460-A0D9-1F088057181D}"/>
                </a:ext>
              </a:extLst>
            </p:cNvPr>
            <p:cNvSpPr/>
            <p:nvPr/>
          </p:nvSpPr>
          <p:spPr>
            <a:xfrm>
              <a:off x="6911455" y="3022556"/>
              <a:ext cx="864678" cy="413496"/>
            </a:xfrm>
            <a:custGeom>
              <a:avLst/>
              <a:gdLst>
                <a:gd fmla="*/ 8536 w 864678" name="connsiteX0"/>
                <a:gd fmla="*/ 413446 h 413496" name="connsiteY0"/>
                <a:gd fmla="*/ 14 w 864678" name="connsiteX1"/>
                <a:gd fmla="*/ 405833 h 413496" name="connsiteY1"/>
                <a:gd fmla="*/ 7514 w 864678" name="connsiteX2"/>
                <a:gd fmla="*/ 396402 h 413496" name="connsiteY2"/>
                <a:gd fmla="*/ 390547 w 864678" name="connsiteX3"/>
                <a:gd fmla="*/ 197443 h 413496" name="connsiteY3"/>
                <a:gd fmla="*/ 426226 w 864678" name="connsiteX4"/>
                <a:gd fmla="*/ 170400 h 413496" name="connsiteY4"/>
                <a:gd fmla="*/ 856981 w 864678" name="connsiteX5"/>
                <a:gd fmla="*/ 1892 h 413496" name="connsiteY5"/>
                <a:gd fmla="*/ 864594 w 864678" name="connsiteX6"/>
                <a:gd fmla="*/ 11324 h 413496" name="connsiteY6"/>
                <a:gd fmla="*/ 855254 w 864678" name="connsiteX7"/>
                <a:gd fmla="*/ 18948 h 413496" name="connsiteY7"/>
                <a:gd fmla="*/ 855164 w 864678" name="connsiteX8"/>
                <a:gd fmla="*/ 18936 h 413496" name="connsiteY8"/>
                <a:gd fmla="*/ 436565 w 864678" name="connsiteX9"/>
                <a:gd fmla="*/ 184149 h 413496" name="connsiteY9"/>
                <a:gd fmla="*/ 400887 w 864678" name="connsiteX10"/>
                <a:gd fmla="*/ 211078 h 413496" name="connsiteY10"/>
                <a:gd fmla="*/ 9559 w 864678" name="connsiteX11"/>
                <a:gd fmla="*/ 413332 h 41349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13496" w="864678">
                  <a:moveTo>
                    <a:pt x="8536" y="413446"/>
                  </a:moveTo>
                  <a:cubicBezTo>
                    <a:pt x="4207" y="413366"/>
                    <a:pt x="582" y="410128"/>
                    <a:pt x="14" y="405833"/>
                  </a:cubicBezTo>
                  <a:cubicBezTo>
                    <a:pt x="-520" y="401163"/>
                    <a:pt x="2844" y="396936"/>
                    <a:pt x="7514" y="396402"/>
                  </a:cubicBezTo>
                  <a:cubicBezTo>
                    <a:pt x="151478" y="379017"/>
                    <a:pt x="273058" y="286753"/>
                    <a:pt x="390547" y="197443"/>
                  </a:cubicBezTo>
                  <a:lnTo>
                    <a:pt x="426226" y="170400"/>
                  </a:lnTo>
                  <a:cubicBezTo>
                    <a:pt x="542238" y="83135"/>
                    <a:pt x="695974" y="-15151"/>
                    <a:pt x="856981" y="1892"/>
                  </a:cubicBezTo>
                  <a:cubicBezTo>
                    <a:pt x="861674" y="2427"/>
                    <a:pt x="865060" y="6631"/>
                    <a:pt x="864594" y="11324"/>
                  </a:cubicBezTo>
                  <a:cubicBezTo>
                    <a:pt x="864117" y="16005"/>
                    <a:pt x="859947" y="19414"/>
                    <a:pt x="855254" y="18948"/>
                  </a:cubicBezTo>
                  <a:cubicBezTo>
                    <a:pt x="855232" y="18948"/>
                    <a:pt x="855198" y="18936"/>
                    <a:pt x="855164" y="18936"/>
                  </a:cubicBezTo>
                  <a:cubicBezTo>
                    <a:pt x="700178" y="2688"/>
                    <a:pt x="550078" y="98475"/>
                    <a:pt x="436565" y="184149"/>
                  </a:cubicBezTo>
                  <a:cubicBezTo>
                    <a:pt x="424635" y="193011"/>
                    <a:pt x="412817" y="201988"/>
                    <a:pt x="400887" y="211078"/>
                  </a:cubicBezTo>
                  <a:cubicBezTo>
                    <a:pt x="281580" y="301979"/>
                    <a:pt x="158182" y="395493"/>
                    <a:pt x="9559" y="413332"/>
                  </a:cubicBezTo>
                  <a:close/>
                </a:path>
              </a:pathLst>
            </a:custGeom>
            <a:solidFill>
              <a:srgbClr val="271C57"/>
            </a:solidFill>
            <a:ln cap="flat" w="11362">
              <a:noFill/>
              <a:prstDash val="solid"/>
              <a:miter/>
            </a:ln>
          </p:spPr>
          <p:txBody>
            <a:bodyPr anchor="ctr" rtlCol="0"/>
            <a:lstStyle/>
            <a:p>
              <a:endParaRPr lang="en-US"/>
            </a:p>
          </p:txBody>
        </p:sp>
        <p:sp>
          <p:nvSpPr>
            <p:cNvPr id="587" name="Freeform: Shape 586">
              <a:extLst>
                <a:ext uri="{FF2B5EF4-FFF2-40B4-BE49-F238E27FC236}">
                  <a16:creationId xmlns:a16="http://schemas.microsoft.com/office/drawing/2014/main" id="{CBEDEFEF-2FC7-49D8-86CF-8B8F669C1E50}"/>
                </a:ext>
              </a:extLst>
            </p:cNvPr>
            <p:cNvSpPr/>
            <p:nvPr/>
          </p:nvSpPr>
          <p:spPr>
            <a:xfrm>
              <a:off x="6493160" y="2424932"/>
              <a:ext cx="1204374" cy="442764"/>
            </a:xfrm>
            <a:custGeom>
              <a:avLst/>
              <a:gdLst>
                <a:gd fmla="*/ 625563 w 1204374" name="connsiteX0"/>
                <a:gd fmla="*/ 442713 h 442764" name="connsiteY0"/>
                <a:gd fmla="*/ 595452 w 1204374" name="connsiteX1"/>
                <a:gd fmla="*/ 440895 h 442764" name="connsiteY1"/>
                <a:gd fmla="*/ 423309 w 1204374" name="connsiteX2"/>
                <a:gd fmla="*/ 361357 h 442764" name="connsiteY2"/>
                <a:gd fmla="*/ 261733 w 1204374" name="connsiteX3"/>
                <a:gd fmla="*/ 218302 h 442764" name="connsiteY3"/>
                <a:gd fmla="*/ 5052 w 1204374" name="connsiteX4"/>
                <a:gd fmla="*/ 16275 h 442764" name="connsiteY4"/>
                <a:gd fmla="*/ 677 w 1204374" name="connsiteX5"/>
                <a:gd fmla="*/ 5049 h 442764" name="connsiteY5"/>
                <a:gd fmla="*/ 11915 w 1204374" name="connsiteX6"/>
                <a:gd fmla="*/ 674 h 442764" name="connsiteY6"/>
                <a:gd fmla="*/ 12665 w 1204374" name="connsiteX7"/>
                <a:gd fmla="*/ 1049 h 442764" name="connsiteY7"/>
                <a:gd fmla="*/ 274004 w 1204374" name="connsiteX8"/>
                <a:gd fmla="*/ 205576 h 442764" name="connsiteY8"/>
                <a:gd fmla="*/ 433990 w 1204374" name="connsiteX9"/>
                <a:gd fmla="*/ 347154 h 442764" name="connsiteY9"/>
                <a:gd fmla="*/ 598066 w 1204374" name="connsiteX10"/>
                <a:gd fmla="*/ 423283 h 442764" name="connsiteY10"/>
                <a:gd fmla="*/ 890766 w 1204374" name="connsiteX11"/>
                <a:gd fmla="*/ 318179 h 442764" name="connsiteY11"/>
                <a:gd fmla="*/ 1197556 w 1204374" name="connsiteX12"/>
                <a:gd fmla="*/ 223415 h 442764" name="connsiteY12"/>
                <a:gd fmla="*/ 1204147 w 1204374" name="connsiteX13"/>
                <a:gd fmla="*/ 233528 h 442764" name="connsiteY13"/>
                <a:gd fmla="*/ 1194034 w 1204374" name="connsiteX14"/>
                <a:gd fmla="*/ 240118 h 442764" name="connsiteY14"/>
                <a:gd fmla="*/ 899402 w 1204374" name="connsiteX15"/>
                <a:gd fmla="*/ 332723 h 442764" name="connsiteY15"/>
                <a:gd fmla="*/ 625563 w 1204374" name="connsiteX16"/>
                <a:gd fmla="*/ 442713 h 44276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442764" w="1204374">
                  <a:moveTo>
                    <a:pt x="625563" y="442713"/>
                  </a:moveTo>
                  <a:cubicBezTo>
                    <a:pt x="615496" y="442725"/>
                    <a:pt x="605440" y="442122"/>
                    <a:pt x="595452" y="440895"/>
                  </a:cubicBezTo>
                  <a:cubicBezTo>
                    <a:pt x="541480" y="434191"/>
                    <a:pt x="486826" y="408966"/>
                    <a:pt x="423309" y="361357"/>
                  </a:cubicBezTo>
                  <a:cubicBezTo>
                    <a:pt x="366576" y="317020"/>
                    <a:pt x="312626" y="269240"/>
                    <a:pt x="261733" y="218302"/>
                  </a:cubicBezTo>
                  <a:cubicBezTo>
                    <a:pt x="183444" y="143195"/>
                    <a:pt x="102657" y="65475"/>
                    <a:pt x="5052" y="16275"/>
                  </a:cubicBezTo>
                  <a:cubicBezTo>
                    <a:pt x="746" y="14377"/>
                    <a:pt x="-1209" y="9355"/>
                    <a:pt x="677" y="5049"/>
                  </a:cubicBezTo>
                  <a:cubicBezTo>
                    <a:pt x="2575" y="731"/>
                    <a:pt x="7597" y="-1223"/>
                    <a:pt x="11915" y="674"/>
                  </a:cubicBezTo>
                  <a:cubicBezTo>
                    <a:pt x="12165" y="788"/>
                    <a:pt x="12415" y="913"/>
                    <a:pt x="12665" y="1049"/>
                  </a:cubicBezTo>
                  <a:cubicBezTo>
                    <a:pt x="112542" y="51272"/>
                    <a:pt x="194466" y="129901"/>
                    <a:pt x="274004" y="205576"/>
                  </a:cubicBezTo>
                  <a:cubicBezTo>
                    <a:pt x="324432" y="255946"/>
                    <a:pt x="377859" y="303226"/>
                    <a:pt x="433990" y="347154"/>
                  </a:cubicBezTo>
                  <a:cubicBezTo>
                    <a:pt x="495007" y="392604"/>
                    <a:pt x="547616" y="417034"/>
                    <a:pt x="598066" y="423283"/>
                  </a:cubicBezTo>
                  <a:cubicBezTo>
                    <a:pt x="703852" y="436350"/>
                    <a:pt x="803161" y="373629"/>
                    <a:pt x="890766" y="318179"/>
                  </a:cubicBezTo>
                  <a:cubicBezTo>
                    <a:pt x="982235" y="260457"/>
                    <a:pt x="1088816" y="200576"/>
                    <a:pt x="1197556" y="223415"/>
                  </a:cubicBezTo>
                  <a:cubicBezTo>
                    <a:pt x="1202170" y="224392"/>
                    <a:pt x="1205124" y="228915"/>
                    <a:pt x="1204147" y="233528"/>
                  </a:cubicBezTo>
                  <a:cubicBezTo>
                    <a:pt x="1203170" y="238141"/>
                    <a:pt x="1198647" y="241095"/>
                    <a:pt x="1194034" y="240118"/>
                  </a:cubicBezTo>
                  <a:cubicBezTo>
                    <a:pt x="1091203" y="218756"/>
                    <a:pt x="988030" y="276706"/>
                    <a:pt x="899402" y="332723"/>
                  </a:cubicBezTo>
                  <a:cubicBezTo>
                    <a:pt x="821568" y="382491"/>
                    <a:pt x="726122" y="442713"/>
                    <a:pt x="625563" y="442713"/>
                  </a:cubicBezTo>
                  <a:close/>
                </a:path>
              </a:pathLst>
            </a:custGeom>
            <a:solidFill>
              <a:srgbClr val="271C57"/>
            </a:solidFill>
            <a:ln cap="flat" w="11362">
              <a:noFill/>
              <a:prstDash val="solid"/>
              <a:miter/>
            </a:ln>
          </p:spPr>
          <p:txBody>
            <a:bodyPr anchor="ctr" rtlCol="0"/>
            <a:lstStyle/>
            <a:p>
              <a:endParaRPr lang="en-US"/>
            </a:p>
          </p:txBody>
        </p:sp>
        <p:sp>
          <p:nvSpPr>
            <p:cNvPr id="588" name="Freeform: Shape 587">
              <a:extLst>
                <a:ext uri="{FF2B5EF4-FFF2-40B4-BE49-F238E27FC236}">
                  <a16:creationId xmlns:a16="http://schemas.microsoft.com/office/drawing/2014/main" id="{87D991B9-6E53-4E44-9EDE-C14BB869BC2B}"/>
                </a:ext>
              </a:extLst>
            </p:cNvPr>
            <p:cNvSpPr/>
            <p:nvPr/>
          </p:nvSpPr>
          <p:spPr>
            <a:xfrm>
              <a:off x="6678592" y="2412691"/>
              <a:ext cx="904561" cy="281384"/>
            </a:xfrm>
            <a:custGeom>
              <a:avLst/>
              <a:gdLst>
                <a:gd fmla="*/ 440472 w 904561" name="connsiteX0"/>
                <a:gd fmla="*/ 281334 h 281384" name="connsiteY0"/>
                <a:gd fmla="*/ 200267 w 904561" name="connsiteX1"/>
                <a:gd fmla="*/ 164867 h 281384" name="connsiteY1"/>
                <a:gd fmla="*/ 172315 w 904561" name="connsiteX2"/>
                <a:gd fmla="*/ 140324 h 281384" name="connsiteY2"/>
                <a:gd fmla="*/ 4830 w 904561" name="connsiteX3"/>
                <a:gd fmla="*/ 16245 h 281384" name="connsiteY3"/>
                <a:gd fmla="*/ 796 w 904561" name="connsiteX4"/>
                <a:gd fmla="*/ 4825 h 281384" name="connsiteY4"/>
                <a:gd fmla="*/ 12216 w 904561" name="connsiteX5"/>
                <a:gd fmla="*/ 791 h 281384" name="connsiteY5"/>
                <a:gd fmla="*/ 183677 w 904561" name="connsiteX6"/>
                <a:gd fmla="*/ 127484 h 281384" name="connsiteY6"/>
                <a:gd fmla="*/ 211402 w 904561" name="connsiteX7"/>
                <a:gd fmla="*/ 152028 h 281384" name="connsiteY7"/>
                <a:gd fmla="*/ 447971 w 904561" name="connsiteX8"/>
                <a:gd fmla="*/ 264063 h 281384" name="connsiteY8"/>
                <a:gd fmla="*/ 613752 w 904561" name="connsiteX9"/>
                <a:gd fmla="*/ 205659 h 281384" name="connsiteY9"/>
                <a:gd fmla="*/ 707380 w 904561" name="connsiteX10"/>
                <a:gd fmla="*/ 161686 h 281384" name="connsiteY10"/>
                <a:gd fmla="*/ 749876 w 904561" name="connsiteX11"/>
                <a:gd fmla="*/ 148164 h 281384" name="connsiteY11"/>
                <a:gd fmla="*/ 823051 w 904561" name="connsiteX12"/>
                <a:gd fmla="*/ 121235 h 281384" name="connsiteY12"/>
                <a:gd fmla="*/ 887363 w 904561" name="connsiteX13"/>
                <a:gd fmla="*/ 33516 h 281384" name="connsiteY13"/>
                <a:gd fmla="*/ 895885 w 904561" name="connsiteX14"/>
                <a:gd fmla="*/ 24994 h 281384" name="connsiteY14"/>
                <a:gd fmla="*/ 904520 w 904561" name="connsiteX15"/>
                <a:gd fmla="*/ 33629 h 281384" name="connsiteY15"/>
                <a:gd fmla="*/ 831004 w 904561" name="connsiteX16"/>
                <a:gd fmla="*/ 136461 h 281384" name="connsiteY16"/>
                <a:gd fmla="*/ 754761 w 904561" name="connsiteX17"/>
                <a:gd fmla="*/ 164526 h 281384" name="connsiteY17"/>
                <a:gd fmla="*/ 713174 w 904561" name="connsiteX18"/>
                <a:gd fmla="*/ 177821 h 281384" name="connsiteY18"/>
                <a:gd fmla="*/ 621706 w 904561" name="connsiteX19"/>
                <a:gd fmla="*/ 220885 h 281384" name="connsiteY19"/>
                <a:gd fmla="*/ 448653 w 904561" name="connsiteX20"/>
                <a:gd fmla="*/ 281107 h 281384"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281384" w="904561">
                  <a:moveTo>
                    <a:pt x="440472" y="281334"/>
                  </a:moveTo>
                  <a:cubicBezTo>
                    <a:pt x="347640" y="281334"/>
                    <a:pt x="267079" y="222703"/>
                    <a:pt x="200267" y="164867"/>
                  </a:cubicBezTo>
                  <a:cubicBezTo>
                    <a:pt x="191177" y="157289"/>
                    <a:pt x="181860" y="149108"/>
                    <a:pt x="172315" y="140324"/>
                  </a:cubicBezTo>
                  <a:cubicBezTo>
                    <a:pt x="121751" y="95555"/>
                    <a:pt x="64370" y="44765"/>
                    <a:pt x="4830" y="16245"/>
                  </a:cubicBezTo>
                  <a:cubicBezTo>
                    <a:pt x="558" y="14211"/>
                    <a:pt x="-1238" y="9098"/>
                    <a:pt x="796" y="4825"/>
                  </a:cubicBezTo>
                  <a:cubicBezTo>
                    <a:pt x="2830" y="553"/>
                    <a:pt x="7944" y="-1254"/>
                    <a:pt x="12216" y="791"/>
                  </a:cubicBezTo>
                  <a:cubicBezTo>
                    <a:pt x="74028" y="30334"/>
                    <a:pt x="132205" y="81920"/>
                    <a:pt x="183677" y="127484"/>
                  </a:cubicBezTo>
                  <a:cubicBezTo>
                    <a:pt x="193108" y="136006"/>
                    <a:pt x="202426" y="144188"/>
                    <a:pt x="211402" y="152028"/>
                  </a:cubicBezTo>
                  <a:cubicBezTo>
                    <a:pt x="277760" y="208841"/>
                    <a:pt x="357866" y="267699"/>
                    <a:pt x="447971" y="264063"/>
                  </a:cubicBezTo>
                  <a:cubicBezTo>
                    <a:pt x="506716" y="261904"/>
                    <a:pt x="558643" y="234634"/>
                    <a:pt x="613752" y="205659"/>
                  </a:cubicBezTo>
                  <a:cubicBezTo>
                    <a:pt x="643954" y="188956"/>
                    <a:pt x="675235" y="174264"/>
                    <a:pt x="707380" y="161686"/>
                  </a:cubicBezTo>
                  <a:cubicBezTo>
                    <a:pt x="721355" y="156686"/>
                    <a:pt x="735899" y="152368"/>
                    <a:pt x="749876" y="148164"/>
                  </a:cubicBezTo>
                  <a:cubicBezTo>
                    <a:pt x="775078" y="141574"/>
                    <a:pt x="799587" y="132552"/>
                    <a:pt x="823051" y="121235"/>
                  </a:cubicBezTo>
                  <a:cubicBezTo>
                    <a:pt x="853957" y="104986"/>
                    <a:pt x="887249" y="73398"/>
                    <a:pt x="887363" y="33516"/>
                  </a:cubicBezTo>
                  <a:cubicBezTo>
                    <a:pt x="887363" y="28812"/>
                    <a:pt x="891181" y="24994"/>
                    <a:pt x="895885" y="24994"/>
                  </a:cubicBezTo>
                  <a:cubicBezTo>
                    <a:pt x="900623" y="25051"/>
                    <a:pt x="904464" y="28891"/>
                    <a:pt x="904520" y="33629"/>
                  </a:cubicBezTo>
                  <a:cubicBezTo>
                    <a:pt x="904520" y="81011"/>
                    <a:pt x="866342" y="117826"/>
                    <a:pt x="831004" y="136461"/>
                  </a:cubicBezTo>
                  <a:cubicBezTo>
                    <a:pt x="806563" y="148278"/>
                    <a:pt x="781032" y="157675"/>
                    <a:pt x="754761" y="164526"/>
                  </a:cubicBezTo>
                  <a:cubicBezTo>
                    <a:pt x="741013" y="168617"/>
                    <a:pt x="726696" y="172935"/>
                    <a:pt x="713174" y="177821"/>
                  </a:cubicBezTo>
                  <a:cubicBezTo>
                    <a:pt x="681768" y="190149"/>
                    <a:pt x="651214" y="204546"/>
                    <a:pt x="621706" y="220885"/>
                  </a:cubicBezTo>
                  <a:cubicBezTo>
                    <a:pt x="567392" y="249405"/>
                    <a:pt x="511261" y="278834"/>
                    <a:pt x="448653" y="281107"/>
                  </a:cubicBezTo>
                  <a:close/>
                </a:path>
              </a:pathLst>
            </a:custGeom>
            <a:solidFill>
              <a:srgbClr val="271C57"/>
            </a:solidFill>
            <a:ln cap="flat" w="11362">
              <a:noFill/>
              <a:prstDash val="solid"/>
              <a:miter/>
            </a:ln>
          </p:spPr>
          <p:txBody>
            <a:bodyPr anchor="ctr" rtlCol="0"/>
            <a:lstStyle/>
            <a:p>
              <a:endParaRPr lang="en-US"/>
            </a:p>
          </p:txBody>
        </p:sp>
        <p:sp>
          <p:nvSpPr>
            <p:cNvPr id="589" name="Freeform: Shape 588">
              <a:extLst>
                <a:ext uri="{FF2B5EF4-FFF2-40B4-BE49-F238E27FC236}">
                  <a16:creationId xmlns:a16="http://schemas.microsoft.com/office/drawing/2014/main" id="{420F303C-ED4B-4DF0-9E49-357C6C8B0987}"/>
                </a:ext>
              </a:extLst>
            </p:cNvPr>
            <p:cNvSpPr/>
            <p:nvPr/>
          </p:nvSpPr>
          <p:spPr>
            <a:xfrm>
              <a:off x="6845282" y="2412256"/>
              <a:ext cx="630594" cy="176147"/>
            </a:xfrm>
            <a:custGeom>
              <a:avLst/>
              <a:gdLst>
                <a:gd fmla="*/ 281395 w 630594" name="connsiteX0"/>
                <a:gd fmla="*/ 176096 h 176147" name="connsiteY0"/>
                <a:gd fmla="*/ 131750 w 630594" name="connsiteX1"/>
                <a:gd fmla="*/ 109398 h 176147" name="connsiteY1"/>
                <a:gd fmla="*/ 105048 w 630594" name="connsiteX2"/>
                <a:gd fmla="*/ 86673 h 176147" name="connsiteY2"/>
                <a:gd fmla="*/ 5057 w 630594" name="connsiteX3"/>
                <a:gd fmla="*/ 16452 h 176147" name="connsiteY3"/>
                <a:gd fmla="*/ 682 w 630594" name="connsiteX4"/>
                <a:gd fmla="*/ 5226 h 176147" name="connsiteY4"/>
                <a:gd fmla="*/ 739 w 630594" name="connsiteX5"/>
                <a:gd fmla="*/ 5089 h 176147" name="connsiteY5"/>
                <a:gd fmla="*/ 11761 w 630594" name="connsiteX6"/>
                <a:gd fmla="*/ 612 h 176147" name="connsiteY6"/>
                <a:gd fmla="*/ 12102 w 630594" name="connsiteX7"/>
                <a:gd fmla="*/ 772 h 176147" name="connsiteY7"/>
                <a:gd fmla="*/ 116297 w 630594" name="connsiteX8"/>
                <a:gd fmla="*/ 73492 h 176147" name="connsiteY8"/>
                <a:gd fmla="*/ 142658 w 630594" name="connsiteX9"/>
                <a:gd fmla="*/ 95649 h 176147" name="connsiteY9"/>
                <a:gd fmla="*/ 291281 w 630594" name="connsiteX10"/>
                <a:gd fmla="*/ 158143 h 176147" name="connsiteY10"/>
                <a:gd fmla="*/ 384340 w 630594" name="connsiteX11"/>
                <a:gd fmla="*/ 125646 h 176147" name="connsiteY11"/>
                <a:gd fmla="*/ 503079 w 630594" name="connsiteX12"/>
                <a:gd fmla="*/ 62584 h 176147" name="connsiteY12"/>
                <a:gd fmla="*/ 618864 w 630594" name="connsiteX13"/>
                <a:gd fmla="*/ 885 h 176147" name="connsiteY13"/>
                <a:gd fmla="*/ 630000 w 630594" name="connsiteX14"/>
                <a:gd fmla="*/ 5907 h 176147" name="connsiteY14"/>
                <a:gd fmla="*/ 626591 w 630594" name="connsiteX15"/>
                <a:gd fmla="*/ 16225 h 176147" name="connsiteY15"/>
                <a:gd fmla="*/ 511260 w 630594" name="connsiteX16"/>
                <a:gd fmla="*/ 77583 h 176147" name="connsiteY16"/>
                <a:gd fmla="*/ 391953 w 630594" name="connsiteX17"/>
                <a:gd fmla="*/ 140986 h 176147" name="connsiteY17"/>
                <a:gd fmla="*/ 292644 w 630594" name="connsiteX18"/>
                <a:gd fmla="*/ 175074 h 176147" name="connsiteY18"/>
                <a:gd fmla="*/ 281395 w 630594" name="connsiteX19"/>
                <a:gd fmla="*/ 176096 h 176147"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76147" w="630594">
                  <a:moveTo>
                    <a:pt x="281395" y="176096"/>
                  </a:moveTo>
                  <a:cubicBezTo>
                    <a:pt x="221287" y="176096"/>
                    <a:pt x="167769" y="138486"/>
                    <a:pt x="131750" y="109398"/>
                  </a:cubicBezTo>
                  <a:cubicBezTo>
                    <a:pt x="122773" y="102126"/>
                    <a:pt x="113910" y="94627"/>
                    <a:pt x="105048" y="86673"/>
                  </a:cubicBezTo>
                  <a:cubicBezTo>
                    <a:pt x="73914" y="60198"/>
                    <a:pt x="41758" y="32928"/>
                    <a:pt x="5057" y="16452"/>
                  </a:cubicBezTo>
                  <a:cubicBezTo>
                    <a:pt x="750" y="14566"/>
                    <a:pt x="-1215" y="9532"/>
                    <a:pt x="682" y="5226"/>
                  </a:cubicBezTo>
                  <a:cubicBezTo>
                    <a:pt x="694" y="5180"/>
                    <a:pt x="716" y="5135"/>
                    <a:pt x="739" y="5089"/>
                  </a:cubicBezTo>
                  <a:cubicBezTo>
                    <a:pt x="2546" y="817"/>
                    <a:pt x="7477" y="-1194"/>
                    <a:pt x="11761" y="612"/>
                  </a:cubicBezTo>
                  <a:cubicBezTo>
                    <a:pt x="11874" y="669"/>
                    <a:pt x="11988" y="715"/>
                    <a:pt x="12102" y="772"/>
                  </a:cubicBezTo>
                  <a:cubicBezTo>
                    <a:pt x="51075" y="18156"/>
                    <a:pt x="84254" y="46222"/>
                    <a:pt x="116297" y="73492"/>
                  </a:cubicBezTo>
                  <a:cubicBezTo>
                    <a:pt x="125046" y="80992"/>
                    <a:pt x="133795" y="88491"/>
                    <a:pt x="142658" y="95649"/>
                  </a:cubicBezTo>
                  <a:cubicBezTo>
                    <a:pt x="178450" y="124624"/>
                    <a:pt x="232763" y="162575"/>
                    <a:pt x="291281" y="158143"/>
                  </a:cubicBezTo>
                  <a:cubicBezTo>
                    <a:pt x="324346" y="155644"/>
                    <a:pt x="356275" y="139736"/>
                    <a:pt x="384340" y="125646"/>
                  </a:cubicBezTo>
                  <a:cubicBezTo>
                    <a:pt x="417633" y="108944"/>
                    <a:pt x="461152" y="85309"/>
                    <a:pt x="503079" y="62584"/>
                  </a:cubicBezTo>
                  <a:cubicBezTo>
                    <a:pt x="545007" y="39859"/>
                    <a:pt x="585345" y="17815"/>
                    <a:pt x="618864" y="885"/>
                  </a:cubicBezTo>
                  <a:cubicBezTo>
                    <a:pt x="623330" y="-796"/>
                    <a:pt x="628307" y="1453"/>
                    <a:pt x="630000" y="5907"/>
                  </a:cubicBezTo>
                  <a:cubicBezTo>
                    <a:pt x="631431" y="9725"/>
                    <a:pt x="630011" y="14020"/>
                    <a:pt x="626591" y="16225"/>
                  </a:cubicBezTo>
                  <a:cubicBezTo>
                    <a:pt x="593298" y="33041"/>
                    <a:pt x="551598" y="55653"/>
                    <a:pt x="511260" y="77583"/>
                  </a:cubicBezTo>
                  <a:cubicBezTo>
                    <a:pt x="469105" y="100308"/>
                    <a:pt x="425587" y="124056"/>
                    <a:pt x="391953" y="140986"/>
                  </a:cubicBezTo>
                  <a:cubicBezTo>
                    <a:pt x="362524" y="155644"/>
                    <a:pt x="329005" y="172460"/>
                    <a:pt x="292644" y="175074"/>
                  </a:cubicBezTo>
                  <a:cubicBezTo>
                    <a:pt x="288781" y="175983"/>
                    <a:pt x="285145" y="176096"/>
                    <a:pt x="281395" y="176096"/>
                  </a:cubicBezTo>
                  <a:close/>
                </a:path>
              </a:pathLst>
            </a:custGeom>
            <a:solidFill>
              <a:srgbClr val="271C57"/>
            </a:solidFill>
            <a:ln cap="flat" w="11362">
              <a:noFill/>
              <a:prstDash val="solid"/>
              <a:miter/>
            </a:ln>
          </p:spPr>
          <p:txBody>
            <a:bodyPr anchor="ctr" rtlCol="0"/>
            <a:lstStyle/>
            <a:p>
              <a:endParaRPr lang="en-US"/>
            </a:p>
          </p:txBody>
        </p:sp>
        <p:sp>
          <p:nvSpPr>
            <p:cNvPr id="590" name="Freeform: Shape 589">
              <a:extLst>
                <a:ext uri="{FF2B5EF4-FFF2-40B4-BE49-F238E27FC236}">
                  <a16:creationId xmlns:a16="http://schemas.microsoft.com/office/drawing/2014/main" id="{744821A4-15CE-41E2-8449-1BF8A04A9701}"/>
                </a:ext>
              </a:extLst>
            </p:cNvPr>
            <p:cNvSpPr/>
            <p:nvPr/>
          </p:nvSpPr>
          <p:spPr>
            <a:xfrm>
              <a:off x="6077472" y="2865604"/>
              <a:ext cx="614778" cy="566131"/>
            </a:xfrm>
            <a:custGeom>
              <a:avLst/>
              <a:gdLst>
                <a:gd fmla="*/ 125312 w 614778" name="connsiteX0"/>
                <a:gd fmla="*/ 566080 h 566131" name="connsiteY0"/>
                <a:gd fmla="*/ 123721 w 614778" name="connsiteX1"/>
                <a:gd fmla="*/ 566080 h 566131" name="connsiteY1"/>
                <a:gd fmla="*/ 116790 w 614778" name="connsiteX2"/>
                <a:gd fmla="*/ 556081 h 566131" name="connsiteY2"/>
                <a:gd fmla="*/ 254619 w 614778" name="connsiteX3"/>
                <a:gd fmla="*/ 433365 h 566131" name="connsiteY3"/>
                <a:gd fmla="*/ 363927 w 614778" name="connsiteX4"/>
                <a:gd fmla="*/ 420980 h 566131" name="connsiteY4"/>
                <a:gd fmla="*/ 439829 w 614778" name="connsiteX5"/>
                <a:gd fmla="*/ 414731 h 566131" name="connsiteY5"/>
                <a:gd fmla="*/ 586179 w 614778" name="connsiteX6"/>
                <a:gd fmla="*/ 327920 h 566131" name="connsiteY6"/>
                <a:gd fmla="*/ 497437 w 614778" name="connsiteX7"/>
                <a:gd fmla="*/ 126916 h 566131" name="connsiteY7"/>
                <a:gd fmla="*/ 271094 w 614778" name="connsiteX8"/>
                <a:gd fmla="*/ 85329 h 566131" name="connsiteY8"/>
                <a:gd fmla="*/ 250869 w 614778" name="connsiteX9"/>
                <a:gd fmla="*/ 84534 h 566131" name="connsiteY9"/>
                <a:gd fmla="*/ 3278 w 614778" name="connsiteX10"/>
                <a:gd fmla="*/ 15222 h 566131" name="connsiteY10"/>
                <a:gd fmla="*/ 1733 w 614778" name="connsiteX11"/>
                <a:gd fmla="*/ 3268 h 566131" name="connsiteY11"/>
                <a:gd fmla="*/ 13686 w 614778" name="connsiteX12"/>
                <a:gd fmla="*/ 1723 h 566131" name="connsiteY12"/>
                <a:gd fmla="*/ 14072 w 614778" name="connsiteX13"/>
                <a:gd fmla="*/ 2041 h 566131" name="connsiteY13"/>
                <a:gd fmla="*/ 251551 w 614778" name="connsiteX14"/>
                <a:gd fmla="*/ 67376 h 566131" name="connsiteY14"/>
                <a:gd fmla="*/ 271776 w 614778" name="connsiteX15"/>
                <a:gd fmla="*/ 68171 h 566131" name="connsiteY15"/>
                <a:gd fmla="*/ 505391 w 614778" name="connsiteX16"/>
                <a:gd fmla="*/ 111804 h 566131" name="connsiteY16"/>
                <a:gd fmla="*/ 601632 w 614778" name="connsiteX17"/>
                <a:gd fmla="*/ 335420 h 566131" name="connsiteY17"/>
                <a:gd fmla="*/ 442556 w 614778" name="connsiteX18"/>
                <a:gd fmla="*/ 431661 h 566131" name="connsiteY18"/>
                <a:gd fmla="*/ 365177 w 614778" name="connsiteX19"/>
                <a:gd fmla="*/ 438024 h 566131" name="connsiteY19"/>
                <a:gd fmla="*/ 258936 w 614778" name="connsiteX20"/>
                <a:gd fmla="*/ 449955 h 566131" name="connsiteY20"/>
                <a:gd fmla="*/ 133948 w 614778" name="connsiteX21"/>
                <a:gd fmla="*/ 559149 h 566131" name="connsiteY21"/>
                <a:gd fmla="*/ 125312 w 614778" name="connsiteX22"/>
                <a:gd fmla="*/ 566080 h 566131"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566131" w="614778">
                  <a:moveTo>
                    <a:pt x="125312" y="566080"/>
                  </a:moveTo>
                  <a:lnTo>
                    <a:pt x="123721" y="566080"/>
                  </a:lnTo>
                  <a:cubicBezTo>
                    <a:pt x="119097" y="565160"/>
                    <a:pt x="116029" y="560740"/>
                    <a:pt x="116790" y="556081"/>
                  </a:cubicBezTo>
                  <a:cubicBezTo>
                    <a:pt x="129175" y="486883"/>
                    <a:pt x="198828" y="446659"/>
                    <a:pt x="254619" y="433365"/>
                  </a:cubicBezTo>
                  <a:cubicBezTo>
                    <a:pt x="290592" y="425877"/>
                    <a:pt x="327192" y="421730"/>
                    <a:pt x="363927" y="420980"/>
                  </a:cubicBezTo>
                  <a:cubicBezTo>
                    <a:pt x="388924" y="419730"/>
                    <a:pt x="414831" y="418367"/>
                    <a:pt x="439829" y="414731"/>
                  </a:cubicBezTo>
                  <a:cubicBezTo>
                    <a:pt x="473917" y="409958"/>
                    <a:pt x="555045" y="392005"/>
                    <a:pt x="586179" y="327920"/>
                  </a:cubicBezTo>
                  <a:cubicBezTo>
                    <a:pt x="621403" y="255654"/>
                    <a:pt x="567658" y="163958"/>
                    <a:pt x="497437" y="126916"/>
                  </a:cubicBezTo>
                  <a:cubicBezTo>
                    <a:pt x="429262" y="91010"/>
                    <a:pt x="349042" y="88170"/>
                    <a:pt x="271094" y="85329"/>
                  </a:cubicBezTo>
                  <a:lnTo>
                    <a:pt x="250869" y="84534"/>
                  </a:lnTo>
                  <a:cubicBezTo>
                    <a:pt x="162013" y="81011"/>
                    <a:pt x="70431" y="70217"/>
                    <a:pt x="3278" y="15222"/>
                  </a:cubicBezTo>
                  <a:cubicBezTo>
                    <a:pt x="-449" y="12347"/>
                    <a:pt x="-1142" y="6995"/>
                    <a:pt x="1733" y="3268"/>
                  </a:cubicBezTo>
                  <a:cubicBezTo>
                    <a:pt x="4607" y="-459"/>
                    <a:pt x="9959" y="-1152"/>
                    <a:pt x="13686" y="1723"/>
                  </a:cubicBezTo>
                  <a:cubicBezTo>
                    <a:pt x="13822" y="1825"/>
                    <a:pt x="13948" y="1927"/>
                    <a:pt x="14072" y="2041"/>
                  </a:cubicBezTo>
                  <a:cubicBezTo>
                    <a:pt x="77362" y="53741"/>
                    <a:pt x="165649" y="63967"/>
                    <a:pt x="251551" y="67376"/>
                  </a:cubicBezTo>
                  <a:lnTo>
                    <a:pt x="271776" y="68171"/>
                  </a:lnTo>
                  <a:cubicBezTo>
                    <a:pt x="351314" y="71126"/>
                    <a:pt x="434148" y="74080"/>
                    <a:pt x="505391" y="111804"/>
                  </a:cubicBezTo>
                  <a:cubicBezTo>
                    <a:pt x="584134" y="153391"/>
                    <a:pt x="641742" y="253154"/>
                    <a:pt x="601632" y="335420"/>
                  </a:cubicBezTo>
                  <a:cubicBezTo>
                    <a:pt x="577203" y="385529"/>
                    <a:pt x="519140" y="420639"/>
                    <a:pt x="442556" y="431661"/>
                  </a:cubicBezTo>
                  <a:cubicBezTo>
                    <a:pt x="416877" y="435411"/>
                    <a:pt x="390515" y="436774"/>
                    <a:pt x="365177" y="438024"/>
                  </a:cubicBezTo>
                  <a:cubicBezTo>
                    <a:pt x="329475" y="438808"/>
                    <a:pt x="293922" y="442796"/>
                    <a:pt x="258936" y="449955"/>
                  </a:cubicBezTo>
                  <a:cubicBezTo>
                    <a:pt x="208145" y="462112"/>
                    <a:pt x="145310" y="498018"/>
                    <a:pt x="133948" y="559149"/>
                  </a:cubicBezTo>
                  <a:cubicBezTo>
                    <a:pt x="133084" y="563217"/>
                    <a:pt x="129471" y="566114"/>
                    <a:pt x="125312" y="566080"/>
                  </a:cubicBezTo>
                  <a:close/>
                </a:path>
              </a:pathLst>
            </a:custGeom>
            <a:solidFill>
              <a:srgbClr val="271C57"/>
            </a:solidFill>
            <a:ln cap="flat" w="11362">
              <a:noFill/>
              <a:prstDash val="solid"/>
              <a:miter/>
            </a:ln>
          </p:spPr>
          <p:txBody>
            <a:bodyPr anchor="ctr" rtlCol="0"/>
            <a:lstStyle/>
            <a:p>
              <a:endParaRPr lang="en-US"/>
            </a:p>
          </p:txBody>
        </p:sp>
        <p:sp>
          <p:nvSpPr>
            <p:cNvPr id="591" name="Freeform: Shape 590">
              <a:extLst>
                <a:ext uri="{FF2B5EF4-FFF2-40B4-BE49-F238E27FC236}">
                  <a16:creationId xmlns:a16="http://schemas.microsoft.com/office/drawing/2014/main" id="{35027955-278C-498F-8BA3-EFC47DB1F652}"/>
                </a:ext>
              </a:extLst>
            </p:cNvPr>
            <p:cNvSpPr/>
            <p:nvPr/>
          </p:nvSpPr>
          <p:spPr>
            <a:xfrm>
              <a:off x="6048231" y="2987678"/>
              <a:ext cx="241831" cy="449511"/>
            </a:xfrm>
            <a:custGeom>
              <a:avLst/>
              <a:gdLst>
                <a:gd fmla="*/ 50018 w 241831" name="connsiteX0"/>
                <a:gd fmla="*/ 449460 h 449511" name="connsiteY0"/>
                <a:gd fmla="*/ 41610 w 241831" name="connsiteX1"/>
                <a:gd fmla="*/ 441734 h 449511" name="connsiteY1"/>
                <a:gd fmla="*/ 70129 w 241831" name="connsiteX2"/>
                <a:gd fmla="*/ 333789 h 449511" name="connsiteY2"/>
                <a:gd fmla="*/ 110353 w 241831" name="connsiteX3"/>
                <a:gd fmla="*/ 291065 h 449511" name="connsiteY3"/>
                <a:gd fmla="*/ 134442 w 241831" name="connsiteX4"/>
                <a:gd fmla="*/ 270613 h 449511" name="connsiteY4"/>
                <a:gd fmla="*/ 205799 w 241831" name="connsiteX5"/>
                <a:gd fmla="*/ 198006 h 449511" name="connsiteY5"/>
                <a:gd fmla="*/ 205004 w 241831" name="connsiteX6"/>
                <a:gd fmla="*/ 82562 h 449511" name="connsiteY6"/>
                <a:gd fmla="*/ 110126 w 241831" name="connsiteX7"/>
                <a:gd fmla="*/ 53246 h 449511" name="connsiteY7"/>
                <a:gd fmla="*/ 1840 w 241831" name="connsiteX8"/>
                <a:gd fmla="*/ 13818 h 449511" name="connsiteY8"/>
                <a:gd fmla="*/ 3147 w 241831" name="connsiteX9"/>
                <a:gd fmla="*/ 1831 h 449511" name="connsiteY9"/>
                <a:gd fmla="*/ 15134 w 241831" name="connsiteX10"/>
                <a:gd fmla="*/ 3137 h 449511" name="connsiteY10"/>
                <a:gd fmla="*/ 111603 w 241831" name="connsiteX11"/>
                <a:gd fmla="*/ 36089 h 449511" name="connsiteY11"/>
                <a:gd fmla="*/ 217275 w 241831" name="connsiteX12"/>
                <a:gd fmla="*/ 70176 h 449511" name="connsiteY12"/>
                <a:gd fmla="*/ 220230 w 241831" name="connsiteX13"/>
                <a:gd fmla="*/ 206528 h 449511" name="connsiteY13"/>
                <a:gd fmla="*/ 145350 w 241831" name="connsiteX14"/>
                <a:gd fmla="*/ 283112 h 449511" name="connsiteY14"/>
                <a:gd fmla="*/ 121602 w 241831" name="connsiteX15"/>
                <a:gd fmla="*/ 303223 h 449511" name="connsiteY15"/>
                <a:gd fmla="*/ 84106 w 241831" name="connsiteX16"/>
                <a:gd fmla="*/ 342993 h 449511" name="connsiteY16"/>
                <a:gd fmla="*/ 58540 w 241831" name="connsiteX17"/>
                <a:gd fmla="*/ 439461 h 449511" name="connsiteY17"/>
                <a:gd fmla="*/ 50927 w 241831" name="connsiteX18"/>
                <a:gd fmla="*/ 448778 h 449511"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449511" w="241831">
                  <a:moveTo>
                    <a:pt x="50018" y="449460"/>
                  </a:moveTo>
                  <a:cubicBezTo>
                    <a:pt x="45632" y="449472"/>
                    <a:pt x="41962" y="446108"/>
                    <a:pt x="41610" y="441734"/>
                  </a:cubicBezTo>
                  <a:cubicBezTo>
                    <a:pt x="38110" y="403521"/>
                    <a:pt x="48211" y="365286"/>
                    <a:pt x="70129" y="333789"/>
                  </a:cubicBezTo>
                  <a:cubicBezTo>
                    <a:pt x="81776" y="317995"/>
                    <a:pt x="95286" y="303644"/>
                    <a:pt x="110353" y="291065"/>
                  </a:cubicBezTo>
                  <a:cubicBezTo>
                    <a:pt x="118193" y="284134"/>
                    <a:pt x="126374" y="277317"/>
                    <a:pt x="134442" y="270613"/>
                  </a:cubicBezTo>
                  <a:cubicBezTo>
                    <a:pt x="161849" y="250251"/>
                    <a:pt x="185914" y="225753"/>
                    <a:pt x="205799" y="198006"/>
                  </a:cubicBezTo>
                  <a:cubicBezTo>
                    <a:pt x="227274" y="163918"/>
                    <a:pt x="234319" y="112218"/>
                    <a:pt x="205004" y="82562"/>
                  </a:cubicBezTo>
                  <a:cubicBezTo>
                    <a:pt x="182279" y="59837"/>
                    <a:pt x="147282" y="56314"/>
                    <a:pt x="110126" y="53246"/>
                  </a:cubicBezTo>
                  <a:cubicBezTo>
                    <a:pt x="69561" y="49724"/>
                    <a:pt x="27520" y="46088"/>
                    <a:pt x="1840" y="13818"/>
                  </a:cubicBezTo>
                  <a:cubicBezTo>
                    <a:pt x="-1114" y="10148"/>
                    <a:pt x="-523" y="4785"/>
                    <a:pt x="3147" y="1831"/>
                  </a:cubicBezTo>
                  <a:cubicBezTo>
                    <a:pt x="6817" y="-1124"/>
                    <a:pt x="12180" y="-533"/>
                    <a:pt x="15134" y="3137"/>
                  </a:cubicBezTo>
                  <a:cubicBezTo>
                    <a:pt x="36383" y="29726"/>
                    <a:pt x="72857" y="32794"/>
                    <a:pt x="111603" y="36089"/>
                  </a:cubicBezTo>
                  <a:cubicBezTo>
                    <a:pt x="150350" y="39384"/>
                    <a:pt x="190005" y="42906"/>
                    <a:pt x="217275" y="70176"/>
                  </a:cubicBezTo>
                  <a:cubicBezTo>
                    <a:pt x="253067" y="106651"/>
                    <a:pt x="245795" y="166531"/>
                    <a:pt x="220230" y="206528"/>
                  </a:cubicBezTo>
                  <a:cubicBezTo>
                    <a:pt x="199413" y="235798"/>
                    <a:pt x="174143" y="261636"/>
                    <a:pt x="145350" y="283112"/>
                  </a:cubicBezTo>
                  <a:cubicBezTo>
                    <a:pt x="137396" y="289816"/>
                    <a:pt x="129329" y="296406"/>
                    <a:pt x="121602" y="303223"/>
                  </a:cubicBezTo>
                  <a:cubicBezTo>
                    <a:pt x="107581" y="314950"/>
                    <a:pt x="94991" y="328301"/>
                    <a:pt x="84106" y="342993"/>
                  </a:cubicBezTo>
                  <a:cubicBezTo>
                    <a:pt x="64539" y="371161"/>
                    <a:pt x="55483" y="405305"/>
                    <a:pt x="58540" y="439461"/>
                  </a:cubicBezTo>
                  <a:cubicBezTo>
                    <a:pt x="59006" y="444131"/>
                    <a:pt x="55597" y="448301"/>
                    <a:pt x="50927" y="448778"/>
                  </a:cubicBezTo>
                  <a:close/>
                </a:path>
              </a:pathLst>
            </a:custGeom>
            <a:solidFill>
              <a:srgbClr val="271C57"/>
            </a:solidFill>
            <a:ln cap="flat" w="11362">
              <a:noFill/>
              <a:prstDash val="solid"/>
              <a:miter/>
            </a:ln>
          </p:spPr>
          <p:txBody>
            <a:bodyPr anchor="ctr" rtlCol="0"/>
            <a:lstStyle/>
            <a:p>
              <a:endParaRPr lang="en-US"/>
            </a:p>
          </p:txBody>
        </p:sp>
        <p:sp>
          <p:nvSpPr>
            <p:cNvPr id="592" name="Freeform: Shape 591">
              <a:extLst>
                <a:ext uri="{FF2B5EF4-FFF2-40B4-BE49-F238E27FC236}">
                  <a16:creationId xmlns:a16="http://schemas.microsoft.com/office/drawing/2014/main" id="{F1CD5A88-2972-4665-B0C3-E62953820B0B}"/>
                </a:ext>
              </a:extLst>
            </p:cNvPr>
            <p:cNvSpPr/>
            <p:nvPr/>
          </p:nvSpPr>
          <p:spPr>
            <a:xfrm>
              <a:off x="5996893" y="3072057"/>
              <a:ext cx="97296" cy="286395"/>
            </a:xfrm>
            <a:custGeom>
              <a:avLst/>
              <a:gdLst>
                <a:gd fmla="*/ 8409 w 97296" name="connsiteX0"/>
                <a:gd fmla="*/ 286338 h 286395" name="connsiteY0"/>
                <a:gd fmla="*/ 3978 w 97296" name="connsiteX1"/>
                <a:gd fmla="*/ 285202 h 286395" name="connsiteY1"/>
                <a:gd fmla="*/ 1024 w 97296" name="connsiteX2"/>
                <a:gd fmla="*/ 273840 h 286395" name="connsiteY2"/>
                <a:gd fmla="*/ 28976 w 97296" name="connsiteX3"/>
                <a:gd fmla="*/ 231116 h 286395" name="connsiteY3"/>
                <a:gd fmla="*/ 74426 w 97296" name="connsiteX4"/>
                <a:gd fmla="*/ 153055 h 286395" name="connsiteY4"/>
                <a:gd fmla="*/ 37839 w 97296" name="connsiteX5"/>
                <a:gd fmla="*/ 15227 h 286395" name="connsiteY5"/>
                <a:gd fmla="*/ 36475 w 97296" name="connsiteX6"/>
                <a:gd fmla="*/ 3182 h 286395" name="connsiteY6"/>
                <a:gd fmla="*/ 48519 w 97296" name="connsiteX7"/>
                <a:gd fmla="*/ 1819 h 286395" name="connsiteY7"/>
                <a:gd fmla="*/ 90334 w 97296" name="connsiteX8"/>
                <a:gd fmla="*/ 159305 h 286395" name="connsiteY8"/>
                <a:gd fmla="*/ 43179 w 97296" name="connsiteX9"/>
                <a:gd fmla="*/ 240888 h 286395" name="connsiteY9"/>
                <a:gd fmla="*/ 15795 w 97296" name="connsiteX10"/>
                <a:gd fmla="*/ 282589 h 286395" name="connsiteY10"/>
                <a:gd fmla="*/ 8409 w 97296" name="connsiteX11"/>
                <a:gd fmla="*/ 286338 h 28639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6395" w="97296">
                  <a:moveTo>
                    <a:pt x="8409" y="286338"/>
                  </a:moveTo>
                  <a:cubicBezTo>
                    <a:pt x="6853" y="286350"/>
                    <a:pt x="5330" y="285964"/>
                    <a:pt x="3978" y="285202"/>
                  </a:cubicBezTo>
                  <a:cubicBezTo>
                    <a:pt x="126" y="282805"/>
                    <a:pt x="-1169" y="277805"/>
                    <a:pt x="1024" y="273840"/>
                  </a:cubicBezTo>
                  <a:cubicBezTo>
                    <a:pt x="9659" y="259182"/>
                    <a:pt x="19431" y="244865"/>
                    <a:pt x="28976" y="231116"/>
                  </a:cubicBezTo>
                  <a:cubicBezTo>
                    <a:pt x="47133" y="206971"/>
                    <a:pt x="62393" y="180769"/>
                    <a:pt x="74426" y="153055"/>
                  </a:cubicBezTo>
                  <a:cubicBezTo>
                    <a:pt x="90447" y="111695"/>
                    <a:pt x="72040" y="42043"/>
                    <a:pt x="37839" y="15227"/>
                  </a:cubicBezTo>
                  <a:cubicBezTo>
                    <a:pt x="34134" y="12273"/>
                    <a:pt x="33521" y="6887"/>
                    <a:pt x="36475" y="3182"/>
                  </a:cubicBezTo>
                  <a:cubicBezTo>
                    <a:pt x="39429" y="-522"/>
                    <a:pt x="44815" y="-1135"/>
                    <a:pt x="48519" y="1819"/>
                  </a:cubicBezTo>
                  <a:cubicBezTo>
                    <a:pt x="88288" y="33066"/>
                    <a:pt x="108968" y="111127"/>
                    <a:pt x="90334" y="159305"/>
                  </a:cubicBezTo>
                  <a:cubicBezTo>
                    <a:pt x="77812" y="188222"/>
                    <a:pt x="61984" y="215606"/>
                    <a:pt x="43179" y="240888"/>
                  </a:cubicBezTo>
                  <a:cubicBezTo>
                    <a:pt x="33862" y="254410"/>
                    <a:pt x="24203" y="268386"/>
                    <a:pt x="15795" y="282589"/>
                  </a:cubicBezTo>
                  <a:cubicBezTo>
                    <a:pt x="14148" y="285032"/>
                    <a:pt x="11352" y="286452"/>
                    <a:pt x="8409" y="286338"/>
                  </a:cubicBezTo>
                  <a:close/>
                </a:path>
              </a:pathLst>
            </a:custGeom>
            <a:solidFill>
              <a:srgbClr val="271C57"/>
            </a:solidFill>
            <a:ln cap="flat" w="11362">
              <a:noFill/>
              <a:prstDash val="solid"/>
              <a:miter/>
            </a:ln>
          </p:spPr>
          <p:txBody>
            <a:bodyPr anchor="ctr" rtlCol="0"/>
            <a:lstStyle/>
            <a:p>
              <a:endParaRPr lang="en-US"/>
            </a:p>
          </p:txBody>
        </p:sp>
        <p:sp>
          <p:nvSpPr>
            <p:cNvPr id="593" name="Freeform: Shape 592">
              <a:extLst>
                <a:ext uri="{FF2B5EF4-FFF2-40B4-BE49-F238E27FC236}">
                  <a16:creationId xmlns:a16="http://schemas.microsoft.com/office/drawing/2014/main" id="{208418AE-F891-44EB-BE7D-E979C3CA8764}"/>
                </a:ext>
              </a:extLst>
            </p:cNvPr>
            <p:cNvSpPr/>
            <p:nvPr/>
          </p:nvSpPr>
          <p:spPr>
            <a:xfrm>
              <a:off x="7366696" y="2784479"/>
              <a:ext cx="397893" cy="277311"/>
            </a:xfrm>
            <a:custGeom>
              <a:avLst/>
              <a:gdLst>
                <a:gd fmla="*/ 21093 w 397893" name="connsiteX0"/>
                <a:gd fmla="*/ 277239 h 277311" name="connsiteY0"/>
                <a:gd fmla="*/ 4504 w 397893" name="connsiteX1"/>
                <a:gd fmla="*/ 271671 h 277311" name="connsiteY1"/>
                <a:gd fmla="*/ -41 w 397893" name="connsiteX2"/>
                <a:gd fmla="*/ 261218 h 277311" name="connsiteY2"/>
                <a:gd fmla="*/ 6890 w 397893" name="connsiteX3"/>
                <a:gd fmla="*/ 247583 h 277311" name="connsiteY3"/>
                <a:gd fmla="*/ 64839 w 397893" name="connsiteX4"/>
                <a:gd fmla="*/ 192474 h 277311" name="connsiteY4"/>
                <a:gd fmla="*/ 123925 w 397893" name="connsiteX5"/>
                <a:gd fmla="*/ 136343 h 277311" name="connsiteY5"/>
                <a:gd fmla="*/ 350268 w 397893" name="connsiteX6"/>
                <a:gd fmla="*/ -8 h 277311" name="connsiteY6"/>
                <a:gd fmla="*/ 359699 w 397893" name="connsiteX7"/>
                <a:gd fmla="*/ 7605 h 277311" name="connsiteY7"/>
                <a:gd fmla="*/ 352199 w 397893" name="connsiteX8"/>
                <a:gd fmla="*/ 17036 h 277311" name="connsiteY8"/>
                <a:gd fmla="*/ 135742 w 397893" name="connsiteX9"/>
                <a:gd fmla="*/ 148955 h 277311" name="connsiteY9"/>
                <a:gd fmla="*/ 76657 w 397893" name="connsiteX10"/>
                <a:gd fmla="*/ 205087 h 277311" name="connsiteY10"/>
                <a:gd fmla="*/ 18821 w 397893" name="connsiteX11"/>
                <a:gd fmla="*/ 259968 h 277311" name="connsiteY11"/>
                <a:gd fmla="*/ 18821 w 397893" name="connsiteX12"/>
                <a:gd fmla="*/ 259968 h 277311" name="connsiteY12"/>
                <a:gd fmla="*/ 22002 w 397893" name="connsiteX13"/>
                <a:gd fmla="*/ 259968 h 277311" name="connsiteY13"/>
                <a:gd fmla="*/ 142219 w 397893" name="connsiteX14"/>
                <a:gd fmla="*/ 215540 h 277311" name="connsiteY14"/>
                <a:gd fmla="*/ 159376 w 397893" name="connsiteX15"/>
                <a:gd fmla="*/ 205541 h 277311" name="connsiteY15"/>
                <a:gd fmla="*/ 263117 w 397893" name="connsiteX16"/>
                <a:gd fmla="*/ 155546 h 277311" name="connsiteY16"/>
                <a:gd fmla="*/ 394468 w 397893" name="connsiteX17"/>
                <a:gd fmla="*/ 173044 h 277311" name="connsiteY17"/>
                <a:gd fmla="*/ 396116 w 397893" name="connsiteX18"/>
                <a:gd fmla="*/ 185032 h 277311" name="connsiteY18"/>
                <a:gd fmla="*/ 384128 w 397893" name="connsiteX19"/>
                <a:gd fmla="*/ 186679 h 277311" name="connsiteY19"/>
                <a:gd fmla="*/ 267775 w 397893" name="connsiteX20"/>
                <a:gd fmla="*/ 172022 h 277311" name="connsiteY20"/>
                <a:gd fmla="*/ 168012 w 397893" name="connsiteX21"/>
                <a:gd fmla="*/ 220199 h 277311" name="connsiteY21"/>
                <a:gd fmla="*/ 150854 w 397893" name="connsiteX22"/>
                <a:gd fmla="*/ 230312 h 277311" name="connsiteY22"/>
                <a:gd fmla="*/ 22911 w 397893" name="connsiteX23"/>
                <a:gd fmla="*/ 277012 h 27731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77311" w="397893">
                  <a:moveTo>
                    <a:pt x="21093" y="277239"/>
                  </a:moveTo>
                  <a:cubicBezTo>
                    <a:pt x="15071" y="277489"/>
                    <a:pt x="9163" y="275501"/>
                    <a:pt x="4504" y="271671"/>
                  </a:cubicBezTo>
                  <a:cubicBezTo>
                    <a:pt x="1584" y="268978"/>
                    <a:pt x="-64" y="265184"/>
                    <a:pt x="-41" y="261218"/>
                  </a:cubicBezTo>
                  <a:cubicBezTo>
                    <a:pt x="345" y="255923"/>
                    <a:pt x="2845" y="251014"/>
                    <a:pt x="6890" y="247583"/>
                  </a:cubicBezTo>
                  <a:cubicBezTo>
                    <a:pt x="26320" y="229175"/>
                    <a:pt x="45636" y="210881"/>
                    <a:pt x="64839" y="192474"/>
                  </a:cubicBezTo>
                  <a:lnTo>
                    <a:pt x="123925" y="136343"/>
                  </a:lnTo>
                  <a:cubicBezTo>
                    <a:pt x="179715" y="83166"/>
                    <a:pt x="256299" y="10445"/>
                    <a:pt x="350268" y="-8"/>
                  </a:cubicBezTo>
                  <a:cubicBezTo>
                    <a:pt x="354961" y="-474"/>
                    <a:pt x="359165" y="2912"/>
                    <a:pt x="359699" y="7605"/>
                  </a:cubicBezTo>
                  <a:cubicBezTo>
                    <a:pt x="360233" y="12275"/>
                    <a:pt x="356870" y="16502"/>
                    <a:pt x="352199" y="17036"/>
                  </a:cubicBezTo>
                  <a:cubicBezTo>
                    <a:pt x="263912" y="26921"/>
                    <a:pt x="189828" y="97369"/>
                    <a:pt x="135742" y="148955"/>
                  </a:cubicBezTo>
                  <a:cubicBezTo>
                    <a:pt x="115971" y="167590"/>
                    <a:pt x="96280" y="186304"/>
                    <a:pt x="76657" y="205087"/>
                  </a:cubicBezTo>
                  <a:lnTo>
                    <a:pt x="18821" y="259968"/>
                  </a:lnTo>
                  <a:lnTo>
                    <a:pt x="18821" y="259968"/>
                  </a:lnTo>
                  <a:cubicBezTo>
                    <a:pt x="19878" y="260093"/>
                    <a:pt x="20946" y="260093"/>
                    <a:pt x="22002" y="259968"/>
                  </a:cubicBezTo>
                  <a:cubicBezTo>
                    <a:pt x="61999" y="257582"/>
                    <a:pt x="99041" y="240538"/>
                    <a:pt x="142219" y="215540"/>
                  </a:cubicBezTo>
                  <a:lnTo>
                    <a:pt x="159376" y="205541"/>
                  </a:lnTo>
                  <a:cubicBezTo>
                    <a:pt x="191680" y="184509"/>
                    <a:pt x="226541" y="167704"/>
                    <a:pt x="263117" y="155546"/>
                  </a:cubicBezTo>
                  <a:cubicBezTo>
                    <a:pt x="312544" y="141456"/>
                    <a:pt x="361744" y="147933"/>
                    <a:pt x="394468" y="173044"/>
                  </a:cubicBezTo>
                  <a:cubicBezTo>
                    <a:pt x="398229" y="175896"/>
                    <a:pt x="398968" y="181271"/>
                    <a:pt x="396116" y="185032"/>
                  </a:cubicBezTo>
                  <a:cubicBezTo>
                    <a:pt x="393264" y="188793"/>
                    <a:pt x="387889" y="189531"/>
                    <a:pt x="384128" y="186679"/>
                  </a:cubicBezTo>
                  <a:cubicBezTo>
                    <a:pt x="355608" y="164863"/>
                    <a:pt x="312090" y="159409"/>
                    <a:pt x="267775" y="172022"/>
                  </a:cubicBezTo>
                  <a:cubicBezTo>
                    <a:pt x="232642" y="183850"/>
                    <a:pt x="199122" y="200042"/>
                    <a:pt x="168012" y="220199"/>
                  </a:cubicBezTo>
                  <a:lnTo>
                    <a:pt x="150854" y="230312"/>
                  </a:lnTo>
                  <a:cubicBezTo>
                    <a:pt x="111540" y="253037"/>
                    <a:pt x="68930" y="274399"/>
                    <a:pt x="22911" y="277012"/>
                  </a:cubicBezTo>
                  <a:close/>
                </a:path>
              </a:pathLst>
            </a:custGeom>
            <a:solidFill>
              <a:srgbClr val="271C57"/>
            </a:solidFill>
            <a:ln cap="flat" w="11362">
              <a:noFill/>
              <a:prstDash val="solid"/>
              <a:miter/>
            </a:ln>
          </p:spPr>
          <p:txBody>
            <a:bodyPr anchor="ctr" rtlCol="0"/>
            <a:lstStyle/>
            <a:p>
              <a:endParaRPr lang="en-US"/>
            </a:p>
          </p:txBody>
        </p:sp>
        <p:sp>
          <p:nvSpPr>
            <p:cNvPr id="594" name="Freeform: Shape 593">
              <a:extLst>
                <a:ext uri="{FF2B5EF4-FFF2-40B4-BE49-F238E27FC236}">
                  <a16:creationId xmlns:a16="http://schemas.microsoft.com/office/drawing/2014/main" id="{585AE59C-E797-4916-9F8D-BD23A6BBB231}"/>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lang="en-US"/>
            </a:p>
          </p:txBody>
        </p:sp>
        <p:sp>
          <p:nvSpPr>
            <p:cNvPr id="595" name="Freeform: Shape 594">
              <a:extLst>
                <a:ext uri="{FF2B5EF4-FFF2-40B4-BE49-F238E27FC236}">
                  <a16:creationId xmlns:a16="http://schemas.microsoft.com/office/drawing/2014/main" id="{06E64D64-DEF8-417C-9190-54AC9B807A7E}"/>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lang="en-US"/>
            </a:p>
          </p:txBody>
        </p:sp>
        <p:sp>
          <p:nvSpPr>
            <p:cNvPr id="596" name="Freeform: Shape 595">
              <a:extLst>
                <a:ext uri="{FF2B5EF4-FFF2-40B4-BE49-F238E27FC236}">
                  <a16:creationId xmlns:a16="http://schemas.microsoft.com/office/drawing/2014/main" id="{401E568F-59C2-46D6-8E64-247470B2524C}"/>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lang="en-US"/>
            </a:p>
          </p:txBody>
        </p:sp>
        <p:sp>
          <p:nvSpPr>
            <p:cNvPr id="597" name="Freeform: Shape 596">
              <a:extLst>
                <a:ext uri="{FF2B5EF4-FFF2-40B4-BE49-F238E27FC236}">
                  <a16:creationId xmlns:a16="http://schemas.microsoft.com/office/drawing/2014/main" id="{34BB5D2A-7A15-48AA-AC0F-A804E70E60E4}"/>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lang="en-US"/>
            </a:p>
          </p:txBody>
        </p:sp>
        <p:sp>
          <p:nvSpPr>
            <p:cNvPr id="598" name="Freeform: Shape 597">
              <a:extLst>
                <a:ext uri="{FF2B5EF4-FFF2-40B4-BE49-F238E27FC236}">
                  <a16:creationId xmlns:a16="http://schemas.microsoft.com/office/drawing/2014/main" id="{9CF77F37-195A-46B0-9705-C4D7682032A0}"/>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lang="en-US"/>
            </a:p>
          </p:txBody>
        </p:sp>
      </p:grpSp>
      <p:grpSp>
        <p:nvGrpSpPr>
          <p:cNvPr id="599" name="Group 598">
            <a:extLst>
              <a:ext uri="{FF2B5EF4-FFF2-40B4-BE49-F238E27FC236}">
                <a16:creationId xmlns:a16="http://schemas.microsoft.com/office/drawing/2014/main" id="{693015E0-59E1-486D-B08F-3684675BD9CC}"/>
              </a:ext>
            </a:extLst>
          </p:cNvPr>
          <p:cNvGrpSpPr/>
          <p:nvPr/>
        </p:nvGrpSpPr>
        <p:grpSpPr>
          <a:xfrm>
            <a:off x="4609474" y="2672616"/>
            <a:ext cx="3011445" cy="1694539"/>
            <a:chOff x="7132672" y="1838017"/>
            <a:chExt cx="1853920" cy="1043200"/>
          </a:xfrm>
        </p:grpSpPr>
        <p:sp>
          <p:nvSpPr>
            <p:cNvPr id="600" name="Freeform: Shape 599">
              <a:extLst>
                <a:ext uri="{FF2B5EF4-FFF2-40B4-BE49-F238E27FC236}">
                  <a16:creationId xmlns:a16="http://schemas.microsoft.com/office/drawing/2014/main" id="{BF58F600-F99F-425B-B206-56A54004F9A4}"/>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lang="en-US"/>
            </a:p>
          </p:txBody>
        </p:sp>
        <p:sp>
          <p:nvSpPr>
            <p:cNvPr id="601" name="Freeform: Shape 600">
              <a:extLst>
                <a:ext uri="{FF2B5EF4-FFF2-40B4-BE49-F238E27FC236}">
                  <a16:creationId xmlns:a16="http://schemas.microsoft.com/office/drawing/2014/main" id="{648B67C4-4903-492C-AE4C-3B3EA668AB4B}"/>
                </a:ext>
              </a:extLst>
            </p:cNvPr>
            <p:cNvSpPr/>
            <p:nvPr/>
          </p:nvSpPr>
          <p:spPr>
            <a:xfrm>
              <a:off x="7147238" y="1854153"/>
              <a:ext cx="1824487" cy="1011725"/>
            </a:xfrm>
            <a:custGeom>
              <a:avLst/>
              <a:gdLst>
                <a:gd fmla="*/ 1362494 w 1824487" name="connsiteX0"/>
                <a:gd fmla="*/ -51 h 1011725" name="connsiteY0"/>
                <a:gd fmla="*/ 1550659 w 1824487" name="connsiteX1"/>
                <a:gd fmla="*/ -51 h 1011725" name="connsiteY1"/>
                <a:gd fmla="*/ 1689851 w 1824487" name="connsiteX2"/>
                <a:gd fmla="*/ 118006 h 1011725" name="connsiteY2"/>
                <a:gd fmla="*/ 1823134 w 1824487" name="connsiteX3"/>
                <a:gd fmla="*/ 903616 h 1011725" name="connsiteY3"/>
                <a:gd fmla="*/ 1747277 w 1824487" name="connsiteX4"/>
                <a:gd fmla="*/ 1010379 h 1011725" name="connsiteY4"/>
                <a:gd fmla="*/ 1732233 w 1824487" name="connsiteX5"/>
                <a:gd fmla="*/ 1011675 h 1011725" name="connsiteY5"/>
                <a:gd fmla="*/ 92156 w 1824487" name="connsiteX6"/>
                <a:gd fmla="*/ 1011675 h 1011725" name="connsiteY6"/>
                <a:gd fmla="*/ -40 w 1824487" name="connsiteX7"/>
                <a:gd fmla="*/ 918660 h 1011725" name="connsiteY7"/>
                <a:gd fmla="*/ 1255 w 1824487" name="connsiteX8"/>
                <a:gd fmla="*/ 903616 h 1011725" name="connsiteY8"/>
                <a:gd fmla="*/ 134197 w 1824487" name="connsiteX9"/>
                <a:gd fmla="*/ 118006 h 1011725" name="connsiteY9"/>
                <a:gd fmla="*/ 273389 w 1824487" name="connsiteX10"/>
                <a:gd fmla="*/ 403 h 1011725" name="connsiteY10"/>
                <a:gd fmla="*/ 1362494 w 1824487" name="connsiteX11"/>
                <a:gd fmla="*/ 403 h 101172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725" w="1824487">
                  <a:moveTo>
                    <a:pt x="1362494" y="-51"/>
                  </a:moveTo>
                  <a:lnTo>
                    <a:pt x="1550659" y="-51"/>
                  </a:lnTo>
                  <a:cubicBezTo>
                    <a:pt x="1619687" y="-40"/>
                    <a:pt x="1678568" y="49910"/>
                    <a:pt x="1689851" y="118006"/>
                  </a:cubicBezTo>
                  <a:lnTo>
                    <a:pt x="1823134" y="903616"/>
                  </a:lnTo>
                  <a:cubicBezTo>
                    <a:pt x="1831667" y="954044"/>
                    <a:pt x="1797704" y="1001846"/>
                    <a:pt x="1747277" y="1010379"/>
                  </a:cubicBezTo>
                  <a:cubicBezTo>
                    <a:pt x="1742312" y="1011220"/>
                    <a:pt x="1737278" y="1011652"/>
                    <a:pt x="1732233" y="1011675"/>
                  </a:cubicBezTo>
                  <a:lnTo>
                    <a:pt x="92156" y="1011675"/>
                  </a:lnTo>
                  <a:cubicBezTo>
                    <a:pt x="41013" y="1011447"/>
                    <a:pt x="-268" y="969803"/>
                    <a:pt x="-40" y="918660"/>
                  </a:cubicBezTo>
                  <a:cubicBezTo>
                    <a:pt x="-18" y="913627"/>
                    <a:pt x="414" y="908593"/>
                    <a:pt x="1255" y="903616"/>
                  </a:cubicBezTo>
                  <a:lnTo>
                    <a:pt x="134197" y="118006"/>
                  </a:lnTo>
                  <a:cubicBezTo>
                    <a:pt x="145719" y="50115"/>
                    <a:pt x="204532" y="426"/>
                    <a:pt x="273389" y="403"/>
                  </a:cubicBezTo>
                  <a:lnTo>
                    <a:pt x="1362494" y="403"/>
                  </a:lnTo>
                  <a:close/>
                </a:path>
              </a:pathLst>
            </a:custGeom>
            <a:solidFill>
              <a:srgbClr val="FFFFFF"/>
            </a:solidFill>
            <a:ln cap="flat" w="11362">
              <a:noFill/>
              <a:prstDash val="solid"/>
              <a:miter/>
            </a:ln>
          </p:spPr>
          <p:txBody>
            <a:bodyPr anchor="ctr" rtlCol="0"/>
            <a:lstStyle/>
            <a:p>
              <a:endParaRPr lang="en-US"/>
            </a:p>
          </p:txBody>
        </p:sp>
        <p:sp>
          <p:nvSpPr>
            <p:cNvPr id="602" name="Freeform: Shape 601">
              <a:extLst>
                <a:ext uri="{FF2B5EF4-FFF2-40B4-BE49-F238E27FC236}">
                  <a16:creationId xmlns:a16="http://schemas.microsoft.com/office/drawing/2014/main" id="{49CBBC4F-6B4E-47C3-B68B-E957D465D3CF}"/>
                </a:ext>
              </a:extLst>
            </p:cNvPr>
            <p:cNvSpPr/>
            <p:nvPr/>
          </p:nvSpPr>
          <p:spPr>
            <a:xfrm>
              <a:off x="7132672" y="1838017"/>
              <a:ext cx="1853920" cy="1043200"/>
            </a:xfrm>
            <a:custGeom>
              <a:avLst/>
              <a:gdLst>
                <a:gd fmla="*/ 1744413 w 1853920" name="connsiteX0"/>
                <a:gd fmla="*/ 1043149 h 1043200" name="connsiteY0"/>
                <a:gd fmla="*/ 109335 w 1853920" name="connsiteX1"/>
                <a:gd fmla="*/ 1043149 h 1043200" name="connsiteY1"/>
                <a:gd fmla="*/ -41 w 1853920" name="connsiteX2"/>
                <a:gd fmla="*/ 933682 h 1043200" name="connsiteY2"/>
                <a:gd fmla="*/ 1504 w 1853920" name="connsiteX3"/>
                <a:gd fmla="*/ 915434 h 1043200" name="connsiteY3"/>
                <a:gd fmla="*/ 134446 w 1853920" name="connsiteX4"/>
                <a:gd fmla="*/ 131415 h 1043200" name="connsiteY4"/>
                <a:gd fmla="*/ 290114 w 1853920" name="connsiteX5"/>
                <a:gd fmla="*/ -51 h 1043200" name="connsiteY5"/>
                <a:gd fmla="*/ 1254685 w 1853920" name="connsiteX6"/>
                <a:gd fmla="*/ -51 h 1043200" name="connsiteY6"/>
                <a:gd fmla="*/ 1269752 w 1853920" name="connsiteX7"/>
                <a:gd fmla="*/ 18959 h 1043200" name="connsiteY7"/>
                <a:gd fmla="*/ 1254685 w 1853920" name="connsiteX8"/>
                <a:gd fmla="*/ 34037 h 1043200" name="connsiteY8"/>
                <a:gd fmla="*/ 289546 w 1853920" name="connsiteX9"/>
                <a:gd fmla="*/ 34037 h 1043200" name="connsiteY9"/>
                <a:gd fmla="*/ 167625 w 1853920" name="connsiteX10"/>
                <a:gd fmla="*/ 136982 h 1043200" name="connsiteY10"/>
                <a:gd fmla="*/ 34683 w 1853920" name="connsiteX11"/>
                <a:gd fmla="*/ 921002 h 1043200" name="connsiteY11"/>
                <a:gd fmla="*/ 95961 w 1853920" name="connsiteX12"/>
                <a:gd fmla="*/ 1007960 h 1043200" name="connsiteY12"/>
                <a:gd fmla="*/ 109335 w 1853920" name="connsiteX13"/>
                <a:gd fmla="*/ 1009062 h 1043200" name="connsiteY13"/>
                <a:gd fmla="*/ 1745549 w 1853920" name="connsiteX14"/>
                <a:gd fmla="*/ 1009062 h 1043200" name="connsiteY14"/>
                <a:gd fmla="*/ 1820702 w 1853920" name="connsiteX15"/>
                <a:gd fmla="*/ 934000 h 1043200" name="connsiteY15"/>
                <a:gd fmla="*/ 1819633 w 1853920" name="connsiteX16"/>
                <a:gd fmla="*/ 921342 h 1043200" name="connsiteY16"/>
                <a:gd fmla="*/ 1686691 w 1853920" name="connsiteX17"/>
                <a:gd fmla="*/ 137323 h 1043200" name="connsiteY17"/>
                <a:gd fmla="*/ 1563748 w 1853920" name="connsiteX18"/>
                <a:gd fmla="*/ 34492 h 1043200" name="connsiteY18"/>
                <a:gd fmla="*/ 1375924 w 1853920" name="connsiteX19"/>
                <a:gd fmla="*/ 34492 h 1043200" name="connsiteY19"/>
                <a:gd fmla="*/ 1356914 w 1853920" name="connsiteX20"/>
                <a:gd fmla="*/ 19413 h 1043200" name="connsiteY20"/>
                <a:gd fmla="*/ 1371981 w 1853920" name="connsiteX21"/>
                <a:gd fmla="*/ 404 h 1043200" name="connsiteY21"/>
                <a:gd fmla="*/ 1375924 w 1853920" name="connsiteX22"/>
                <a:gd fmla="*/ 404 h 1043200" name="connsiteY22"/>
                <a:gd fmla="*/ 1563748 w 1853920" name="connsiteX23"/>
                <a:gd fmla="*/ 404 h 1043200" name="connsiteY23"/>
                <a:gd fmla="*/ 1719415 w 1853920" name="connsiteX24"/>
                <a:gd fmla="*/ 131869 h 1043200" name="connsiteY24"/>
                <a:gd fmla="*/ 1852358 w 1853920" name="connsiteX25"/>
                <a:gd fmla="*/ 915888 h 1043200" name="connsiteY25"/>
                <a:gd fmla="*/ 1762741 w 1853920" name="connsiteX26"/>
                <a:gd fmla="*/ 1041650 h 1043200" name="connsiteY26"/>
                <a:gd fmla="*/ 1744413 w 1853920" name="connsiteX27"/>
                <a:gd fmla="*/ 1043149 h 104320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0" w="1853920">
                  <a:moveTo>
                    <a:pt x="1744413" y="1043149"/>
                  </a:moveTo>
                  <a:lnTo>
                    <a:pt x="109335" y="1043149"/>
                  </a:lnTo>
                  <a:cubicBezTo>
                    <a:pt x="48898" y="1043127"/>
                    <a:pt x="-64" y="994108"/>
                    <a:pt x="-41" y="933682"/>
                  </a:cubicBezTo>
                  <a:cubicBezTo>
                    <a:pt x="-30" y="927569"/>
                    <a:pt x="482" y="921456"/>
                    <a:pt x="1504" y="915434"/>
                  </a:cubicBezTo>
                  <a:lnTo>
                    <a:pt x="134446" y="131415"/>
                  </a:lnTo>
                  <a:cubicBezTo>
                    <a:pt x="147184" y="55410"/>
                    <a:pt x="213053" y="-221"/>
                    <a:pt x="290114" y="-51"/>
                  </a:cubicBezTo>
                  <a:lnTo>
                    <a:pt x="1254685" y="-51"/>
                  </a:lnTo>
                  <a:cubicBezTo>
                    <a:pt x="1264093" y="1040"/>
                    <a:pt x="1270842" y="9551"/>
                    <a:pt x="1269752" y="18959"/>
                  </a:cubicBezTo>
                  <a:cubicBezTo>
                    <a:pt x="1268843" y="26879"/>
                    <a:pt x="1262605" y="33117"/>
                    <a:pt x="1254685" y="34037"/>
                  </a:cubicBezTo>
                  <a:lnTo>
                    <a:pt x="289546" y="34037"/>
                  </a:lnTo>
                  <a:cubicBezTo>
                    <a:pt x="229188" y="33878"/>
                    <a:pt x="177579" y="77442"/>
                    <a:pt x="167625" y="136982"/>
                  </a:cubicBezTo>
                  <a:lnTo>
                    <a:pt x="34683" y="921002"/>
                  </a:lnTo>
                  <a:cubicBezTo>
                    <a:pt x="27593" y="961930"/>
                    <a:pt x="55022" y="1000869"/>
                    <a:pt x="95961" y="1007960"/>
                  </a:cubicBezTo>
                  <a:cubicBezTo>
                    <a:pt x="100370" y="1008721"/>
                    <a:pt x="104847" y="1009096"/>
                    <a:pt x="109335" y="1009062"/>
                  </a:cubicBezTo>
                  <a:lnTo>
                    <a:pt x="1745549" y="1009062"/>
                  </a:lnTo>
                  <a:cubicBezTo>
                    <a:pt x="1787034" y="1009085"/>
                    <a:pt x="1820679" y="975474"/>
                    <a:pt x="1820702" y="934000"/>
                  </a:cubicBezTo>
                  <a:cubicBezTo>
                    <a:pt x="1820702" y="929762"/>
                    <a:pt x="1820349" y="925524"/>
                    <a:pt x="1819633" y="921342"/>
                  </a:cubicBezTo>
                  <a:lnTo>
                    <a:pt x="1686691" y="137323"/>
                  </a:lnTo>
                  <a:cubicBezTo>
                    <a:pt x="1676624" y="77454"/>
                    <a:pt x="1624458" y="33821"/>
                    <a:pt x="1563748" y="34492"/>
                  </a:cubicBezTo>
                  <a:lnTo>
                    <a:pt x="1375924" y="34492"/>
                  </a:lnTo>
                  <a:cubicBezTo>
                    <a:pt x="1366516" y="35582"/>
                    <a:pt x="1357994" y="28833"/>
                    <a:pt x="1356914" y="19413"/>
                  </a:cubicBezTo>
                  <a:cubicBezTo>
                    <a:pt x="1355823" y="10005"/>
                    <a:pt x="1362573" y="1495"/>
                    <a:pt x="1371981" y="404"/>
                  </a:cubicBezTo>
                  <a:cubicBezTo>
                    <a:pt x="1373288" y="256"/>
                    <a:pt x="1374617" y="256"/>
                    <a:pt x="1375924" y="404"/>
                  </a:cubicBezTo>
                  <a:lnTo>
                    <a:pt x="1563748" y="404"/>
                  </a:lnTo>
                  <a:cubicBezTo>
                    <a:pt x="1640831" y="188"/>
                    <a:pt x="1706723" y="55842"/>
                    <a:pt x="1719415" y="131869"/>
                  </a:cubicBezTo>
                  <a:lnTo>
                    <a:pt x="1852358" y="915888"/>
                  </a:lnTo>
                  <a:cubicBezTo>
                    <a:pt x="1862334" y="975360"/>
                    <a:pt x="1822213" y="1031662"/>
                    <a:pt x="1762741" y="1041650"/>
                  </a:cubicBezTo>
                  <a:cubicBezTo>
                    <a:pt x="1756684" y="1042661"/>
                    <a:pt x="1750549" y="1043161"/>
                    <a:pt x="1744413" y="1043149"/>
                  </a:cubicBezTo>
                  <a:close/>
                </a:path>
              </a:pathLst>
            </a:custGeom>
            <a:solidFill>
              <a:srgbClr val="271C57"/>
            </a:solidFill>
            <a:ln cap="flat" w="11362">
              <a:noFill/>
              <a:prstDash val="solid"/>
              <a:miter/>
            </a:ln>
          </p:spPr>
          <p:txBody>
            <a:bodyPr anchor="ctr" rtlCol="0"/>
            <a:lstStyle/>
            <a:p>
              <a:endParaRPr lang="en-US"/>
            </a:p>
          </p:txBody>
        </p:sp>
        <p:sp>
          <p:nvSpPr>
            <p:cNvPr id="603" name="Freeform: Shape 602">
              <a:extLst>
                <a:ext uri="{FF2B5EF4-FFF2-40B4-BE49-F238E27FC236}">
                  <a16:creationId xmlns:a16="http://schemas.microsoft.com/office/drawing/2014/main" id="{95D36CA0-A178-4B94-9894-D03CEB7BAE02}"/>
                </a:ext>
              </a:extLst>
            </p:cNvPr>
            <p:cNvSpPr/>
            <p:nvPr/>
          </p:nvSpPr>
          <p:spPr>
            <a:xfrm>
              <a:off x="8427359" y="1838361"/>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lang="en-US"/>
            </a:p>
          </p:txBody>
        </p:sp>
        <p:sp>
          <p:nvSpPr>
            <p:cNvPr id="604" name="Freeform: Shape 603">
              <a:extLst>
                <a:ext uri="{FF2B5EF4-FFF2-40B4-BE49-F238E27FC236}">
                  <a16:creationId xmlns:a16="http://schemas.microsoft.com/office/drawing/2014/main" id="{24CCE666-4117-41EF-937B-117AB0F8A5BB}"/>
                </a:ext>
              </a:extLst>
            </p:cNvPr>
            <p:cNvSpPr/>
            <p:nvPr/>
          </p:nvSpPr>
          <p:spPr>
            <a:xfrm>
              <a:off x="8539581" y="2718593"/>
              <a:ext cx="173388" cy="154331"/>
            </a:xfrm>
            <a:custGeom>
              <a:avLst/>
              <a:gdLst>
                <a:gd fmla="*/ 164679 w 173388" name="connsiteX0"/>
                <a:gd fmla="*/ 154052 h 154331" name="connsiteY0"/>
                <a:gd fmla="*/ 159112 w 173388" name="connsiteX1"/>
                <a:gd fmla="*/ 151893 h 154331" name="connsiteY1"/>
                <a:gd fmla="*/ 2876 w 173388" name="connsiteX2"/>
                <a:gd fmla="*/ 14860 h 154331" name="connsiteY2"/>
                <a:gd fmla="*/ 2058 w 173388" name="connsiteX3"/>
                <a:gd fmla="*/ 2838 h 154331" name="connsiteY3"/>
                <a:gd fmla="*/ 2081 w 173388" name="connsiteX4"/>
                <a:gd fmla="*/ 2816 h 154331" name="connsiteY4"/>
                <a:gd fmla="*/ 14125 w 173388" name="connsiteX5"/>
                <a:gd fmla="*/ 2020 h 154331" name="connsiteY5"/>
                <a:gd fmla="*/ 170361 w 173388" name="connsiteX6"/>
                <a:gd fmla="*/ 139281 h 154331" name="connsiteY6"/>
                <a:gd fmla="*/ 171304 w 173388" name="connsiteX7"/>
                <a:gd fmla="*/ 151291 h 154331" name="connsiteY7"/>
                <a:gd fmla="*/ 164679 w 173388" name="connsiteX8"/>
                <a:gd fmla="*/ 154279 h 15433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4331" w="173388">
                  <a:moveTo>
                    <a:pt x="164679" y="154052"/>
                  </a:moveTo>
                  <a:cubicBezTo>
                    <a:pt x="162622" y="154063"/>
                    <a:pt x="160634" y="153291"/>
                    <a:pt x="159112" y="151893"/>
                  </a:cubicBezTo>
                  <a:lnTo>
                    <a:pt x="2876" y="14860"/>
                  </a:lnTo>
                  <a:cubicBezTo>
                    <a:pt x="-669" y="11769"/>
                    <a:pt x="-1033" y="6383"/>
                    <a:pt x="2058" y="2838"/>
                  </a:cubicBezTo>
                  <a:cubicBezTo>
                    <a:pt x="2069" y="2827"/>
                    <a:pt x="2081" y="2827"/>
                    <a:pt x="2081" y="2816"/>
                  </a:cubicBezTo>
                  <a:cubicBezTo>
                    <a:pt x="5217" y="-673"/>
                    <a:pt x="10557" y="-1025"/>
                    <a:pt x="14125" y="2020"/>
                  </a:cubicBezTo>
                  <a:lnTo>
                    <a:pt x="170361" y="139281"/>
                  </a:lnTo>
                  <a:cubicBezTo>
                    <a:pt x="173940" y="142337"/>
                    <a:pt x="174360" y="147723"/>
                    <a:pt x="171304" y="151291"/>
                  </a:cubicBezTo>
                  <a:cubicBezTo>
                    <a:pt x="169645" y="153234"/>
                    <a:pt x="167225" y="154324"/>
                    <a:pt x="164679" y="154279"/>
                  </a:cubicBezTo>
                  <a:close/>
                </a:path>
              </a:pathLst>
            </a:custGeom>
            <a:solidFill>
              <a:srgbClr val="271C57"/>
            </a:solidFill>
            <a:ln cap="flat" w="11362">
              <a:noFill/>
              <a:prstDash val="solid"/>
              <a:miter/>
            </a:ln>
          </p:spPr>
          <p:txBody>
            <a:bodyPr anchor="ctr" rtlCol="0"/>
            <a:lstStyle/>
            <a:p>
              <a:endParaRPr lang="en-US"/>
            </a:p>
          </p:txBody>
        </p:sp>
        <p:sp>
          <p:nvSpPr>
            <p:cNvPr id="605" name="Freeform: Shape 604">
              <a:extLst>
                <a:ext uri="{FF2B5EF4-FFF2-40B4-BE49-F238E27FC236}">
                  <a16:creationId xmlns:a16="http://schemas.microsoft.com/office/drawing/2014/main" id="{DF481333-7515-4003-B3BD-2012C0F10CA0}"/>
                </a:ext>
              </a:extLst>
            </p:cNvPr>
            <p:cNvSpPr/>
            <p:nvPr/>
          </p:nvSpPr>
          <p:spPr>
            <a:xfrm>
              <a:off x="7701877" y="2450580"/>
              <a:ext cx="412700" cy="43627"/>
            </a:xfrm>
            <a:custGeom>
              <a:avLst/>
              <a:gdLst>
                <a:gd fmla="*/ 7928 w 412700" name="connsiteX0"/>
                <a:gd fmla="*/ 43576 h 43627" name="connsiteY0"/>
                <a:gd fmla="*/ -14 w 412700" name="connsiteX1"/>
                <a:gd fmla="*/ 34304 h 43627" name="connsiteY1"/>
                <a:gd fmla="*/ 7360 w 412700" name="connsiteX2"/>
                <a:gd fmla="*/ 26419 h 43627" name="connsiteY2"/>
                <a:gd fmla="*/ 402665 w 412700" name="connsiteX3"/>
                <a:gd fmla="*/ 58 h 43627" name="connsiteY3"/>
                <a:gd fmla="*/ 412550 w 412700" name="connsiteX4"/>
                <a:gd fmla="*/ 7227 h 43627" name="connsiteY4"/>
                <a:gd fmla="*/ 405380 w 412700" name="connsiteX5"/>
                <a:gd fmla="*/ 17113 h 43627" name="connsiteY5"/>
                <a:gd fmla="*/ 403687 w 412700" name="connsiteX6"/>
                <a:gd fmla="*/ 17215 h 43627" name="connsiteY6"/>
                <a:gd fmla="*/ 8496 w 412700" name="connsiteX7"/>
                <a:gd fmla="*/ 43463 h 436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627" w="412700">
                  <a:moveTo>
                    <a:pt x="7928" y="43576"/>
                  </a:moveTo>
                  <a:cubicBezTo>
                    <a:pt x="3179" y="43213"/>
                    <a:pt x="-389" y="39054"/>
                    <a:pt x="-14" y="34304"/>
                  </a:cubicBezTo>
                  <a:cubicBezTo>
                    <a:pt x="292" y="30271"/>
                    <a:pt x="3360" y="26998"/>
                    <a:pt x="7360" y="26419"/>
                  </a:cubicBezTo>
                  <a:lnTo>
                    <a:pt x="402665" y="58"/>
                  </a:lnTo>
                  <a:cubicBezTo>
                    <a:pt x="407380" y="-692"/>
                    <a:pt x="411800" y="2523"/>
                    <a:pt x="412550" y="7227"/>
                  </a:cubicBezTo>
                  <a:cubicBezTo>
                    <a:pt x="413300" y="11943"/>
                    <a:pt x="410084" y="16363"/>
                    <a:pt x="405380" y="17113"/>
                  </a:cubicBezTo>
                  <a:cubicBezTo>
                    <a:pt x="404824" y="17204"/>
                    <a:pt x="404255" y="17238"/>
                    <a:pt x="403687" y="17215"/>
                  </a:cubicBezTo>
                  <a:lnTo>
                    <a:pt x="8496" y="43463"/>
                  </a:lnTo>
                  <a:close/>
                </a:path>
              </a:pathLst>
            </a:custGeom>
            <a:solidFill>
              <a:srgbClr val="271C57"/>
            </a:solidFill>
            <a:ln cap="flat" w="11362">
              <a:noFill/>
              <a:prstDash val="solid"/>
              <a:miter/>
            </a:ln>
          </p:spPr>
          <p:txBody>
            <a:bodyPr anchor="ctr" rtlCol="0"/>
            <a:lstStyle/>
            <a:p>
              <a:endParaRPr lang="en-US"/>
            </a:p>
          </p:txBody>
        </p:sp>
        <p:sp>
          <p:nvSpPr>
            <p:cNvPr id="606" name="Freeform: Shape 605">
              <a:extLst>
                <a:ext uri="{FF2B5EF4-FFF2-40B4-BE49-F238E27FC236}">
                  <a16:creationId xmlns:a16="http://schemas.microsoft.com/office/drawing/2014/main" id="{AEDE8B13-4354-436C-8D25-347DCC81D3F6}"/>
                </a:ext>
              </a:extLst>
            </p:cNvPr>
            <p:cNvSpPr/>
            <p:nvPr/>
          </p:nvSpPr>
          <p:spPr>
            <a:xfrm>
              <a:off x="8158851" y="2468425"/>
              <a:ext cx="339872" cy="236239"/>
            </a:xfrm>
            <a:custGeom>
              <a:avLst/>
              <a:gdLst>
                <a:gd fmla="*/ 331223 w 339872" name="connsiteX0"/>
                <a:gd fmla="*/ 236167 h 236239" name="connsiteY0"/>
                <a:gd fmla="*/ 326338 w 339872" name="connsiteX1"/>
                <a:gd fmla="*/ 234690 h 236239" name="connsiteY1"/>
                <a:gd fmla="*/ 3526 w 339872" name="connsiteX2"/>
                <a:gd fmla="*/ 15051 h 236239" name="connsiteY2"/>
                <a:gd fmla="*/ 1254 w 339872" name="connsiteX3"/>
                <a:gd fmla="*/ 3689 h 236239" name="connsiteY3"/>
                <a:gd fmla="*/ 13184 w 339872" name="connsiteX4"/>
                <a:gd fmla="*/ 1416 h 236239" name="connsiteY4"/>
                <a:gd fmla="*/ 336337 w 339872" name="connsiteX5"/>
                <a:gd fmla="*/ 221396 h 236239" name="connsiteY5"/>
                <a:gd fmla="*/ 338609 w 339872" name="connsiteX6"/>
                <a:gd fmla="*/ 232759 h 236239" name="connsiteY6"/>
                <a:gd fmla="*/ 331223 w 339872" name="connsiteX7"/>
                <a:gd fmla="*/ 236167 h 23623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6239" w="339872">
                  <a:moveTo>
                    <a:pt x="331223" y="236167"/>
                  </a:moveTo>
                  <a:cubicBezTo>
                    <a:pt x="329485" y="236190"/>
                    <a:pt x="327780" y="235667"/>
                    <a:pt x="326338" y="234690"/>
                  </a:cubicBezTo>
                  <a:lnTo>
                    <a:pt x="3526" y="15051"/>
                  </a:lnTo>
                  <a:cubicBezTo>
                    <a:pt x="-132" y="12472"/>
                    <a:pt x="-1133" y="7472"/>
                    <a:pt x="1254" y="3689"/>
                  </a:cubicBezTo>
                  <a:cubicBezTo>
                    <a:pt x="3935" y="-209"/>
                    <a:pt x="9253" y="-1220"/>
                    <a:pt x="13184" y="1416"/>
                  </a:cubicBezTo>
                  <a:lnTo>
                    <a:pt x="336337" y="221396"/>
                  </a:lnTo>
                  <a:cubicBezTo>
                    <a:pt x="339905" y="224044"/>
                    <a:pt x="340882" y="228952"/>
                    <a:pt x="338609" y="232759"/>
                  </a:cubicBezTo>
                  <a:cubicBezTo>
                    <a:pt x="336893" y="235088"/>
                    <a:pt x="334110" y="236372"/>
                    <a:pt x="331223" y="236167"/>
                  </a:cubicBezTo>
                  <a:close/>
                </a:path>
              </a:pathLst>
            </a:custGeom>
            <a:solidFill>
              <a:srgbClr val="271C57"/>
            </a:solidFill>
            <a:ln cap="flat" w="11362">
              <a:noFill/>
              <a:prstDash val="solid"/>
              <a:miter/>
            </a:ln>
          </p:spPr>
          <p:txBody>
            <a:bodyPr anchor="ctr" rtlCol="0"/>
            <a:lstStyle/>
            <a:p>
              <a:endParaRPr lang="en-US"/>
            </a:p>
          </p:txBody>
        </p:sp>
        <p:sp>
          <p:nvSpPr>
            <p:cNvPr id="607" name="Freeform: Shape 606">
              <a:extLst>
                <a:ext uri="{FF2B5EF4-FFF2-40B4-BE49-F238E27FC236}">
                  <a16:creationId xmlns:a16="http://schemas.microsoft.com/office/drawing/2014/main" id="{DC8BDE17-0CE6-4A78-8F1E-DE6371031007}"/>
                </a:ext>
              </a:extLst>
            </p:cNvPr>
            <p:cNvSpPr/>
            <p:nvPr/>
          </p:nvSpPr>
          <p:spPr>
            <a:xfrm>
              <a:off x="7458655" y="1943692"/>
              <a:ext cx="300255" cy="163053"/>
            </a:xfrm>
            <a:custGeom>
              <a:avLst/>
              <a:gdLst>
                <a:gd fmla="*/ 291715 w 300255" name="connsiteX0"/>
                <a:gd fmla="*/ 163000 h 163053" name="connsiteY0"/>
                <a:gd fmla="*/ 287738 w 300255" name="connsiteX1"/>
                <a:gd fmla="*/ 162091 h 163053" name="connsiteY1"/>
                <a:gd fmla="*/ 272512 w 300255" name="connsiteX2"/>
                <a:gd fmla="*/ 154251 h 163053" name="connsiteY2"/>
                <a:gd fmla="*/ 268819 w 300255" name="connsiteX3"/>
                <a:gd fmla="*/ 142718 h 163053" name="connsiteY3"/>
                <a:gd fmla="*/ 280352 w 300255" name="connsiteX4"/>
                <a:gd fmla="*/ 139025 h 163053" name="connsiteY4"/>
                <a:gd fmla="*/ 295578 w 300255" name="connsiteX5"/>
                <a:gd fmla="*/ 146865 h 163053" name="connsiteY5"/>
                <a:gd fmla="*/ 299328 w 300255" name="connsiteX6"/>
                <a:gd fmla="*/ 158228 h 163053" name="connsiteY6"/>
                <a:gd fmla="*/ 291715 w 300255" name="connsiteX7"/>
                <a:gd fmla="*/ 163000 h 163053" name="connsiteY7"/>
                <a:gd fmla="*/ 246264 w 300255" name="connsiteX8"/>
                <a:gd fmla="*/ 139593 h 163053" name="connsiteY8"/>
                <a:gd fmla="*/ 242401 w 300255" name="connsiteX9"/>
                <a:gd fmla="*/ 138571 h 163053" name="connsiteY9"/>
                <a:gd fmla="*/ 226494 w 300255" name="connsiteX10"/>
                <a:gd fmla="*/ 130731 h 163053" name="connsiteY10"/>
                <a:gd fmla="*/ 222744 w 300255" name="connsiteX11"/>
                <a:gd fmla="*/ 119368 h 163053" name="connsiteY11"/>
                <a:gd fmla="*/ 234107 w 300255" name="connsiteX12"/>
                <a:gd fmla="*/ 115732 h 163053" name="connsiteY12"/>
                <a:gd fmla="*/ 249333 w 300255" name="connsiteX13"/>
                <a:gd fmla="*/ 123458 h 163053" name="connsiteY13"/>
                <a:gd fmla="*/ 253082 w 300255" name="connsiteX14"/>
                <a:gd fmla="*/ 134821 h 163053" name="connsiteY14"/>
                <a:gd fmla="*/ 246037 w 300255" name="connsiteX15"/>
                <a:gd fmla="*/ 139593 h 163053" name="connsiteY15"/>
                <a:gd fmla="*/ 200814 w 300255" name="connsiteX16"/>
                <a:gd fmla="*/ 116073 h 163053" name="connsiteY16"/>
                <a:gd fmla="*/ 196951 w 300255" name="connsiteX17"/>
                <a:gd fmla="*/ 115164 h 163053" name="connsiteY17"/>
                <a:gd fmla="*/ 181725 w 300255" name="connsiteX18"/>
                <a:gd fmla="*/ 107324 h 163053" name="connsiteY18"/>
                <a:gd fmla="*/ 177975 w 300255" name="connsiteX19"/>
                <a:gd fmla="*/ 95961 h 163053" name="connsiteY19"/>
                <a:gd fmla="*/ 189338 w 300255" name="connsiteX20"/>
                <a:gd fmla="*/ 92211 h 163053" name="connsiteY20"/>
                <a:gd fmla="*/ 204564 w 300255" name="connsiteX21"/>
                <a:gd fmla="*/ 100052 h 163053" name="connsiteY21"/>
                <a:gd fmla="*/ 208348 w 300255" name="connsiteX22"/>
                <a:gd fmla="*/ 111494 h 163053" name="connsiteY22"/>
                <a:gd fmla="*/ 200587 w 300255" name="connsiteX23"/>
                <a:gd fmla="*/ 116186 h 163053" name="connsiteY23"/>
                <a:gd fmla="*/ 155364 w 300255" name="connsiteX24"/>
                <a:gd fmla="*/ 92666 h 163053" name="connsiteY24"/>
                <a:gd fmla="*/ 151500 w 300255" name="connsiteX25"/>
                <a:gd fmla="*/ 91643 h 163053" name="connsiteY25"/>
                <a:gd fmla="*/ 136275 w 300255" name="connsiteX26"/>
                <a:gd fmla="*/ 83803 h 163053" name="connsiteY26"/>
                <a:gd fmla="*/ 132525 w 300255" name="connsiteX27"/>
                <a:gd fmla="*/ 72440 h 163053" name="connsiteY27"/>
                <a:gd fmla="*/ 143888 w 300255" name="connsiteX28"/>
                <a:gd fmla="*/ 68691 h 163053" name="connsiteY28"/>
                <a:gd fmla="*/ 159113 w 300255" name="connsiteX29"/>
                <a:gd fmla="*/ 76531 h 163053" name="connsiteY29"/>
                <a:gd fmla="*/ 162750 w 300255" name="connsiteX30"/>
                <a:gd fmla="*/ 87893 h 163053" name="connsiteY30"/>
                <a:gd fmla="*/ 154682 w 300255" name="connsiteX31"/>
                <a:gd fmla="*/ 92666 h 163053" name="connsiteY31"/>
                <a:gd fmla="*/ 109913 w 300255" name="connsiteX32"/>
                <a:gd fmla="*/ 69145 h 163053" name="connsiteY32"/>
                <a:gd fmla="*/ 105937 w 300255" name="connsiteX33"/>
                <a:gd fmla="*/ 68236 h 163053" name="connsiteY33"/>
                <a:gd fmla="*/ 90710 w 300255" name="connsiteX34"/>
                <a:gd fmla="*/ 60396 h 163053" name="connsiteY34"/>
                <a:gd fmla="*/ 87018 w 300255" name="connsiteX35"/>
                <a:gd fmla="*/ 48863 h 163053" name="connsiteY35"/>
                <a:gd fmla="*/ 98551 w 300255" name="connsiteX36"/>
                <a:gd fmla="*/ 45170 h 163053" name="connsiteY36"/>
                <a:gd fmla="*/ 113776 w 300255" name="connsiteX37"/>
                <a:gd fmla="*/ 53010 h 163053" name="connsiteY37"/>
                <a:gd fmla="*/ 117526 w 300255" name="connsiteX38"/>
                <a:gd fmla="*/ 64373 h 163053" name="connsiteY38"/>
                <a:gd fmla="*/ 109118 w 300255" name="connsiteX39"/>
                <a:gd fmla="*/ 69145 h 163053" name="connsiteY39"/>
                <a:gd fmla="*/ 64463 w 300255" name="connsiteX40"/>
                <a:gd fmla="*/ 45625 h 163053" name="connsiteY40"/>
                <a:gd fmla="*/ 60486 w 300255" name="connsiteX41"/>
                <a:gd fmla="*/ 44716 h 163053" name="connsiteY41"/>
                <a:gd fmla="*/ 45260 w 300255" name="connsiteX42"/>
                <a:gd fmla="*/ 36876 h 163053" name="connsiteY42"/>
                <a:gd fmla="*/ 41567 w 300255" name="connsiteX43"/>
                <a:gd fmla="*/ 25342 h 163053" name="connsiteY43"/>
                <a:gd fmla="*/ 53100 w 300255" name="connsiteX44"/>
                <a:gd fmla="*/ 21650 h 163053" name="connsiteY44"/>
                <a:gd fmla="*/ 68326 w 300255" name="connsiteX45"/>
                <a:gd fmla="*/ 29490 h 163053" name="connsiteY45"/>
                <a:gd fmla="*/ 72110 w 300255" name="connsiteX46"/>
                <a:gd fmla="*/ 40932 h 163053" name="connsiteY46"/>
                <a:gd fmla="*/ 64463 w 300255" name="connsiteX47"/>
                <a:gd fmla="*/ 45625 h 163053" name="connsiteY47"/>
                <a:gd fmla="*/ 19012 w 300255" name="connsiteX48"/>
                <a:gd fmla="*/ 22218 h 163053" name="connsiteY48"/>
                <a:gd fmla="*/ 15149 w 300255" name="connsiteX49"/>
                <a:gd fmla="*/ 21309 h 163053" name="connsiteY49"/>
                <a:gd fmla="*/ 4468 w 300255" name="connsiteX50"/>
                <a:gd fmla="*/ 15855 h 163053" name="connsiteY50"/>
                <a:gd fmla="*/ 833 w 300255" name="connsiteX51"/>
                <a:gd fmla="*/ 4492 h 163053" name="connsiteY51"/>
                <a:gd fmla="*/ 12195 w 300255" name="connsiteX52"/>
                <a:gd fmla="*/ 856 h 163053" name="connsiteY52"/>
                <a:gd fmla="*/ 22762 w 300255" name="connsiteX53"/>
                <a:gd fmla="*/ 6310 h 163053" name="connsiteY53"/>
                <a:gd fmla="*/ 26546 w 300255" name="connsiteX54"/>
                <a:gd fmla="*/ 17752 h 163053" name="connsiteY54"/>
                <a:gd fmla="*/ 18899 w 300255" name="connsiteX55"/>
                <a:gd fmla="*/ 22445 h 163053"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163053" w="300255">
                  <a:moveTo>
                    <a:pt x="291715" y="163000"/>
                  </a:moveTo>
                  <a:cubicBezTo>
                    <a:pt x="290329" y="163034"/>
                    <a:pt x="288965" y="162728"/>
                    <a:pt x="287738" y="162091"/>
                  </a:cubicBezTo>
                  <a:lnTo>
                    <a:pt x="272512" y="154251"/>
                  </a:lnTo>
                  <a:cubicBezTo>
                    <a:pt x="268308" y="152081"/>
                    <a:pt x="266649" y="146922"/>
                    <a:pt x="268819" y="142718"/>
                  </a:cubicBezTo>
                  <a:cubicBezTo>
                    <a:pt x="270989" y="138514"/>
                    <a:pt x="276148" y="136855"/>
                    <a:pt x="280352" y="139025"/>
                  </a:cubicBezTo>
                  <a:lnTo>
                    <a:pt x="295578" y="146865"/>
                  </a:lnTo>
                  <a:cubicBezTo>
                    <a:pt x="299726" y="148990"/>
                    <a:pt x="301396" y="154058"/>
                    <a:pt x="299328" y="158228"/>
                  </a:cubicBezTo>
                  <a:cubicBezTo>
                    <a:pt x="297885" y="161114"/>
                    <a:pt x="294942" y="162955"/>
                    <a:pt x="291715" y="163000"/>
                  </a:cubicBezTo>
                  <a:close/>
                  <a:moveTo>
                    <a:pt x="246264" y="139593"/>
                  </a:moveTo>
                  <a:cubicBezTo>
                    <a:pt x="244912" y="139593"/>
                    <a:pt x="243583" y="139241"/>
                    <a:pt x="242401" y="138571"/>
                  </a:cubicBezTo>
                  <a:lnTo>
                    <a:pt x="226494" y="130731"/>
                  </a:lnTo>
                  <a:cubicBezTo>
                    <a:pt x="222392" y="128560"/>
                    <a:pt x="220744" y="123549"/>
                    <a:pt x="222744" y="119368"/>
                  </a:cubicBezTo>
                  <a:cubicBezTo>
                    <a:pt x="224914" y="115266"/>
                    <a:pt x="229959" y="113652"/>
                    <a:pt x="234107" y="115732"/>
                  </a:cubicBezTo>
                  <a:lnTo>
                    <a:pt x="249333" y="123458"/>
                  </a:lnTo>
                  <a:cubicBezTo>
                    <a:pt x="253434" y="125629"/>
                    <a:pt x="255082" y="130640"/>
                    <a:pt x="253082" y="134821"/>
                  </a:cubicBezTo>
                  <a:cubicBezTo>
                    <a:pt x="251753" y="137559"/>
                    <a:pt x="249071" y="139377"/>
                    <a:pt x="246037" y="139593"/>
                  </a:cubicBezTo>
                  <a:close/>
                  <a:moveTo>
                    <a:pt x="200814" y="116073"/>
                  </a:moveTo>
                  <a:cubicBezTo>
                    <a:pt x="199473" y="116039"/>
                    <a:pt x="198155" y="115732"/>
                    <a:pt x="196951" y="115164"/>
                  </a:cubicBezTo>
                  <a:lnTo>
                    <a:pt x="181725" y="107324"/>
                  </a:lnTo>
                  <a:cubicBezTo>
                    <a:pt x="177578" y="105199"/>
                    <a:pt x="175907" y="100131"/>
                    <a:pt x="177975" y="95961"/>
                  </a:cubicBezTo>
                  <a:cubicBezTo>
                    <a:pt x="180145" y="91859"/>
                    <a:pt x="185156" y="90212"/>
                    <a:pt x="189338" y="92211"/>
                  </a:cubicBezTo>
                  <a:lnTo>
                    <a:pt x="204564" y="100052"/>
                  </a:lnTo>
                  <a:cubicBezTo>
                    <a:pt x="208768" y="102165"/>
                    <a:pt x="210461" y="107289"/>
                    <a:pt x="208348" y="111494"/>
                  </a:cubicBezTo>
                  <a:cubicBezTo>
                    <a:pt x="206882" y="114414"/>
                    <a:pt x="203859" y="116243"/>
                    <a:pt x="200587" y="116186"/>
                  </a:cubicBezTo>
                  <a:close/>
                  <a:moveTo>
                    <a:pt x="155364" y="92666"/>
                  </a:moveTo>
                  <a:cubicBezTo>
                    <a:pt x="154012" y="92654"/>
                    <a:pt x="152682" y="92302"/>
                    <a:pt x="151500" y="91643"/>
                  </a:cubicBezTo>
                  <a:lnTo>
                    <a:pt x="136275" y="83803"/>
                  </a:lnTo>
                  <a:cubicBezTo>
                    <a:pt x="132173" y="81633"/>
                    <a:pt x="130525" y="76622"/>
                    <a:pt x="132525" y="72440"/>
                  </a:cubicBezTo>
                  <a:cubicBezTo>
                    <a:pt x="134729" y="68395"/>
                    <a:pt x="139706" y="66748"/>
                    <a:pt x="143888" y="68691"/>
                  </a:cubicBezTo>
                  <a:lnTo>
                    <a:pt x="159113" y="76531"/>
                  </a:lnTo>
                  <a:cubicBezTo>
                    <a:pt x="163170" y="78735"/>
                    <a:pt x="164772" y="83746"/>
                    <a:pt x="162750" y="87893"/>
                  </a:cubicBezTo>
                  <a:cubicBezTo>
                    <a:pt x="161283" y="90973"/>
                    <a:pt x="158091" y="92859"/>
                    <a:pt x="154682" y="92666"/>
                  </a:cubicBezTo>
                  <a:close/>
                  <a:moveTo>
                    <a:pt x="109913" y="69145"/>
                  </a:moveTo>
                  <a:cubicBezTo>
                    <a:pt x="108538" y="69134"/>
                    <a:pt x="107186" y="68816"/>
                    <a:pt x="105937" y="68236"/>
                  </a:cubicBezTo>
                  <a:lnTo>
                    <a:pt x="90710" y="60396"/>
                  </a:lnTo>
                  <a:cubicBezTo>
                    <a:pt x="86506" y="58226"/>
                    <a:pt x="84847" y="53067"/>
                    <a:pt x="87018" y="48863"/>
                  </a:cubicBezTo>
                  <a:cubicBezTo>
                    <a:pt x="89188" y="44659"/>
                    <a:pt x="94347" y="43000"/>
                    <a:pt x="98551" y="45170"/>
                  </a:cubicBezTo>
                  <a:lnTo>
                    <a:pt x="113776" y="53010"/>
                  </a:lnTo>
                  <a:cubicBezTo>
                    <a:pt x="117924" y="55135"/>
                    <a:pt x="119594" y="60203"/>
                    <a:pt x="117526" y="64373"/>
                  </a:cubicBezTo>
                  <a:cubicBezTo>
                    <a:pt x="115958" y="67532"/>
                    <a:pt x="112629" y="69418"/>
                    <a:pt x="109118" y="69145"/>
                  </a:cubicBezTo>
                  <a:close/>
                  <a:moveTo>
                    <a:pt x="64463" y="45625"/>
                  </a:moveTo>
                  <a:cubicBezTo>
                    <a:pt x="63077" y="45659"/>
                    <a:pt x="61713" y="45352"/>
                    <a:pt x="60486" y="44716"/>
                  </a:cubicBezTo>
                  <a:lnTo>
                    <a:pt x="45260" y="36876"/>
                  </a:lnTo>
                  <a:cubicBezTo>
                    <a:pt x="41056" y="34705"/>
                    <a:pt x="39397" y="29547"/>
                    <a:pt x="41567" y="25342"/>
                  </a:cubicBezTo>
                  <a:cubicBezTo>
                    <a:pt x="43737" y="21138"/>
                    <a:pt x="48896" y="19479"/>
                    <a:pt x="53100" y="21650"/>
                  </a:cubicBezTo>
                  <a:lnTo>
                    <a:pt x="68326" y="29490"/>
                  </a:lnTo>
                  <a:cubicBezTo>
                    <a:pt x="72531" y="31603"/>
                    <a:pt x="74223" y="36728"/>
                    <a:pt x="72110" y="40932"/>
                  </a:cubicBezTo>
                  <a:cubicBezTo>
                    <a:pt x="70656" y="43818"/>
                    <a:pt x="67690" y="45636"/>
                    <a:pt x="64463" y="45625"/>
                  </a:cubicBezTo>
                  <a:close/>
                  <a:moveTo>
                    <a:pt x="19012" y="22218"/>
                  </a:moveTo>
                  <a:cubicBezTo>
                    <a:pt x="17672" y="22195"/>
                    <a:pt x="16354" y="21888"/>
                    <a:pt x="15149" y="21309"/>
                  </a:cubicBezTo>
                  <a:lnTo>
                    <a:pt x="4468" y="15855"/>
                  </a:lnTo>
                  <a:cubicBezTo>
                    <a:pt x="412" y="13650"/>
                    <a:pt x="-1190" y="8639"/>
                    <a:pt x="833" y="4492"/>
                  </a:cubicBezTo>
                  <a:cubicBezTo>
                    <a:pt x="3003" y="390"/>
                    <a:pt x="8048" y="-1223"/>
                    <a:pt x="12195" y="856"/>
                  </a:cubicBezTo>
                  <a:lnTo>
                    <a:pt x="22762" y="6310"/>
                  </a:lnTo>
                  <a:cubicBezTo>
                    <a:pt x="26966" y="8423"/>
                    <a:pt x="28659" y="13548"/>
                    <a:pt x="26546" y="17752"/>
                  </a:cubicBezTo>
                  <a:cubicBezTo>
                    <a:pt x="25091" y="20638"/>
                    <a:pt x="22126" y="22456"/>
                    <a:pt x="18899" y="22445"/>
                  </a:cubicBezTo>
                  <a:close/>
                </a:path>
              </a:pathLst>
            </a:custGeom>
            <a:solidFill>
              <a:srgbClr val="271C57"/>
            </a:solidFill>
            <a:ln cap="flat" w="11362">
              <a:noFill/>
              <a:prstDash val="solid"/>
              <a:miter/>
            </a:ln>
          </p:spPr>
          <p:txBody>
            <a:bodyPr anchor="ctr" rtlCol="0"/>
            <a:lstStyle/>
            <a:p>
              <a:endParaRPr lang="en-US"/>
            </a:p>
          </p:txBody>
        </p:sp>
        <p:sp>
          <p:nvSpPr>
            <p:cNvPr id="608" name="Freeform: Shape 607">
              <a:extLst>
                <a:ext uri="{FF2B5EF4-FFF2-40B4-BE49-F238E27FC236}">
                  <a16:creationId xmlns:a16="http://schemas.microsoft.com/office/drawing/2014/main" id="{E0676D4F-8902-4ADB-BE7E-F6ED4DFF0CCC}"/>
                </a:ext>
              </a:extLst>
            </p:cNvPr>
            <p:cNvSpPr/>
            <p:nvPr/>
          </p:nvSpPr>
          <p:spPr>
            <a:xfrm>
              <a:off x="7677276" y="2147550"/>
              <a:ext cx="95702" cy="305525"/>
            </a:xfrm>
            <a:custGeom>
              <a:avLst/>
              <a:gdLst>
                <a:gd fmla="*/ 8555 w 95702" name="connsiteX0"/>
                <a:gd fmla="*/ 305474 h 305525" name="connsiteY0"/>
                <a:gd fmla="*/ 6282 w 95702" name="connsiteX1"/>
                <a:gd fmla="*/ 305474 h 305525" name="connsiteY1"/>
                <a:gd fmla="*/ 260 w 95702" name="connsiteX2"/>
                <a:gd fmla="*/ 294907 h 305525" name="connsiteY2"/>
                <a:gd fmla="*/ 78889 w 95702" name="connsiteX3"/>
                <a:gd fmla="*/ 6297 h 305525" name="connsiteY3"/>
                <a:gd fmla="*/ 89104 w 95702" name="connsiteX4"/>
                <a:gd fmla="*/ 207 h 305525" name="connsiteY4"/>
                <a:gd fmla="*/ 89343 w 95702" name="connsiteX5"/>
                <a:gd fmla="*/ 275 h 305525" name="connsiteY5"/>
                <a:gd fmla="*/ 95365 w 95702" name="connsiteX6"/>
                <a:gd fmla="*/ 10717 h 305525" name="connsiteY6"/>
                <a:gd fmla="*/ 95365 w 95702" name="connsiteX7"/>
                <a:gd fmla="*/ 10729 h 305525" name="connsiteY7"/>
                <a:gd fmla="*/ 16849 w 95702" name="connsiteX8"/>
                <a:gd fmla="*/ 299452 h 305525" name="connsiteY8"/>
                <a:gd fmla="*/ 8555 w 95702" name="connsiteX9"/>
                <a:gd fmla="*/ 305474 h 3055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5525" w="95702">
                  <a:moveTo>
                    <a:pt x="8555" y="305474"/>
                  </a:moveTo>
                  <a:lnTo>
                    <a:pt x="6282" y="305474"/>
                  </a:lnTo>
                  <a:cubicBezTo>
                    <a:pt x="1715" y="304202"/>
                    <a:pt x="-978" y="299486"/>
                    <a:pt x="260" y="294907"/>
                  </a:cubicBezTo>
                  <a:lnTo>
                    <a:pt x="78889" y="6297"/>
                  </a:lnTo>
                  <a:cubicBezTo>
                    <a:pt x="80026" y="1797"/>
                    <a:pt x="84604" y="-929"/>
                    <a:pt x="89104" y="207"/>
                  </a:cubicBezTo>
                  <a:cubicBezTo>
                    <a:pt x="89184" y="229"/>
                    <a:pt x="89263" y="252"/>
                    <a:pt x="89343" y="275"/>
                  </a:cubicBezTo>
                  <a:cubicBezTo>
                    <a:pt x="93888" y="1491"/>
                    <a:pt x="96592" y="6161"/>
                    <a:pt x="95365" y="10717"/>
                  </a:cubicBezTo>
                  <a:cubicBezTo>
                    <a:pt x="95365" y="10717"/>
                    <a:pt x="95365" y="10729"/>
                    <a:pt x="95365" y="10729"/>
                  </a:cubicBezTo>
                  <a:lnTo>
                    <a:pt x="16849" y="299452"/>
                  </a:lnTo>
                  <a:cubicBezTo>
                    <a:pt x="15702" y="303065"/>
                    <a:pt x="12339" y="305497"/>
                    <a:pt x="8555" y="305474"/>
                  </a:cubicBezTo>
                  <a:close/>
                </a:path>
              </a:pathLst>
            </a:custGeom>
            <a:solidFill>
              <a:srgbClr val="271C57"/>
            </a:solidFill>
            <a:ln cap="flat" w="11362">
              <a:noFill/>
              <a:prstDash val="solid"/>
              <a:miter/>
            </a:ln>
          </p:spPr>
          <p:txBody>
            <a:bodyPr anchor="ctr" rtlCol="0"/>
            <a:lstStyle/>
            <a:p>
              <a:endParaRPr lang="en-US"/>
            </a:p>
          </p:txBody>
        </p:sp>
        <p:sp>
          <p:nvSpPr>
            <p:cNvPr id="609" name="Freeform: Shape 608">
              <a:extLst>
                <a:ext uri="{FF2B5EF4-FFF2-40B4-BE49-F238E27FC236}">
                  <a16:creationId xmlns:a16="http://schemas.microsoft.com/office/drawing/2014/main" id="{A92AB0F7-82C9-4B62-A5C0-1520DE785859}"/>
                </a:ext>
              </a:extLst>
            </p:cNvPr>
            <p:cNvSpPr/>
            <p:nvPr/>
          </p:nvSpPr>
          <p:spPr>
            <a:xfrm>
              <a:off x="7730754" y="2080382"/>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445 h 84992" name="connsiteY4"/>
                <a:gd fmla="*/ 42569 w 84992" name="connsiteX5"/>
                <a:gd fmla="*/ 84941 h 84992" name="connsiteY5"/>
                <a:gd fmla="*/ 42569 w 84992" name="connsiteX6"/>
                <a:gd fmla="*/ 16766 h 84992" name="connsiteY6"/>
                <a:gd fmla="*/ 17116 w 84992" name="connsiteX7"/>
                <a:gd fmla="*/ 41991 h 84992" name="connsiteY7"/>
                <a:gd fmla="*/ 42341 w 84992" name="connsiteX8"/>
                <a:gd fmla="*/ 67443 h 84992" name="connsiteY8"/>
                <a:gd fmla="*/ 67794 w 84992" name="connsiteX9"/>
                <a:gd fmla="*/ 42218 h 84992" name="connsiteY9"/>
                <a:gd fmla="*/ 67794 w 84992" name="connsiteX10"/>
                <a:gd fmla="*/ 41991 h 84992" name="connsiteY10"/>
                <a:gd fmla="*/ 42569 w 84992" name="connsiteX11"/>
                <a:gd fmla="*/ 17561 h 849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4992" w="84992">
                  <a:moveTo>
                    <a:pt x="42569" y="84941"/>
                  </a:moveTo>
                  <a:cubicBezTo>
                    <a:pt x="19093" y="85009"/>
                    <a:pt x="27" y="66034"/>
                    <a:pt x="-41" y="42559"/>
                  </a:cubicBezTo>
                  <a:cubicBezTo>
                    <a:pt x="-109" y="19084"/>
                    <a:pt x="18866" y="17"/>
                    <a:pt x="42341" y="-51"/>
                  </a:cubicBezTo>
                  <a:cubicBezTo>
                    <a:pt x="65816" y="-108"/>
                    <a:pt x="84883" y="18856"/>
                    <a:pt x="84951" y="42332"/>
                  </a:cubicBezTo>
                  <a:cubicBezTo>
                    <a:pt x="84951" y="42366"/>
                    <a:pt x="84951" y="42411"/>
                    <a:pt x="84951" y="42445"/>
                  </a:cubicBezTo>
                  <a:cubicBezTo>
                    <a:pt x="84894" y="65841"/>
                    <a:pt x="65964" y="84816"/>
                    <a:pt x="42569" y="84941"/>
                  </a:cubicBezTo>
                  <a:close/>
                  <a:moveTo>
                    <a:pt x="42569" y="16766"/>
                  </a:moveTo>
                  <a:cubicBezTo>
                    <a:pt x="28570" y="16698"/>
                    <a:pt x="17185" y="27992"/>
                    <a:pt x="17116" y="41991"/>
                  </a:cubicBezTo>
                  <a:cubicBezTo>
                    <a:pt x="17060" y="55989"/>
                    <a:pt x="28343" y="67375"/>
                    <a:pt x="42341" y="67443"/>
                  </a:cubicBezTo>
                  <a:cubicBezTo>
                    <a:pt x="56340" y="67500"/>
                    <a:pt x="67725" y="56217"/>
                    <a:pt x="67794" y="42218"/>
                  </a:cubicBezTo>
                  <a:cubicBezTo>
                    <a:pt x="67794" y="42138"/>
                    <a:pt x="67794" y="42070"/>
                    <a:pt x="67794" y="41991"/>
                  </a:cubicBezTo>
                  <a:cubicBezTo>
                    <a:pt x="67362" y="28367"/>
                    <a:pt x="56192" y="17550"/>
                    <a:pt x="42569" y="17561"/>
                  </a:cubicBezTo>
                  <a:close/>
                </a:path>
              </a:pathLst>
            </a:custGeom>
            <a:solidFill>
              <a:srgbClr val="271C57"/>
            </a:solidFill>
            <a:ln cap="flat" w="11362">
              <a:noFill/>
              <a:prstDash val="solid"/>
              <a:miter/>
            </a:ln>
          </p:spPr>
          <p:txBody>
            <a:bodyPr anchor="ctr" rtlCol="0"/>
            <a:lstStyle/>
            <a:p>
              <a:endParaRPr lang="en-US"/>
            </a:p>
          </p:txBody>
        </p:sp>
        <p:sp>
          <p:nvSpPr>
            <p:cNvPr id="610" name="Freeform: Shape 609">
              <a:extLst>
                <a:ext uri="{FF2B5EF4-FFF2-40B4-BE49-F238E27FC236}">
                  <a16:creationId xmlns:a16="http://schemas.microsoft.com/office/drawing/2014/main" id="{41FF5DB5-8ACB-416F-B099-45C144C9CA1C}"/>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lang="en-US"/>
            </a:p>
          </p:txBody>
        </p:sp>
        <p:sp>
          <p:nvSpPr>
            <p:cNvPr id="611" name="Freeform: Shape 610">
              <a:extLst>
                <a:ext uri="{FF2B5EF4-FFF2-40B4-BE49-F238E27FC236}">
                  <a16:creationId xmlns:a16="http://schemas.microsoft.com/office/drawing/2014/main" id="{3F5BB973-7179-451B-9CCD-3996A9DEED8B}"/>
                </a:ext>
              </a:extLst>
            </p:cNvPr>
            <p:cNvSpPr/>
            <p:nvPr/>
          </p:nvSpPr>
          <p:spPr>
            <a:xfrm>
              <a:off x="7634513" y="2434554"/>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725" y="28265"/>
                    <a:pt x="56408" y="17152"/>
                    <a:pt x="42569" y="17220"/>
                  </a:cubicBezTo>
                  <a:close/>
                </a:path>
              </a:pathLst>
            </a:custGeom>
            <a:solidFill>
              <a:srgbClr val="271C57"/>
            </a:solidFill>
            <a:ln cap="flat" w="11362">
              <a:noFill/>
              <a:prstDash val="solid"/>
              <a:miter/>
            </a:ln>
          </p:spPr>
          <p:txBody>
            <a:bodyPr anchor="ctr" rtlCol="0"/>
            <a:lstStyle/>
            <a:p>
              <a:endParaRPr lang="en-US"/>
            </a:p>
          </p:txBody>
        </p:sp>
        <p:sp>
          <p:nvSpPr>
            <p:cNvPr id="612" name="Freeform: Shape 611">
              <a:extLst>
                <a:ext uri="{FF2B5EF4-FFF2-40B4-BE49-F238E27FC236}">
                  <a16:creationId xmlns:a16="http://schemas.microsoft.com/office/drawing/2014/main" id="{2DCD20EB-7050-460A-AE95-140A8C5659EA}"/>
                </a:ext>
              </a:extLst>
            </p:cNvPr>
            <p:cNvSpPr/>
            <p:nvPr/>
          </p:nvSpPr>
          <p:spPr>
            <a:xfrm>
              <a:off x="8096289" y="2414442"/>
              <a:ext cx="84992" cy="84992"/>
            </a:xfrm>
            <a:custGeom>
              <a:avLst/>
              <a:gdLst>
                <a:gd fmla="*/ 42455 w 84992" name="connsiteX0"/>
                <a:gd fmla="*/ 84941 h 84992" name="connsiteY0"/>
                <a:gd fmla="*/ -41 w 84992" name="connsiteX1"/>
                <a:gd fmla="*/ 42445 h 84992" name="connsiteY1"/>
                <a:gd fmla="*/ 42455 w 84992" name="connsiteX2"/>
                <a:gd fmla="*/ -51 h 84992" name="connsiteY2"/>
                <a:gd fmla="*/ 84951 w 84992" name="connsiteX3"/>
                <a:gd fmla="*/ 42445 h 84992" name="connsiteY3"/>
                <a:gd fmla="*/ 42455 w 84992" name="connsiteX4"/>
                <a:gd fmla="*/ 84941 h 84992" name="connsiteY4"/>
                <a:gd fmla="*/ 42455 w 84992" name="connsiteX5"/>
                <a:gd fmla="*/ 16766 h 84992" name="connsiteY5"/>
                <a:gd fmla="*/ 17116 w 84992" name="connsiteX6"/>
                <a:gd fmla="*/ 42104 h 84992" name="connsiteY6"/>
                <a:gd fmla="*/ 42455 w 84992" name="connsiteX7"/>
                <a:gd fmla="*/ 67443 h 84992" name="connsiteY7"/>
                <a:gd fmla="*/ 67793 w 84992" name="connsiteX8"/>
                <a:gd fmla="*/ 42104 h 84992" name="connsiteY8"/>
                <a:gd fmla="*/ 67793 w 84992" name="connsiteX9"/>
                <a:gd fmla="*/ 41991 h 84992" name="connsiteY9"/>
                <a:gd fmla="*/ 42455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455" y="84941"/>
                  </a:moveTo>
                  <a:cubicBezTo>
                    <a:pt x="18980" y="84941"/>
                    <a:pt x="-41" y="65920"/>
                    <a:pt x="-41" y="42445"/>
                  </a:cubicBezTo>
                  <a:cubicBezTo>
                    <a:pt x="-41" y="18970"/>
                    <a:pt x="18980" y="-51"/>
                    <a:pt x="42455" y="-51"/>
                  </a:cubicBezTo>
                  <a:cubicBezTo>
                    <a:pt x="65930" y="-51"/>
                    <a:pt x="84951" y="18970"/>
                    <a:pt x="84951" y="42445"/>
                  </a:cubicBezTo>
                  <a:cubicBezTo>
                    <a:pt x="84894" y="65886"/>
                    <a:pt x="65896" y="84884"/>
                    <a:pt x="42455" y="84941"/>
                  </a:cubicBezTo>
                  <a:close/>
                  <a:moveTo>
                    <a:pt x="42455" y="16766"/>
                  </a:moveTo>
                  <a:cubicBezTo>
                    <a:pt x="28456" y="16766"/>
                    <a:pt x="17116" y="28105"/>
                    <a:pt x="17116" y="42104"/>
                  </a:cubicBezTo>
                  <a:cubicBezTo>
                    <a:pt x="17116" y="56103"/>
                    <a:pt x="28456" y="67443"/>
                    <a:pt x="42455" y="67443"/>
                  </a:cubicBezTo>
                  <a:cubicBezTo>
                    <a:pt x="56454" y="67443"/>
                    <a:pt x="67793" y="56103"/>
                    <a:pt x="67793" y="42104"/>
                  </a:cubicBezTo>
                  <a:cubicBezTo>
                    <a:pt x="67793" y="42070"/>
                    <a:pt x="67793" y="42025"/>
                    <a:pt x="67793" y="41991"/>
                  </a:cubicBezTo>
                  <a:cubicBezTo>
                    <a:pt x="67543" y="28196"/>
                    <a:pt x="56249" y="17152"/>
                    <a:pt x="42455" y="17220"/>
                  </a:cubicBezTo>
                  <a:close/>
                </a:path>
              </a:pathLst>
            </a:custGeom>
            <a:solidFill>
              <a:srgbClr val="271C57"/>
            </a:solidFill>
            <a:ln cap="flat" w="11362">
              <a:noFill/>
              <a:prstDash val="solid"/>
              <a:miter/>
            </a:ln>
          </p:spPr>
          <p:txBody>
            <a:bodyPr anchor="ctr" rtlCol="0"/>
            <a:lstStyle/>
            <a:p>
              <a:endParaRPr lang="en-US"/>
            </a:p>
          </p:txBody>
        </p:sp>
        <p:sp>
          <p:nvSpPr>
            <p:cNvPr id="613" name="Freeform: Shape 612">
              <a:extLst>
                <a:ext uri="{FF2B5EF4-FFF2-40B4-BE49-F238E27FC236}">
                  <a16:creationId xmlns:a16="http://schemas.microsoft.com/office/drawing/2014/main" id="{98747201-38B5-469C-922D-8959FF2A9D91}"/>
                </a:ext>
              </a:extLst>
            </p:cNvPr>
            <p:cNvSpPr/>
            <p:nvPr/>
          </p:nvSpPr>
          <p:spPr>
            <a:xfrm>
              <a:off x="8480344" y="2662147"/>
              <a:ext cx="84764" cy="84764"/>
            </a:xfrm>
            <a:custGeom>
              <a:avLst/>
              <a:gdLst>
                <a:gd fmla="*/ 42341 w 84764" name="connsiteX0"/>
                <a:gd fmla="*/ 84714 h 84764" name="connsiteY0"/>
                <a:gd fmla="*/ -41 w 84764" name="connsiteX1"/>
                <a:gd fmla="*/ 42331 h 84764" name="connsiteY1"/>
                <a:gd fmla="*/ 42341 w 84764" name="connsiteX2"/>
                <a:gd fmla="*/ -51 h 84764" name="connsiteY2"/>
                <a:gd fmla="*/ 84724 w 84764" name="connsiteX3"/>
                <a:gd fmla="*/ 42331 h 84764" name="connsiteY3"/>
                <a:gd fmla="*/ 42341 w 84764" name="connsiteX4"/>
                <a:gd fmla="*/ 84714 h 84764" name="connsiteY4"/>
                <a:gd fmla="*/ 42341 w 84764" name="connsiteX5"/>
                <a:gd fmla="*/ 16538 h 84764" name="connsiteY5"/>
                <a:gd fmla="*/ 17003 w 84764" name="connsiteX6"/>
                <a:gd fmla="*/ 41877 h 84764" name="connsiteY6"/>
                <a:gd fmla="*/ 42341 w 84764" name="connsiteX7"/>
                <a:gd fmla="*/ 67216 h 84764" name="connsiteY7"/>
                <a:gd fmla="*/ 67680 w 84764" name="connsiteX8"/>
                <a:gd fmla="*/ 41877 h 84764" name="connsiteY8"/>
                <a:gd fmla="*/ 42341 w 84764" name="connsiteX9"/>
                <a:gd fmla="*/ 16993 h 8476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4" w="84764">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lang="en-US"/>
            </a:p>
          </p:txBody>
        </p:sp>
        <p:sp>
          <p:nvSpPr>
            <p:cNvPr id="614" name="Freeform: Shape 613">
              <a:extLst>
                <a:ext uri="{FF2B5EF4-FFF2-40B4-BE49-F238E27FC236}">
                  <a16:creationId xmlns:a16="http://schemas.microsoft.com/office/drawing/2014/main" id="{18362DA0-730A-4CF4-90D0-25195242722C}"/>
                </a:ext>
              </a:extLst>
            </p:cNvPr>
            <p:cNvSpPr/>
            <p:nvPr/>
          </p:nvSpPr>
          <p:spPr>
            <a:xfrm>
              <a:off x="8433644" y="1978687"/>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657" y="28287"/>
                    <a:pt x="56386" y="17220"/>
                    <a:pt x="42569" y="17220"/>
                  </a:cubicBezTo>
                  <a:close/>
                </a:path>
              </a:pathLst>
            </a:custGeom>
            <a:solidFill>
              <a:srgbClr val="271C57"/>
            </a:solidFill>
            <a:ln cap="flat" w="11362">
              <a:noFill/>
              <a:prstDash val="solid"/>
              <a:miter/>
            </a:ln>
          </p:spPr>
          <p:txBody>
            <a:bodyPr anchor="ctr" rtlCol="0"/>
            <a:lstStyle/>
            <a:p>
              <a:endParaRPr lang="en-US"/>
            </a:p>
          </p:txBody>
        </p:sp>
        <p:sp>
          <p:nvSpPr>
            <p:cNvPr id="615" name="Freeform: Shape 614">
              <a:extLst>
                <a:ext uri="{FF2B5EF4-FFF2-40B4-BE49-F238E27FC236}">
                  <a16:creationId xmlns:a16="http://schemas.microsoft.com/office/drawing/2014/main" id="{E35CC28D-4FAA-4D5B-908B-98BDD608D5A6}"/>
                </a:ext>
              </a:extLst>
            </p:cNvPr>
            <p:cNvSpPr/>
            <p:nvPr/>
          </p:nvSpPr>
          <p:spPr>
            <a:xfrm>
              <a:off x="7331358" y="2696007"/>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3" y="16538"/>
                    <a:pt x="17003" y="27878"/>
                    <a:pt x="17003" y="41877"/>
                  </a:cubicBezTo>
                  <a:cubicBezTo>
                    <a:pt x="17003" y="55876"/>
                    <a:pt x="28343"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lang="en-US"/>
            </a:p>
          </p:txBody>
        </p:sp>
        <p:sp>
          <p:nvSpPr>
            <p:cNvPr id="616" name="Freeform: Shape 615">
              <a:extLst>
                <a:ext uri="{FF2B5EF4-FFF2-40B4-BE49-F238E27FC236}">
                  <a16:creationId xmlns:a16="http://schemas.microsoft.com/office/drawing/2014/main" id="{97B80F15-E612-43D8-9F60-1F21323A538C}"/>
                </a:ext>
              </a:extLst>
            </p:cNvPr>
            <p:cNvSpPr/>
            <p:nvPr/>
          </p:nvSpPr>
          <p:spPr>
            <a:xfrm>
              <a:off x="8631921" y="2371151"/>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87" y="28037"/>
                    <a:pt x="56181" y="16925"/>
                    <a:pt x="42341" y="16993"/>
                  </a:cubicBezTo>
                  <a:close/>
                </a:path>
              </a:pathLst>
            </a:custGeom>
            <a:solidFill>
              <a:srgbClr val="271C57"/>
            </a:solidFill>
            <a:ln cap="flat" w="11362">
              <a:noFill/>
              <a:prstDash val="solid"/>
              <a:miter/>
            </a:ln>
          </p:spPr>
          <p:txBody>
            <a:bodyPr anchor="ctr" rtlCol="0"/>
            <a:lstStyle/>
            <a:p>
              <a:endParaRPr lang="en-US"/>
            </a:p>
          </p:txBody>
        </p:sp>
        <p:sp>
          <p:nvSpPr>
            <p:cNvPr id="617" name="Freeform: Shape 616">
              <a:extLst>
                <a:ext uri="{FF2B5EF4-FFF2-40B4-BE49-F238E27FC236}">
                  <a16:creationId xmlns:a16="http://schemas.microsoft.com/office/drawing/2014/main" id="{65588F42-1CDB-4E9C-AF28-EE6361C3C30D}"/>
                </a:ext>
              </a:extLst>
            </p:cNvPr>
            <p:cNvSpPr/>
            <p:nvPr/>
          </p:nvSpPr>
          <p:spPr>
            <a:xfrm>
              <a:off x="8137421" y="2148785"/>
              <a:ext cx="84765" cy="84765"/>
            </a:xfrm>
            <a:custGeom>
              <a:avLst/>
              <a:gdLst>
                <a:gd fmla="*/ 42341 w 84765" name="connsiteX0"/>
                <a:gd fmla="*/ 84714 h 84765" name="connsiteY0"/>
                <a:gd fmla="*/ -41 w 84765" name="connsiteX1"/>
                <a:gd fmla="*/ 42332 h 84765" name="connsiteY1"/>
                <a:gd fmla="*/ 42341 w 84765" name="connsiteX2"/>
                <a:gd fmla="*/ -51 h 84765" name="connsiteY2"/>
                <a:gd fmla="*/ 84724 w 84765" name="connsiteX3"/>
                <a:gd fmla="*/ 42332 h 84765" name="connsiteY3"/>
                <a:gd fmla="*/ 42341 w 84765" name="connsiteX4"/>
                <a:gd fmla="*/ 84714 h 84765" name="connsiteY4"/>
                <a:gd fmla="*/ 42341 w 84765" name="connsiteX5"/>
                <a:gd fmla="*/ 16538 h 84765" name="connsiteY5"/>
                <a:gd fmla="*/ 16889 w 84765" name="connsiteX6"/>
                <a:gd fmla="*/ 41763 h 84765" name="connsiteY6"/>
                <a:gd fmla="*/ 42114 w 84765" name="connsiteX7"/>
                <a:gd fmla="*/ 67216 h 84765" name="connsiteY7"/>
                <a:gd fmla="*/ 67566 w 84765" name="connsiteX8"/>
                <a:gd fmla="*/ 41991 h 84765" name="connsiteY8"/>
                <a:gd fmla="*/ 67566 w 84765" name="connsiteX9"/>
                <a:gd fmla="*/ 41877 h 84765" name="connsiteY9"/>
                <a:gd fmla="*/ 42341 w 84765" name="connsiteX10"/>
                <a:gd fmla="*/ 17447 h 8476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765" w="84765">
                  <a:moveTo>
                    <a:pt x="42341" y="84714"/>
                  </a:moveTo>
                  <a:cubicBezTo>
                    <a:pt x="18934" y="84714"/>
                    <a:pt x="-41" y="65739"/>
                    <a:pt x="-41" y="42332"/>
                  </a:cubicBezTo>
                  <a:cubicBezTo>
                    <a:pt x="-41" y="18925"/>
                    <a:pt x="18934" y="-51"/>
                    <a:pt x="42341" y="-51"/>
                  </a:cubicBezTo>
                  <a:cubicBezTo>
                    <a:pt x="65748" y="-51"/>
                    <a:pt x="84724" y="18925"/>
                    <a:pt x="84724" y="42332"/>
                  </a:cubicBezTo>
                  <a:cubicBezTo>
                    <a:pt x="84667" y="65716"/>
                    <a:pt x="65726" y="84657"/>
                    <a:pt x="42341" y="84714"/>
                  </a:cubicBezTo>
                  <a:close/>
                  <a:moveTo>
                    <a:pt x="42341" y="16538"/>
                  </a:moveTo>
                  <a:cubicBezTo>
                    <a:pt x="28343" y="16470"/>
                    <a:pt x="16957" y="27765"/>
                    <a:pt x="16889" y="41763"/>
                  </a:cubicBezTo>
                  <a:cubicBezTo>
                    <a:pt x="16821" y="55762"/>
                    <a:pt x="28116" y="67147"/>
                    <a:pt x="42114" y="67216"/>
                  </a:cubicBezTo>
                  <a:cubicBezTo>
                    <a:pt x="56113" y="67272"/>
                    <a:pt x="67498" y="55989"/>
                    <a:pt x="67566" y="41991"/>
                  </a:cubicBezTo>
                  <a:cubicBezTo>
                    <a:pt x="67566" y="41957"/>
                    <a:pt x="67566" y="41911"/>
                    <a:pt x="67566" y="41877"/>
                  </a:cubicBezTo>
                  <a:cubicBezTo>
                    <a:pt x="67078" y="28287"/>
                    <a:pt x="55942" y="17504"/>
                    <a:pt x="42341" y="17447"/>
                  </a:cubicBezTo>
                  <a:close/>
                </a:path>
              </a:pathLst>
            </a:custGeom>
            <a:solidFill>
              <a:srgbClr val="271C57"/>
            </a:solidFill>
            <a:ln cap="flat" w="11362">
              <a:noFill/>
              <a:prstDash val="solid"/>
              <a:miter/>
            </a:ln>
          </p:spPr>
          <p:txBody>
            <a:bodyPr anchor="ctr" rtlCol="0"/>
            <a:lstStyle/>
            <a:p>
              <a:endParaRPr lang="en-US"/>
            </a:p>
          </p:txBody>
        </p:sp>
        <p:sp>
          <p:nvSpPr>
            <p:cNvPr id="618" name="Freeform: Shape 617">
              <a:extLst>
                <a:ext uri="{FF2B5EF4-FFF2-40B4-BE49-F238E27FC236}">
                  <a16:creationId xmlns:a16="http://schemas.microsoft.com/office/drawing/2014/main" id="{C1DAE6EC-4124-4242-811E-A7BB555E1357}"/>
                </a:ext>
              </a:extLst>
            </p:cNvPr>
            <p:cNvSpPr/>
            <p:nvPr/>
          </p:nvSpPr>
          <p:spPr>
            <a:xfrm>
              <a:off x="8200074" y="2029167"/>
              <a:ext cx="255639" cy="153364"/>
            </a:xfrm>
            <a:custGeom>
              <a:avLst/>
              <a:gdLst>
                <a:gd fmla="*/ 8549 w 255639" name="connsiteX0"/>
                <a:gd fmla="*/ 153313 h 153364" name="connsiteY0"/>
                <a:gd fmla="*/ -41 w 255639" name="connsiteX1"/>
                <a:gd fmla="*/ 144860 h 153364" name="connsiteY1"/>
                <a:gd fmla="*/ 4231 w 255639" name="connsiteX2"/>
                <a:gd fmla="*/ 137406 h 153364" name="connsiteY2"/>
                <a:gd fmla="*/ 242846 w 255639" name="connsiteX3"/>
                <a:gd fmla="*/ 1055 h 153364" name="connsiteY3"/>
                <a:gd fmla="*/ 254493 w 255639" name="connsiteX4"/>
                <a:gd fmla="*/ 4293 h 153364" name="connsiteY4"/>
                <a:gd fmla="*/ 251254 w 255639" name="connsiteX5"/>
                <a:gd fmla="*/ 15940 h 153364" name="connsiteY5"/>
                <a:gd fmla="*/ 12640 w 255639" name="connsiteX6"/>
                <a:gd fmla="*/ 152291 h 153364" name="connsiteY6"/>
                <a:gd fmla="*/ 8549 w 255639" name="connsiteX7"/>
                <a:gd fmla="*/ 153313 h 15336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3364" w="255639">
                  <a:moveTo>
                    <a:pt x="8549" y="153313"/>
                  </a:moveTo>
                  <a:cubicBezTo>
                    <a:pt x="3845" y="153348"/>
                    <a:pt x="-7" y="149564"/>
                    <a:pt x="-41" y="144860"/>
                  </a:cubicBezTo>
                  <a:cubicBezTo>
                    <a:pt x="-64" y="141780"/>
                    <a:pt x="1572" y="138940"/>
                    <a:pt x="4231" y="137406"/>
                  </a:cubicBezTo>
                  <a:lnTo>
                    <a:pt x="242846" y="1055"/>
                  </a:lnTo>
                  <a:cubicBezTo>
                    <a:pt x="246959" y="-1263"/>
                    <a:pt x="252174" y="180"/>
                    <a:pt x="254493" y="4293"/>
                  </a:cubicBezTo>
                  <a:cubicBezTo>
                    <a:pt x="256811" y="8406"/>
                    <a:pt x="255367" y="13622"/>
                    <a:pt x="251254" y="15940"/>
                  </a:cubicBezTo>
                  <a:lnTo>
                    <a:pt x="12640" y="152291"/>
                  </a:lnTo>
                  <a:cubicBezTo>
                    <a:pt x="11390" y="152973"/>
                    <a:pt x="9981" y="153325"/>
                    <a:pt x="8549" y="153313"/>
                  </a:cubicBezTo>
                  <a:close/>
                </a:path>
              </a:pathLst>
            </a:custGeom>
            <a:solidFill>
              <a:srgbClr val="271C57"/>
            </a:solidFill>
            <a:ln cap="flat" w="11362">
              <a:noFill/>
              <a:prstDash val="solid"/>
              <a:miter/>
            </a:ln>
          </p:spPr>
          <p:txBody>
            <a:bodyPr anchor="ctr" rtlCol="0"/>
            <a:lstStyle/>
            <a:p>
              <a:endParaRPr lang="en-US"/>
            </a:p>
          </p:txBody>
        </p:sp>
        <p:sp>
          <p:nvSpPr>
            <p:cNvPr id="619" name="Freeform: Shape 618">
              <a:extLst>
                <a:ext uri="{FF2B5EF4-FFF2-40B4-BE49-F238E27FC236}">
                  <a16:creationId xmlns:a16="http://schemas.microsoft.com/office/drawing/2014/main" id="{F8853031-198E-4A91-81E1-6750463B265C}"/>
                </a:ext>
              </a:extLst>
            </p:cNvPr>
            <p:cNvSpPr/>
            <p:nvPr/>
          </p:nvSpPr>
          <p:spPr>
            <a:xfrm>
              <a:off x="7798662" y="2114310"/>
              <a:ext cx="356351" cy="80038"/>
            </a:xfrm>
            <a:custGeom>
              <a:avLst/>
              <a:gdLst>
                <a:gd fmla="*/ 347694 w 356351" name="connsiteX0"/>
                <a:gd fmla="*/ 79988 h 80038" name="connsiteY0"/>
                <a:gd fmla="*/ 346104 w 356351" name="connsiteX1"/>
                <a:gd fmla="*/ 79988 h 80038" name="connsiteY1"/>
                <a:gd fmla="*/ 6930 w 356351" name="connsiteX2"/>
                <a:gd fmla="*/ 16925 h 80038" name="connsiteY2"/>
                <a:gd fmla="*/ 101 w 356351" name="connsiteX3"/>
                <a:gd fmla="*/ 6994 h 80038" name="connsiteY3"/>
                <a:gd fmla="*/ 113 w 356351" name="connsiteX4"/>
                <a:gd fmla="*/ 6926 h 80038" name="connsiteY4"/>
                <a:gd fmla="*/ 9839 w 356351" name="connsiteX5"/>
                <a:gd fmla="*/ 74 h 80038" name="connsiteY5"/>
                <a:gd fmla="*/ 9998 w 356351" name="connsiteX6"/>
                <a:gd fmla="*/ 109 h 80038" name="connsiteY6"/>
                <a:gd fmla="*/ 349172 w 356351" name="connsiteX7"/>
                <a:gd fmla="*/ 62716 h 80038" name="connsiteY7"/>
                <a:gd fmla="*/ 356194 w 356351" name="connsiteX8"/>
                <a:gd fmla="*/ 72511 h 80038" name="connsiteY8"/>
                <a:gd fmla="*/ 347694 w 356351" name="connsiteX9"/>
                <a:gd fmla="*/ 79647 h 8003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38" w="356351">
                  <a:moveTo>
                    <a:pt x="347694" y="79988"/>
                  </a:moveTo>
                  <a:lnTo>
                    <a:pt x="346104" y="79988"/>
                  </a:lnTo>
                  <a:lnTo>
                    <a:pt x="6930" y="16925"/>
                  </a:lnTo>
                  <a:cubicBezTo>
                    <a:pt x="2306" y="16073"/>
                    <a:pt x="-751" y="11619"/>
                    <a:pt x="101" y="6994"/>
                  </a:cubicBezTo>
                  <a:cubicBezTo>
                    <a:pt x="101" y="6972"/>
                    <a:pt x="113" y="6949"/>
                    <a:pt x="113" y="6926"/>
                  </a:cubicBezTo>
                  <a:cubicBezTo>
                    <a:pt x="908" y="2347"/>
                    <a:pt x="5260" y="-721"/>
                    <a:pt x="9839" y="74"/>
                  </a:cubicBezTo>
                  <a:cubicBezTo>
                    <a:pt x="9884" y="86"/>
                    <a:pt x="9941" y="97"/>
                    <a:pt x="9998" y="109"/>
                  </a:cubicBezTo>
                  <a:lnTo>
                    <a:pt x="349172" y="62716"/>
                  </a:lnTo>
                  <a:cubicBezTo>
                    <a:pt x="353819" y="63478"/>
                    <a:pt x="356966" y="67864"/>
                    <a:pt x="356194" y="72511"/>
                  </a:cubicBezTo>
                  <a:cubicBezTo>
                    <a:pt x="355512" y="76658"/>
                    <a:pt x="351899" y="79692"/>
                    <a:pt x="347694" y="79647"/>
                  </a:cubicBezTo>
                  <a:close/>
                </a:path>
              </a:pathLst>
            </a:custGeom>
            <a:solidFill>
              <a:srgbClr val="271C57"/>
            </a:solidFill>
            <a:ln cap="flat" w="11362">
              <a:noFill/>
              <a:prstDash val="solid"/>
              <a:miter/>
            </a:ln>
          </p:spPr>
          <p:txBody>
            <a:bodyPr anchor="ctr" rtlCol="0"/>
            <a:lstStyle/>
            <a:p>
              <a:endParaRPr lang="en-US"/>
            </a:p>
          </p:txBody>
        </p:sp>
        <p:sp>
          <p:nvSpPr>
            <p:cNvPr id="620" name="Freeform: Shape 619">
              <a:extLst>
                <a:ext uri="{FF2B5EF4-FFF2-40B4-BE49-F238E27FC236}">
                  <a16:creationId xmlns:a16="http://schemas.microsoft.com/office/drawing/2014/main" id="{8D1CEF92-9B5E-414A-962C-1ED4F754EACC}"/>
                </a:ext>
              </a:extLst>
            </p:cNvPr>
            <p:cNvSpPr/>
            <p:nvPr/>
          </p:nvSpPr>
          <p:spPr>
            <a:xfrm>
              <a:off x="8543066" y="1999026"/>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lang="en-US"/>
            </a:p>
          </p:txBody>
        </p:sp>
        <p:sp>
          <p:nvSpPr>
            <p:cNvPr id="621" name="Freeform: Shape 620">
              <a:extLst>
                <a:ext uri="{FF2B5EF4-FFF2-40B4-BE49-F238E27FC236}">
                  <a16:creationId xmlns:a16="http://schemas.microsoft.com/office/drawing/2014/main" id="{1679F0E0-06E1-4C35-A51B-0F4EAAB64FF5}"/>
                </a:ext>
              </a:extLst>
            </p:cNvPr>
            <p:cNvSpPr/>
            <p:nvPr/>
          </p:nvSpPr>
          <p:spPr>
            <a:xfrm>
              <a:off x="8541963" y="2026350"/>
              <a:ext cx="83516" cy="17274"/>
            </a:xfrm>
            <a:custGeom>
              <a:avLst/>
              <a:gdLst>
                <a:gd fmla="*/ 75828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8 w 83516" name="connsiteX5"/>
                <a:gd fmla="*/ 9 h 17274" name="connsiteY5"/>
                <a:gd fmla="*/ 83418 w 83516" name="connsiteX6"/>
                <a:gd fmla="*/ 9576 h 17274" name="connsiteY6"/>
                <a:gd fmla="*/ 75828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8" y="17166"/>
                  </a:moveTo>
                  <a:lnTo>
                    <a:pt x="9584" y="17166"/>
                  </a:lnTo>
                  <a:cubicBezTo>
                    <a:pt x="4846" y="17712"/>
                    <a:pt x="562" y="14314"/>
                    <a:pt x="16" y="9576"/>
                  </a:cubicBezTo>
                  <a:cubicBezTo>
                    <a:pt x="-529" y="4838"/>
                    <a:pt x="2868" y="554"/>
                    <a:pt x="7606" y="9"/>
                  </a:cubicBezTo>
                  <a:cubicBezTo>
                    <a:pt x="8266" y="-71"/>
                    <a:pt x="8924" y="-71"/>
                    <a:pt x="9584" y="9"/>
                  </a:cubicBezTo>
                  <a:lnTo>
                    <a:pt x="75828" y="9"/>
                  </a:lnTo>
                  <a:cubicBezTo>
                    <a:pt x="80566" y="554"/>
                    <a:pt x="83963" y="4838"/>
                    <a:pt x="83418" y="9576"/>
                  </a:cubicBezTo>
                  <a:cubicBezTo>
                    <a:pt x="82963" y="13564"/>
                    <a:pt x="79816" y="16712"/>
                    <a:pt x="75828" y="17166"/>
                  </a:cubicBezTo>
                  <a:close/>
                </a:path>
              </a:pathLst>
            </a:custGeom>
            <a:solidFill>
              <a:srgbClr val="271C57"/>
            </a:solidFill>
            <a:ln cap="flat" w="11362">
              <a:noFill/>
              <a:prstDash val="solid"/>
              <a:miter/>
            </a:ln>
          </p:spPr>
          <p:txBody>
            <a:bodyPr anchor="ctr" rtlCol="0"/>
            <a:lstStyle/>
            <a:p>
              <a:endParaRPr lang="en-US"/>
            </a:p>
          </p:txBody>
        </p:sp>
        <p:sp>
          <p:nvSpPr>
            <p:cNvPr id="622" name="Freeform: Shape 621">
              <a:extLst>
                <a:ext uri="{FF2B5EF4-FFF2-40B4-BE49-F238E27FC236}">
                  <a16:creationId xmlns:a16="http://schemas.microsoft.com/office/drawing/2014/main" id="{C3EED717-92EE-4B17-9E37-ADE5A51D92A4}"/>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lang="en-US"/>
            </a:p>
          </p:txBody>
        </p:sp>
        <p:sp>
          <p:nvSpPr>
            <p:cNvPr id="623" name="Freeform: Shape 622">
              <a:extLst>
                <a:ext uri="{FF2B5EF4-FFF2-40B4-BE49-F238E27FC236}">
                  <a16:creationId xmlns:a16="http://schemas.microsoft.com/office/drawing/2014/main" id="{6BE8AE04-A7B1-40E3-8037-D00ABCC03253}"/>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lang="en-US"/>
            </a:p>
          </p:txBody>
        </p:sp>
        <p:sp>
          <p:nvSpPr>
            <p:cNvPr id="624" name="Freeform: Shape 623">
              <a:extLst>
                <a:ext uri="{FF2B5EF4-FFF2-40B4-BE49-F238E27FC236}">
                  <a16:creationId xmlns:a16="http://schemas.microsoft.com/office/drawing/2014/main" id="{1D09ACDE-6552-4C28-ACD2-8213A2BC6554}"/>
                </a:ext>
              </a:extLst>
            </p:cNvPr>
            <p:cNvSpPr/>
            <p:nvPr/>
          </p:nvSpPr>
          <p:spPr>
            <a:xfrm>
              <a:off x="8587948" y="2673850"/>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lang="en-US"/>
            </a:p>
          </p:txBody>
        </p:sp>
        <p:sp>
          <p:nvSpPr>
            <p:cNvPr id="625" name="Freeform: Shape 624">
              <a:extLst>
                <a:ext uri="{FF2B5EF4-FFF2-40B4-BE49-F238E27FC236}">
                  <a16:creationId xmlns:a16="http://schemas.microsoft.com/office/drawing/2014/main" id="{74E0CACA-B16D-4385-9CAC-0F41BE884079}"/>
                </a:ext>
              </a:extLst>
            </p:cNvPr>
            <p:cNvSpPr/>
            <p:nvPr/>
          </p:nvSpPr>
          <p:spPr>
            <a:xfrm>
              <a:off x="8586504" y="2701174"/>
              <a:ext cx="83516" cy="17274"/>
            </a:xfrm>
            <a:custGeom>
              <a:avLst/>
              <a:gdLst>
                <a:gd fmla="*/ 75827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7 w 83516" name="connsiteX5"/>
                <a:gd fmla="*/ 9 h 17274" name="connsiteY5"/>
                <a:gd fmla="*/ 83418 w 83516" name="connsiteX6"/>
                <a:gd fmla="*/ 9576 h 17274" name="connsiteY6"/>
                <a:gd fmla="*/ 75827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7" y="17166"/>
                  </a:moveTo>
                  <a:lnTo>
                    <a:pt x="9584" y="17166"/>
                  </a:lnTo>
                  <a:cubicBezTo>
                    <a:pt x="4845" y="17712"/>
                    <a:pt x="562" y="14314"/>
                    <a:pt x="16" y="9576"/>
                  </a:cubicBezTo>
                  <a:cubicBezTo>
                    <a:pt x="-529" y="4838"/>
                    <a:pt x="2868" y="554"/>
                    <a:pt x="7606" y="9"/>
                  </a:cubicBezTo>
                  <a:cubicBezTo>
                    <a:pt x="8265" y="-71"/>
                    <a:pt x="8924" y="-71"/>
                    <a:pt x="9584" y="9"/>
                  </a:cubicBezTo>
                  <a:lnTo>
                    <a:pt x="75827" y="9"/>
                  </a:lnTo>
                  <a:cubicBezTo>
                    <a:pt x="80566" y="554"/>
                    <a:pt x="83963" y="4838"/>
                    <a:pt x="83418" y="9576"/>
                  </a:cubicBezTo>
                  <a:cubicBezTo>
                    <a:pt x="82963" y="13564"/>
                    <a:pt x="79816" y="16712"/>
                    <a:pt x="75827" y="17166"/>
                  </a:cubicBezTo>
                  <a:close/>
                </a:path>
              </a:pathLst>
            </a:custGeom>
            <a:solidFill>
              <a:srgbClr val="271C57"/>
            </a:solidFill>
            <a:ln cap="flat" w="11362">
              <a:noFill/>
              <a:prstDash val="solid"/>
              <a:miter/>
            </a:ln>
          </p:spPr>
          <p:txBody>
            <a:bodyPr anchor="ctr" rtlCol="0"/>
            <a:lstStyle/>
            <a:p>
              <a:endParaRPr lang="en-US"/>
            </a:p>
          </p:txBody>
        </p:sp>
        <p:sp>
          <p:nvSpPr>
            <p:cNvPr id="626" name="Freeform: Shape 625">
              <a:extLst>
                <a:ext uri="{FF2B5EF4-FFF2-40B4-BE49-F238E27FC236}">
                  <a16:creationId xmlns:a16="http://schemas.microsoft.com/office/drawing/2014/main" id="{99A64DA9-B024-4D20-A292-E3556FEAA666}"/>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lang="en-US"/>
            </a:p>
          </p:txBody>
        </p:sp>
        <p:sp>
          <p:nvSpPr>
            <p:cNvPr id="627" name="Freeform: Shape 626">
              <a:extLst>
                <a:ext uri="{FF2B5EF4-FFF2-40B4-BE49-F238E27FC236}">
                  <a16:creationId xmlns:a16="http://schemas.microsoft.com/office/drawing/2014/main" id="{C31D1A42-DEE1-4CE5-B35E-5219AE1F4194}"/>
                </a:ext>
              </a:extLst>
            </p:cNvPr>
            <p:cNvSpPr/>
            <p:nvPr/>
          </p:nvSpPr>
          <p:spPr>
            <a:xfrm>
              <a:off x="7421549" y="2516839"/>
              <a:ext cx="208284" cy="182617"/>
            </a:xfrm>
            <a:custGeom>
              <a:avLst/>
              <a:gdLst>
                <a:gd fmla="*/ 8509 w 208284" name="connsiteX0"/>
                <a:gd fmla="*/ 182526 h 182617" name="connsiteY0"/>
                <a:gd fmla="*/ 2033 w 208284" name="connsiteX1"/>
                <a:gd fmla="*/ 179572 h 182617" name="connsiteY1"/>
                <a:gd fmla="*/ 2907 w 208284" name="connsiteX2"/>
                <a:gd fmla="*/ 167550 h 182617" name="connsiteY2"/>
                <a:gd fmla="*/ 2941 w 208284" name="connsiteX3"/>
                <a:gd fmla="*/ 167527 h 182617" name="connsiteY3"/>
                <a:gd fmla="*/ 14872 w 208284" name="connsiteX4"/>
                <a:gd fmla="*/ 157187 h 182617" name="connsiteY4"/>
                <a:gd fmla="*/ 27030 w 208284" name="connsiteX5"/>
                <a:gd fmla="*/ 157983 h 182617" name="connsiteY5"/>
                <a:gd fmla="*/ 26235 w 208284" name="connsiteX6"/>
                <a:gd fmla="*/ 170141 h 182617" name="connsiteY6"/>
                <a:gd fmla="*/ 14872 w 208284" name="connsiteX7"/>
                <a:gd fmla="*/ 180481 h 182617" name="connsiteY7"/>
                <a:gd fmla="*/ 8509 w 208284" name="connsiteX8"/>
                <a:gd fmla="*/ 182526 h 182617" name="connsiteY8"/>
                <a:gd fmla="*/ 44301 w 208284" name="connsiteX9"/>
                <a:gd fmla="*/ 151620 h 182617" name="connsiteY9"/>
                <a:gd fmla="*/ 35814 w 208284" name="connsiteX10"/>
                <a:gd fmla="*/ 142848 h 182617" name="connsiteY10"/>
                <a:gd fmla="*/ 38734 w 208284" name="connsiteX11"/>
                <a:gd fmla="*/ 136507 h 182617" name="connsiteY11"/>
                <a:gd fmla="*/ 50665 w 208284" name="connsiteX12"/>
                <a:gd fmla="*/ 126281 h 182617" name="connsiteY12"/>
                <a:gd fmla="*/ 62822 w 208284" name="connsiteX13"/>
                <a:gd fmla="*/ 127076 h 182617" name="connsiteY13"/>
                <a:gd fmla="*/ 62027 w 208284" name="connsiteX14"/>
                <a:gd fmla="*/ 139235 h 182617" name="connsiteY14"/>
                <a:gd fmla="*/ 50096 w 208284" name="connsiteX15"/>
                <a:gd fmla="*/ 149461 h 182617" name="connsiteY15"/>
                <a:gd fmla="*/ 44301 w 208284" name="connsiteX16"/>
                <a:gd fmla="*/ 151279 h 182617" name="connsiteY16"/>
                <a:gd fmla="*/ 80207 w 208284" name="connsiteX17"/>
                <a:gd fmla="*/ 120600 h 182617" name="connsiteY17"/>
                <a:gd fmla="*/ 73731 w 208284" name="connsiteX18"/>
                <a:gd fmla="*/ 117645 h 182617" name="connsiteY18"/>
                <a:gd fmla="*/ 74605 w 208284" name="connsiteX19"/>
                <a:gd fmla="*/ 105624 h 182617" name="connsiteY19"/>
                <a:gd fmla="*/ 74639 w 208284" name="connsiteX20"/>
                <a:gd fmla="*/ 105601 h 182617" name="connsiteY20"/>
                <a:gd fmla="*/ 86570 w 208284" name="connsiteX21"/>
                <a:gd fmla="*/ 95261 h 182617" name="connsiteY21"/>
                <a:gd fmla="*/ 98728 w 208284" name="connsiteX22"/>
                <a:gd fmla="*/ 96057 h 182617" name="connsiteY22"/>
                <a:gd fmla="*/ 97933 w 208284" name="connsiteX23"/>
                <a:gd fmla="*/ 108215 h 182617" name="connsiteY23"/>
                <a:gd fmla="*/ 86570 w 208284" name="connsiteX24"/>
                <a:gd fmla="*/ 118554 h 182617" name="connsiteY24"/>
                <a:gd fmla="*/ 80207 w 208284" name="connsiteX25"/>
                <a:gd fmla="*/ 120259 h 182617" name="connsiteY25"/>
                <a:gd fmla="*/ 115886 w 208284" name="connsiteX26"/>
                <a:gd fmla="*/ 89353 h 182617" name="connsiteY26"/>
                <a:gd fmla="*/ 107398 w 208284" name="connsiteX27"/>
                <a:gd fmla="*/ 80581 h 182617" name="connsiteY27"/>
                <a:gd fmla="*/ 110318 w 208284" name="connsiteX28"/>
                <a:gd fmla="*/ 74240 h 182617" name="connsiteY28"/>
                <a:gd fmla="*/ 122249 w 208284" name="connsiteX29"/>
                <a:gd fmla="*/ 64014 h 182617" name="connsiteY29"/>
                <a:gd fmla="*/ 134407 w 208284" name="connsiteX30"/>
                <a:gd fmla="*/ 64809 h 182617" name="connsiteY30"/>
                <a:gd fmla="*/ 133611 w 208284" name="connsiteX31"/>
                <a:gd fmla="*/ 76968 h 182617" name="connsiteY31"/>
                <a:gd fmla="*/ 121567 w 208284" name="connsiteX32"/>
                <a:gd fmla="*/ 87307 h 182617" name="connsiteY32"/>
                <a:gd fmla="*/ 115886 w 208284" name="connsiteX33"/>
                <a:gd fmla="*/ 89353 h 182617" name="connsiteY33"/>
                <a:gd fmla="*/ 151792 w 208284" name="connsiteX34"/>
                <a:gd fmla="*/ 58333 h 182617" name="connsiteY34"/>
                <a:gd fmla="*/ 145315 w 208284" name="connsiteX35"/>
                <a:gd fmla="*/ 55378 h 182617" name="connsiteY35"/>
                <a:gd fmla="*/ 146087 w 208284" name="connsiteX36"/>
                <a:gd fmla="*/ 43357 h 182617" name="connsiteY36"/>
                <a:gd fmla="*/ 146110 w 208284" name="connsiteX37"/>
                <a:gd fmla="*/ 43334 h 182617" name="connsiteY37"/>
                <a:gd fmla="*/ 158041 w 208284" name="connsiteX38"/>
                <a:gd fmla="*/ 32994 h 182617" name="connsiteY38"/>
                <a:gd fmla="*/ 170199 w 208284" name="connsiteX39"/>
                <a:gd fmla="*/ 33790 h 182617" name="connsiteY39"/>
                <a:gd fmla="*/ 169403 w 208284" name="connsiteX40"/>
                <a:gd fmla="*/ 45948 h 182617" name="connsiteY40"/>
                <a:gd fmla="*/ 158041 w 208284" name="connsiteX41"/>
                <a:gd fmla="*/ 56288 h 182617" name="connsiteY41"/>
                <a:gd fmla="*/ 151905 w 208284" name="connsiteX42"/>
                <a:gd fmla="*/ 58333 h 182617" name="connsiteY42"/>
                <a:gd fmla="*/ 187584 w 208284" name="connsiteX43"/>
                <a:gd fmla="*/ 27427 h 182617" name="connsiteY43"/>
                <a:gd fmla="*/ 181107 w 208284" name="connsiteX44"/>
                <a:gd fmla="*/ 24472 h 182617" name="connsiteY44"/>
                <a:gd fmla="*/ 181982 w 208284" name="connsiteX45"/>
                <a:gd fmla="*/ 12451 h 182617" name="connsiteY45"/>
                <a:gd fmla="*/ 182016 w 208284" name="connsiteX46"/>
                <a:gd fmla="*/ 12428 h 182617" name="connsiteY46"/>
                <a:gd fmla="*/ 193947 w 208284" name="connsiteX47"/>
                <a:gd fmla="*/ 2088 h 182617" name="connsiteY47"/>
                <a:gd fmla="*/ 206105 w 208284" name="connsiteX48"/>
                <a:gd fmla="*/ 2883 h 182617" name="connsiteY48"/>
                <a:gd fmla="*/ 205309 w 208284" name="connsiteX49"/>
                <a:gd fmla="*/ 15041 h 182617" name="connsiteY49"/>
                <a:gd fmla="*/ 193379 w 208284" name="connsiteX50"/>
                <a:gd fmla="*/ 25381 h 182617" name="connsiteY50"/>
                <a:gd fmla="*/ 187697 w 208284" name="connsiteX51"/>
                <a:gd fmla="*/ 27427 h 182617" name="connsiteY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b="b" l="l" r="r" t="t"/>
              <a:pathLst>
                <a:path h="182617" w="208284">
                  <a:moveTo>
                    <a:pt x="8509" y="182526"/>
                  </a:moveTo>
                  <a:cubicBezTo>
                    <a:pt x="6021" y="182515"/>
                    <a:pt x="3669" y="181447"/>
                    <a:pt x="2033" y="179572"/>
                  </a:cubicBezTo>
                  <a:cubicBezTo>
                    <a:pt x="-1047" y="176004"/>
                    <a:pt x="-649" y="170629"/>
                    <a:pt x="2907" y="167550"/>
                  </a:cubicBezTo>
                  <a:cubicBezTo>
                    <a:pt x="2919" y="167539"/>
                    <a:pt x="2930" y="167539"/>
                    <a:pt x="2941" y="167527"/>
                  </a:cubicBezTo>
                  <a:lnTo>
                    <a:pt x="14872" y="157187"/>
                  </a:lnTo>
                  <a:cubicBezTo>
                    <a:pt x="18451" y="154051"/>
                    <a:pt x="23894" y="154403"/>
                    <a:pt x="27030" y="157983"/>
                  </a:cubicBezTo>
                  <a:cubicBezTo>
                    <a:pt x="30166" y="161562"/>
                    <a:pt x="29814" y="167005"/>
                    <a:pt x="26235" y="170141"/>
                  </a:cubicBezTo>
                  <a:lnTo>
                    <a:pt x="14872" y="180481"/>
                  </a:lnTo>
                  <a:cubicBezTo>
                    <a:pt x="13122" y="182015"/>
                    <a:pt x="10827" y="182753"/>
                    <a:pt x="8509" y="182526"/>
                  </a:cubicBezTo>
                  <a:close/>
                  <a:moveTo>
                    <a:pt x="44301" y="151620"/>
                  </a:moveTo>
                  <a:cubicBezTo>
                    <a:pt x="39529" y="151540"/>
                    <a:pt x="35734" y="147609"/>
                    <a:pt x="35814" y="142848"/>
                  </a:cubicBezTo>
                  <a:cubicBezTo>
                    <a:pt x="35848" y="140416"/>
                    <a:pt x="36916" y="138110"/>
                    <a:pt x="38734" y="136507"/>
                  </a:cubicBezTo>
                  <a:lnTo>
                    <a:pt x="50665" y="126281"/>
                  </a:lnTo>
                  <a:cubicBezTo>
                    <a:pt x="54244" y="123145"/>
                    <a:pt x="59686" y="123497"/>
                    <a:pt x="62822" y="127076"/>
                  </a:cubicBezTo>
                  <a:cubicBezTo>
                    <a:pt x="65958" y="130656"/>
                    <a:pt x="65606" y="136098"/>
                    <a:pt x="62027" y="139235"/>
                  </a:cubicBezTo>
                  <a:lnTo>
                    <a:pt x="50096" y="149461"/>
                  </a:lnTo>
                  <a:cubicBezTo>
                    <a:pt x="48449" y="150756"/>
                    <a:pt x="46392" y="151404"/>
                    <a:pt x="44301" y="151279"/>
                  </a:cubicBezTo>
                  <a:close/>
                  <a:moveTo>
                    <a:pt x="80207" y="120600"/>
                  </a:moveTo>
                  <a:cubicBezTo>
                    <a:pt x="77719" y="120588"/>
                    <a:pt x="75367" y="119520"/>
                    <a:pt x="73731" y="117645"/>
                  </a:cubicBezTo>
                  <a:cubicBezTo>
                    <a:pt x="70651" y="114089"/>
                    <a:pt x="71049" y="108703"/>
                    <a:pt x="74605" y="105624"/>
                  </a:cubicBezTo>
                  <a:cubicBezTo>
                    <a:pt x="74617" y="105613"/>
                    <a:pt x="74628" y="105613"/>
                    <a:pt x="74639" y="105601"/>
                  </a:cubicBezTo>
                  <a:lnTo>
                    <a:pt x="86570" y="95261"/>
                  </a:lnTo>
                  <a:cubicBezTo>
                    <a:pt x="90149" y="92125"/>
                    <a:pt x="95592" y="92477"/>
                    <a:pt x="98728" y="96057"/>
                  </a:cubicBezTo>
                  <a:cubicBezTo>
                    <a:pt x="101864" y="99636"/>
                    <a:pt x="101512" y="105079"/>
                    <a:pt x="97933" y="108215"/>
                  </a:cubicBezTo>
                  <a:lnTo>
                    <a:pt x="86570" y="118554"/>
                  </a:lnTo>
                  <a:cubicBezTo>
                    <a:pt x="84752" y="119941"/>
                    <a:pt x="82468" y="120554"/>
                    <a:pt x="80207" y="120259"/>
                  </a:cubicBezTo>
                  <a:close/>
                  <a:moveTo>
                    <a:pt x="115886" y="89353"/>
                  </a:moveTo>
                  <a:cubicBezTo>
                    <a:pt x="111113" y="89273"/>
                    <a:pt x="107318" y="85342"/>
                    <a:pt x="107398" y="80581"/>
                  </a:cubicBezTo>
                  <a:cubicBezTo>
                    <a:pt x="107432" y="78149"/>
                    <a:pt x="108500" y="75842"/>
                    <a:pt x="110318" y="74240"/>
                  </a:cubicBezTo>
                  <a:lnTo>
                    <a:pt x="122249" y="64014"/>
                  </a:lnTo>
                  <a:cubicBezTo>
                    <a:pt x="125828" y="60878"/>
                    <a:pt x="131271" y="61230"/>
                    <a:pt x="134407" y="64809"/>
                  </a:cubicBezTo>
                  <a:cubicBezTo>
                    <a:pt x="137543" y="68389"/>
                    <a:pt x="137191" y="73831"/>
                    <a:pt x="133611" y="76968"/>
                  </a:cubicBezTo>
                  <a:lnTo>
                    <a:pt x="121567" y="87307"/>
                  </a:lnTo>
                  <a:cubicBezTo>
                    <a:pt x="119988" y="88671"/>
                    <a:pt x="117965" y="89398"/>
                    <a:pt x="115886" y="89353"/>
                  </a:cubicBezTo>
                  <a:close/>
                  <a:moveTo>
                    <a:pt x="151792" y="58333"/>
                  </a:moveTo>
                  <a:cubicBezTo>
                    <a:pt x="149303" y="58367"/>
                    <a:pt x="146917" y="57287"/>
                    <a:pt x="145315" y="55378"/>
                  </a:cubicBezTo>
                  <a:cubicBezTo>
                    <a:pt x="142213" y="51845"/>
                    <a:pt x="142554" y="46459"/>
                    <a:pt x="146087" y="43357"/>
                  </a:cubicBezTo>
                  <a:cubicBezTo>
                    <a:pt x="146099" y="43346"/>
                    <a:pt x="146099" y="43346"/>
                    <a:pt x="146110" y="43334"/>
                  </a:cubicBezTo>
                  <a:lnTo>
                    <a:pt x="158041" y="32994"/>
                  </a:lnTo>
                  <a:cubicBezTo>
                    <a:pt x="161620" y="29858"/>
                    <a:pt x="167063" y="30210"/>
                    <a:pt x="170199" y="33790"/>
                  </a:cubicBezTo>
                  <a:cubicBezTo>
                    <a:pt x="173335" y="37369"/>
                    <a:pt x="172983" y="42811"/>
                    <a:pt x="169403" y="45948"/>
                  </a:cubicBezTo>
                  <a:lnTo>
                    <a:pt x="158041" y="56288"/>
                  </a:lnTo>
                  <a:cubicBezTo>
                    <a:pt x="156337" y="57742"/>
                    <a:pt x="154144" y="58469"/>
                    <a:pt x="151905" y="58333"/>
                  </a:cubicBezTo>
                  <a:close/>
                  <a:moveTo>
                    <a:pt x="187584" y="27427"/>
                  </a:moveTo>
                  <a:cubicBezTo>
                    <a:pt x="185095" y="27415"/>
                    <a:pt x="182743" y="26347"/>
                    <a:pt x="181107" y="24472"/>
                  </a:cubicBezTo>
                  <a:cubicBezTo>
                    <a:pt x="178028" y="20916"/>
                    <a:pt x="178425" y="15530"/>
                    <a:pt x="181982" y="12451"/>
                  </a:cubicBezTo>
                  <a:cubicBezTo>
                    <a:pt x="181993" y="12439"/>
                    <a:pt x="182005" y="12439"/>
                    <a:pt x="182016" y="12428"/>
                  </a:cubicBezTo>
                  <a:lnTo>
                    <a:pt x="193947" y="2088"/>
                  </a:lnTo>
                  <a:cubicBezTo>
                    <a:pt x="197526" y="-1048"/>
                    <a:pt x="202969" y="-696"/>
                    <a:pt x="206105" y="2883"/>
                  </a:cubicBezTo>
                  <a:cubicBezTo>
                    <a:pt x="209241" y="6463"/>
                    <a:pt x="208889" y="11905"/>
                    <a:pt x="205309" y="15041"/>
                  </a:cubicBezTo>
                  <a:lnTo>
                    <a:pt x="193379" y="25381"/>
                  </a:lnTo>
                  <a:cubicBezTo>
                    <a:pt x="191788" y="26722"/>
                    <a:pt x="189777" y="27449"/>
                    <a:pt x="187697" y="27427"/>
                  </a:cubicBezTo>
                  <a:close/>
                </a:path>
              </a:pathLst>
            </a:custGeom>
            <a:solidFill>
              <a:srgbClr val="271C57"/>
            </a:solidFill>
            <a:ln cap="flat" w="11362">
              <a:noFill/>
              <a:prstDash val="solid"/>
              <a:miter/>
            </a:ln>
          </p:spPr>
          <p:txBody>
            <a:bodyPr anchor="ctr" rtlCol="0"/>
            <a:lstStyle/>
            <a:p>
              <a:endParaRPr lang="en-US"/>
            </a:p>
          </p:txBody>
        </p:sp>
        <p:sp>
          <p:nvSpPr>
            <p:cNvPr id="628" name="Freeform: Shape 627">
              <a:extLst>
                <a:ext uri="{FF2B5EF4-FFF2-40B4-BE49-F238E27FC236}">
                  <a16:creationId xmlns:a16="http://schemas.microsoft.com/office/drawing/2014/main" id="{59B16DD7-8818-4890-A3DE-9F1FE248714C}"/>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lang="en-US"/>
            </a:p>
          </p:txBody>
        </p:sp>
        <p:sp>
          <p:nvSpPr>
            <p:cNvPr id="629" name="Freeform: Shape 628">
              <a:extLst>
                <a:ext uri="{FF2B5EF4-FFF2-40B4-BE49-F238E27FC236}">
                  <a16:creationId xmlns:a16="http://schemas.microsoft.com/office/drawing/2014/main" id="{91A447A5-C8FE-4522-A38E-96200811A4AF}"/>
                </a:ext>
              </a:extLst>
            </p:cNvPr>
            <p:cNvSpPr/>
            <p:nvPr/>
          </p:nvSpPr>
          <p:spPr>
            <a:xfrm>
              <a:off x="8210035" y="2156852"/>
              <a:ext cx="455990" cy="220729"/>
            </a:xfrm>
            <a:custGeom>
              <a:avLst/>
              <a:gdLst>
                <a:gd fmla="*/ 447298 w 455990" name="connsiteX0"/>
                <a:gd fmla="*/ 220611 h 220729" name="connsiteY0"/>
                <a:gd fmla="*/ 439230 w 455990" name="connsiteX1"/>
                <a:gd fmla="*/ 215157 h 220729" name="connsiteY1"/>
                <a:gd fmla="*/ 432867 w 455990" name="connsiteX2"/>
                <a:gd fmla="*/ 199703 h 220729" name="connsiteY2"/>
                <a:gd fmla="*/ 437299 w 455990" name="connsiteX3"/>
                <a:gd fmla="*/ 188454 h 220729" name="connsiteY3"/>
                <a:gd fmla="*/ 448548 w 455990" name="connsiteX4"/>
                <a:gd fmla="*/ 192886 h 220729" name="connsiteY4"/>
                <a:gd fmla="*/ 455252 w 455990" name="connsiteX5"/>
                <a:gd fmla="*/ 209021 h 220729" name="connsiteY5"/>
                <a:gd fmla="*/ 450786 w 455990" name="connsiteX6"/>
                <a:gd fmla="*/ 220213 h 220729" name="connsiteY6"/>
                <a:gd fmla="*/ 450366 w 455990" name="connsiteX7"/>
                <a:gd fmla="*/ 220383 h 220729" name="connsiteY7"/>
                <a:gd fmla="*/ 447298 w 455990" name="connsiteX8"/>
                <a:gd fmla="*/ 220611 h 220729" name="connsiteY8"/>
                <a:gd fmla="*/ 425822 w 455990" name="connsiteX9"/>
                <a:gd fmla="*/ 174138 h 220729" name="connsiteY9"/>
                <a:gd fmla="*/ 418210 w 455990" name="connsiteX10"/>
                <a:gd fmla="*/ 169706 h 220729" name="connsiteY10"/>
                <a:gd fmla="*/ 409915 w 455990" name="connsiteX11"/>
                <a:gd fmla="*/ 155162 h 220729" name="connsiteY11"/>
                <a:gd fmla="*/ 412756 w 455990" name="connsiteX12"/>
                <a:gd fmla="*/ 143800 h 220729" name="connsiteY12"/>
                <a:gd fmla="*/ 424118 w 455990" name="connsiteX13"/>
                <a:gd fmla="*/ 146640 h 220729" name="connsiteY13"/>
                <a:gd fmla="*/ 432981 w 455990" name="connsiteX14"/>
                <a:gd fmla="*/ 161752 h 220729" name="connsiteY14"/>
                <a:gd fmla="*/ 429572 w 455990" name="connsiteX15"/>
                <a:gd fmla="*/ 173115 h 220729" name="connsiteY15"/>
                <a:gd fmla="*/ 425822 w 455990" name="connsiteX16"/>
                <a:gd fmla="*/ 174138 h 220729" name="connsiteY16"/>
                <a:gd fmla="*/ 397984 w 455990" name="connsiteX17"/>
                <a:gd fmla="*/ 131073 h 220729" name="connsiteY17"/>
                <a:gd fmla="*/ 391167 w 455990" name="connsiteX18"/>
                <a:gd fmla="*/ 127665 h 220729" name="connsiteY18"/>
                <a:gd fmla="*/ 380713 w 455990" name="connsiteX19"/>
                <a:gd fmla="*/ 114825 h 220729" name="connsiteY19"/>
                <a:gd fmla="*/ 381508 w 455990" name="connsiteX20"/>
                <a:gd fmla="*/ 102667 h 220729" name="connsiteY20"/>
                <a:gd fmla="*/ 393666 w 455990" name="connsiteX21"/>
                <a:gd fmla="*/ 103462 h 220729" name="connsiteY21"/>
                <a:gd fmla="*/ 405029 w 455990" name="connsiteX22"/>
                <a:gd fmla="*/ 117097 h 220729" name="connsiteY22"/>
                <a:gd fmla="*/ 403325 w 455990" name="connsiteX23"/>
                <a:gd fmla="*/ 129142 h 220729" name="connsiteY23"/>
                <a:gd fmla="*/ 397984 w 455990" name="connsiteX24"/>
                <a:gd fmla="*/ 131073 h 220729" name="connsiteY24"/>
                <a:gd fmla="*/ 363896 w 455990" name="connsiteX25"/>
                <a:gd fmla="*/ 93236 h 220729" name="connsiteY25"/>
                <a:gd fmla="*/ 358101 w 455990" name="connsiteX26"/>
                <a:gd fmla="*/ 90963 h 220729" name="connsiteY26"/>
                <a:gd fmla="*/ 345602 w 455990" name="connsiteX27"/>
                <a:gd fmla="*/ 79601 h 220729" name="connsiteY27"/>
                <a:gd fmla="*/ 344296 w 455990" name="connsiteX28"/>
                <a:gd fmla="*/ 67625 h 220729" name="connsiteY28"/>
                <a:gd fmla="*/ 344353 w 455990" name="connsiteX29"/>
                <a:gd fmla="*/ 67556 h 220729" name="connsiteY29"/>
                <a:gd fmla="*/ 356397 w 455990" name="connsiteX30"/>
                <a:gd fmla="*/ 66307 h 220729" name="connsiteY30"/>
                <a:gd fmla="*/ 369691 w 455990" name="connsiteX31"/>
                <a:gd fmla="*/ 77669 h 220729" name="connsiteY31"/>
                <a:gd fmla="*/ 370271 w 455990" name="connsiteX32"/>
                <a:gd fmla="*/ 89702 h 220729" name="connsiteY32"/>
                <a:gd fmla="*/ 370259 w 455990" name="connsiteX33"/>
                <a:gd fmla="*/ 89713 h 220729" name="connsiteY33"/>
                <a:gd fmla="*/ 363442 w 455990" name="connsiteX34"/>
                <a:gd fmla="*/ 93236 h 220729" name="connsiteY34"/>
                <a:gd fmla="*/ 323105 w 455990" name="connsiteX35"/>
                <a:gd fmla="*/ 62102 h 220729" name="connsiteY35"/>
                <a:gd fmla="*/ 318560 w 455990" name="connsiteX36"/>
                <a:gd fmla="*/ 60853 h 220729" name="connsiteY36"/>
                <a:gd fmla="*/ 304243 w 455990" name="connsiteX37"/>
                <a:gd fmla="*/ 52444 h 220729" name="connsiteY37"/>
                <a:gd fmla="*/ 300834 w 455990" name="connsiteX38"/>
                <a:gd fmla="*/ 40854 h 220729" name="connsiteY38"/>
                <a:gd fmla="*/ 312424 w 455990" name="connsiteX39"/>
                <a:gd fmla="*/ 37446 h 220729" name="connsiteY39"/>
                <a:gd fmla="*/ 327650 w 455990" name="connsiteX40"/>
                <a:gd fmla="*/ 46308 h 220729" name="connsiteY40"/>
                <a:gd fmla="*/ 330479 w 455990" name="connsiteX41"/>
                <a:gd fmla="*/ 58023 h 220729" name="connsiteY41"/>
                <a:gd fmla="*/ 323105 w 455990" name="connsiteX42"/>
                <a:gd fmla="*/ 62102 h 220729" name="connsiteY42"/>
                <a:gd fmla="*/ 277654 w 455990" name="connsiteX43"/>
                <a:gd fmla="*/ 39377 h 220729" name="connsiteY43"/>
                <a:gd fmla="*/ 274473 w 455990" name="connsiteX44"/>
                <a:gd fmla="*/ 38809 h 220729" name="connsiteY44"/>
                <a:gd fmla="*/ 258906 w 455990" name="connsiteX45"/>
                <a:gd fmla="*/ 33014 h 220729" name="connsiteY45"/>
                <a:gd fmla="*/ 253429 w 455990" name="connsiteX46"/>
                <a:gd fmla="*/ 22276 h 220729" name="connsiteY46"/>
                <a:gd fmla="*/ 253452 w 455990" name="connsiteX47"/>
                <a:gd fmla="*/ 22220 h 220729" name="connsiteY47"/>
                <a:gd fmla="*/ 264508 w 455990" name="connsiteX48"/>
                <a:gd fmla="*/ 16652 h 220729" name="connsiteY48"/>
                <a:gd fmla="*/ 264815 w 455990" name="connsiteX49"/>
                <a:gd fmla="*/ 16766 h 220729" name="connsiteY49"/>
                <a:gd fmla="*/ 281290 w 455990" name="connsiteX50"/>
                <a:gd fmla="*/ 22901 h 220729" name="connsiteY50"/>
                <a:gd fmla="*/ 286188 w 455990" name="connsiteX51"/>
                <a:gd fmla="*/ 33912 h 220729" name="connsiteY51"/>
                <a:gd fmla="*/ 278109 w 455990" name="connsiteX52"/>
                <a:gd fmla="*/ 39377 h 220729" name="connsiteY52"/>
                <a:gd fmla="*/ 8702 w 455990" name="connsiteX53"/>
                <a:gd fmla="*/ 36196 h 220729" name="connsiteY53"/>
                <a:gd fmla="*/ 634 w 455990" name="connsiteX54"/>
                <a:gd fmla="*/ 30401 h 220729" name="connsiteY54"/>
                <a:gd fmla="*/ 5066 w 455990" name="connsiteX55"/>
                <a:gd fmla="*/ 19368 h 220729" name="connsiteY55"/>
                <a:gd fmla="*/ 5975 w 455990" name="connsiteX56"/>
                <a:gd fmla="*/ 19038 h 220729" name="connsiteY56"/>
                <a:gd fmla="*/ 22905 w 455990" name="connsiteX57"/>
                <a:gd fmla="*/ 14039 h 220729" name="connsiteY57"/>
                <a:gd fmla="*/ 33358 w 455990" name="connsiteX58"/>
                <a:gd fmla="*/ 20061 h 220729" name="connsiteY58"/>
                <a:gd fmla="*/ 27336 w 455990" name="connsiteX59"/>
                <a:gd fmla="*/ 30514 h 220729" name="connsiteY59"/>
                <a:gd fmla="*/ 11429 w 455990" name="connsiteX60"/>
                <a:gd fmla="*/ 35173 h 220729" name="connsiteY60"/>
                <a:gd fmla="*/ 8020 w 455990" name="connsiteX61"/>
                <a:gd fmla="*/ 35855 h 220729" name="connsiteY61"/>
                <a:gd fmla="*/ 228568 w 455990" name="connsiteX62"/>
                <a:gd fmla="*/ 24833 h 220729" name="connsiteY62"/>
                <a:gd fmla="*/ 226750 w 455990" name="connsiteX63"/>
                <a:gd fmla="*/ 24833 h 220729" name="connsiteY63"/>
                <a:gd fmla="*/ 210388 w 455990" name="connsiteX64"/>
                <a:gd fmla="*/ 21652 h 220729" name="connsiteY64"/>
                <a:gd fmla="*/ 203400 w 455990" name="connsiteX65"/>
                <a:gd fmla="*/ 11823 h 220729" name="connsiteY65"/>
                <a:gd fmla="*/ 213228 w 455990" name="connsiteX66"/>
                <a:gd fmla="*/ 4835 h 220729" name="connsiteY66"/>
                <a:gd fmla="*/ 230386 w 455990" name="connsiteX67"/>
                <a:gd fmla="*/ 8130 h 220729" name="connsiteY67"/>
                <a:gd fmla="*/ 237533 w 455990" name="connsiteX68"/>
                <a:gd fmla="*/ 17834 h 220729" name="connsiteY68"/>
                <a:gd fmla="*/ 228568 w 455990" name="connsiteX69"/>
                <a:gd fmla="*/ 25060 h 220729" name="connsiteY69"/>
                <a:gd fmla="*/ 58129 w 455990" name="connsiteX70"/>
                <a:gd fmla="*/ 24833 h 220729" name="connsiteY70"/>
                <a:gd fmla="*/ 49391 w 455990" name="connsiteX71"/>
                <a:gd fmla="*/ 16538 h 220729" name="connsiteY71"/>
                <a:gd fmla="*/ 56538 w 455990" name="connsiteX72"/>
                <a:gd fmla="*/ 7903 h 220729" name="connsiteY72"/>
                <a:gd fmla="*/ 73696 w 455990" name="connsiteX73"/>
                <a:gd fmla="*/ 4949 h 220729" name="connsiteY73"/>
                <a:gd fmla="*/ 83468 w 455990" name="connsiteX74"/>
                <a:gd fmla="*/ 12221 h 220729" name="connsiteY74"/>
                <a:gd fmla="*/ 76309 w 455990" name="connsiteX75"/>
                <a:gd fmla="*/ 21879 h 220729" name="connsiteY75"/>
                <a:gd fmla="*/ 59720 w 455990" name="connsiteX76"/>
                <a:gd fmla="*/ 24719 h 220729" name="connsiteY76"/>
                <a:gd fmla="*/ 108920 w 455990" name="connsiteX77"/>
                <a:gd fmla="*/ 18129 h 220729" name="connsiteY77"/>
                <a:gd fmla="*/ 100977 w 455990" name="connsiteX78"/>
                <a:gd fmla="*/ 8857 h 220729" name="connsiteY78"/>
                <a:gd fmla="*/ 108352 w 455990" name="connsiteX79"/>
                <a:gd fmla="*/ 972 h 220729" name="connsiteY79"/>
                <a:gd fmla="*/ 125736 w 455990" name="connsiteX80"/>
                <a:gd fmla="*/ -51 h 220729" name="connsiteY80"/>
                <a:gd fmla="*/ 133770 w 455990" name="connsiteX81"/>
                <a:gd fmla="*/ 9153 h 220729" name="connsiteY81"/>
                <a:gd fmla="*/ 126418 w 455990" name="connsiteX82"/>
                <a:gd fmla="*/ 17106 h 220729" name="connsiteY82"/>
                <a:gd fmla="*/ 109715 w 455990" name="connsiteX83"/>
                <a:gd fmla="*/ 18129 h 220729" name="connsiteY83"/>
                <a:gd fmla="*/ 177095 w 455990" name="connsiteX84"/>
                <a:gd fmla="*/ 18129 h 220729" name="connsiteY84"/>
                <a:gd fmla="*/ 176414 w 455990" name="connsiteX85"/>
                <a:gd fmla="*/ 18129 h 220729" name="connsiteY85"/>
                <a:gd fmla="*/ 159597 w 455990" name="connsiteX86"/>
                <a:gd fmla="*/ 17220 h 220729" name="connsiteY86"/>
                <a:gd fmla="*/ 151416 w 455990" name="connsiteX87"/>
                <a:gd fmla="*/ 8357 h 220729" name="connsiteY87"/>
                <a:gd fmla="*/ 160279 w 455990" name="connsiteX88"/>
                <a:gd fmla="*/ 176 h 220729" name="connsiteY88"/>
                <a:gd fmla="*/ 177663 w 455990" name="connsiteX89"/>
                <a:gd fmla="*/ 1085 h 220729" name="connsiteY89"/>
                <a:gd fmla="*/ 185253 w 455990" name="connsiteX90"/>
                <a:gd fmla="*/ 10653 h 220729" name="connsiteY90"/>
                <a:gd fmla="*/ 177663 w 455990" name="connsiteX91"/>
                <a:gd fmla="*/ 18243 h 220729"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20729" w="455990">
                  <a:moveTo>
                    <a:pt x="447298" y="220611"/>
                  </a:moveTo>
                  <a:cubicBezTo>
                    <a:pt x="443741" y="220622"/>
                    <a:pt x="440537" y="218463"/>
                    <a:pt x="439230" y="215157"/>
                  </a:cubicBezTo>
                  <a:cubicBezTo>
                    <a:pt x="437185" y="209930"/>
                    <a:pt x="435140" y="204703"/>
                    <a:pt x="432867" y="199703"/>
                  </a:cubicBezTo>
                  <a:cubicBezTo>
                    <a:pt x="430981" y="195374"/>
                    <a:pt x="432970" y="190341"/>
                    <a:pt x="437299" y="188454"/>
                  </a:cubicBezTo>
                  <a:cubicBezTo>
                    <a:pt x="441628" y="186568"/>
                    <a:pt x="446662" y="188557"/>
                    <a:pt x="448548" y="192886"/>
                  </a:cubicBezTo>
                  <a:cubicBezTo>
                    <a:pt x="450820" y="198113"/>
                    <a:pt x="453093" y="203453"/>
                    <a:pt x="455252" y="209021"/>
                  </a:cubicBezTo>
                  <a:cubicBezTo>
                    <a:pt x="457115" y="213350"/>
                    <a:pt x="455115" y="218361"/>
                    <a:pt x="450786" y="220213"/>
                  </a:cubicBezTo>
                  <a:cubicBezTo>
                    <a:pt x="450650" y="220270"/>
                    <a:pt x="450514" y="220327"/>
                    <a:pt x="450366" y="220383"/>
                  </a:cubicBezTo>
                  <a:cubicBezTo>
                    <a:pt x="449366" y="220679"/>
                    <a:pt x="448321" y="220747"/>
                    <a:pt x="447298" y="220611"/>
                  </a:cubicBezTo>
                  <a:close/>
                  <a:moveTo>
                    <a:pt x="425822" y="174138"/>
                  </a:moveTo>
                  <a:cubicBezTo>
                    <a:pt x="422664" y="174160"/>
                    <a:pt x="419744" y="172467"/>
                    <a:pt x="418210" y="169706"/>
                  </a:cubicBezTo>
                  <a:cubicBezTo>
                    <a:pt x="415596" y="164707"/>
                    <a:pt x="412756" y="159821"/>
                    <a:pt x="409915" y="155162"/>
                  </a:cubicBezTo>
                  <a:cubicBezTo>
                    <a:pt x="407699" y="151219"/>
                    <a:pt x="408949" y="146231"/>
                    <a:pt x="412756" y="143800"/>
                  </a:cubicBezTo>
                  <a:cubicBezTo>
                    <a:pt x="416687" y="141516"/>
                    <a:pt x="421721" y="142777"/>
                    <a:pt x="424118" y="146640"/>
                  </a:cubicBezTo>
                  <a:cubicBezTo>
                    <a:pt x="427186" y="151526"/>
                    <a:pt x="430026" y="156526"/>
                    <a:pt x="432981" y="161752"/>
                  </a:cubicBezTo>
                  <a:cubicBezTo>
                    <a:pt x="435106" y="165843"/>
                    <a:pt x="433595" y="170865"/>
                    <a:pt x="429572" y="173115"/>
                  </a:cubicBezTo>
                  <a:cubicBezTo>
                    <a:pt x="428424" y="173763"/>
                    <a:pt x="427141" y="174115"/>
                    <a:pt x="425822" y="174138"/>
                  </a:cubicBezTo>
                  <a:close/>
                  <a:moveTo>
                    <a:pt x="397984" y="131073"/>
                  </a:moveTo>
                  <a:cubicBezTo>
                    <a:pt x="395303" y="131096"/>
                    <a:pt x="392769" y="129823"/>
                    <a:pt x="391167" y="127665"/>
                  </a:cubicBezTo>
                  <a:cubicBezTo>
                    <a:pt x="387758" y="123233"/>
                    <a:pt x="384236" y="118915"/>
                    <a:pt x="380713" y="114825"/>
                  </a:cubicBezTo>
                  <a:cubicBezTo>
                    <a:pt x="377577" y="111246"/>
                    <a:pt x="377929" y="105803"/>
                    <a:pt x="381508" y="102667"/>
                  </a:cubicBezTo>
                  <a:cubicBezTo>
                    <a:pt x="385088" y="99531"/>
                    <a:pt x="390530" y="99883"/>
                    <a:pt x="393666" y="103462"/>
                  </a:cubicBezTo>
                  <a:cubicBezTo>
                    <a:pt x="397416" y="107780"/>
                    <a:pt x="401166" y="112325"/>
                    <a:pt x="405029" y="117097"/>
                  </a:cubicBezTo>
                  <a:cubicBezTo>
                    <a:pt x="407870" y="120904"/>
                    <a:pt x="407108" y="126278"/>
                    <a:pt x="403325" y="129142"/>
                  </a:cubicBezTo>
                  <a:cubicBezTo>
                    <a:pt x="401825" y="130380"/>
                    <a:pt x="399939" y="131073"/>
                    <a:pt x="397984" y="131073"/>
                  </a:cubicBezTo>
                  <a:close/>
                  <a:moveTo>
                    <a:pt x="363896" y="93236"/>
                  </a:moveTo>
                  <a:cubicBezTo>
                    <a:pt x="361749" y="93202"/>
                    <a:pt x="359692" y="92395"/>
                    <a:pt x="358101" y="90963"/>
                  </a:cubicBezTo>
                  <a:cubicBezTo>
                    <a:pt x="354011" y="87100"/>
                    <a:pt x="349807" y="83578"/>
                    <a:pt x="345602" y="79601"/>
                  </a:cubicBezTo>
                  <a:cubicBezTo>
                    <a:pt x="341932" y="76647"/>
                    <a:pt x="341353" y="71283"/>
                    <a:pt x="344296" y="67625"/>
                  </a:cubicBezTo>
                  <a:cubicBezTo>
                    <a:pt x="344319" y="67602"/>
                    <a:pt x="344330" y="67579"/>
                    <a:pt x="344353" y="67556"/>
                  </a:cubicBezTo>
                  <a:cubicBezTo>
                    <a:pt x="347353" y="63920"/>
                    <a:pt x="352716" y="63364"/>
                    <a:pt x="356397" y="66307"/>
                  </a:cubicBezTo>
                  <a:cubicBezTo>
                    <a:pt x="360829" y="70056"/>
                    <a:pt x="365260" y="73806"/>
                    <a:pt x="369691" y="77669"/>
                  </a:cubicBezTo>
                  <a:cubicBezTo>
                    <a:pt x="373179" y="80839"/>
                    <a:pt x="373429" y="86225"/>
                    <a:pt x="370271" y="89702"/>
                  </a:cubicBezTo>
                  <a:cubicBezTo>
                    <a:pt x="370259" y="89713"/>
                    <a:pt x="370259" y="89713"/>
                    <a:pt x="370259" y="89713"/>
                  </a:cubicBezTo>
                  <a:cubicBezTo>
                    <a:pt x="368635" y="91861"/>
                    <a:pt x="366135" y="93156"/>
                    <a:pt x="363442" y="93236"/>
                  </a:cubicBezTo>
                  <a:close/>
                  <a:moveTo>
                    <a:pt x="323105" y="62102"/>
                  </a:moveTo>
                  <a:cubicBezTo>
                    <a:pt x="321503" y="62114"/>
                    <a:pt x="319935" y="61682"/>
                    <a:pt x="318560" y="60853"/>
                  </a:cubicBezTo>
                  <a:cubicBezTo>
                    <a:pt x="313901" y="57898"/>
                    <a:pt x="309129" y="55058"/>
                    <a:pt x="304243" y="52444"/>
                  </a:cubicBezTo>
                  <a:cubicBezTo>
                    <a:pt x="300096" y="50183"/>
                    <a:pt x="298573" y="45002"/>
                    <a:pt x="300834" y="40854"/>
                  </a:cubicBezTo>
                  <a:cubicBezTo>
                    <a:pt x="303095" y="36707"/>
                    <a:pt x="308288" y="35184"/>
                    <a:pt x="312424" y="37446"/>
                  </a:cubicBezTo>
                  <a:cubicBezTo>
                    <a:pt x="317537" y="40172"/>
                    <a:pt x="322650" y="43127"/>
                    <a:pt x="327650" y="46308"/>
                  </a:cubicBezTo>
                  <a:cubicBezTo>
                    <a:pt x="331661" y="48763"/>
                    <a:pt x="332933" y="54001"/>
                    <a:pt x="330479" y="58023"/>
                  </a:cubicBezTo>
                  <a:cubicBezTo>
                    <a:pt x="328911" y="60591"/>
                    <a:pt x="326116" y="62137"/>
                    <a:pt x="323105" y="62102"/>
                  </a:cubicBezTo>
                  <a:close/>
                  <a:moveTo>
                    <a:pt x="277654" y="39377"/>
                  </a:moveTo>
                  <a:cubicBezTo>
                    <a:pt x="276575" y="39354"/>
                    <a:pt x="275495" y="39161"/>
                    <a:pt x="274473" y="38809"/>
                  </a:cubicBezTo>
                  <a:cubicBezTo>
                    <a:pt x="269360" y="36650"/>
                    <a:pt x="264133" y="34832"/>
                    <a:pt x="258906" y="33014"/>
                  </a:cubicBezTo>
                  <a:cubicBezTo>
                    <a:pt x="254429" y="31560"/>
                    <a:pt x="251975" y="26753"/>
                    <a:pt x="253429" y="22276"/>
                  </a:cubicBezTo>
                  <a:cubicBezTo>
                    <a:pt x="253440" y="22254"/>
                    <a:pt x="253440" y="22242"/>
                    <a:pt x="253452" y="22220"/>
                  </a:cubicBezTo>
                  <a:cubicBezTo>
                    <a:pt x="254963" y="17629"/>
                    <a:pt x="259917" y="15141"/>
                    <a:pt x="264508" y="16652"/>
                  </a:cubicBezTo>
                  <a:cubicBezTo>
                    <a:pt x="264610" y="16686"/>
                    <a:pt x="264712" y="16732"/>
                    <a:pt x="264815" y="16766"/>
                  </a:cubicBezTo>
                  <a:cubicBezTo>
                    <a:pt x="270269" y="18697"/>
                    <a:pt x="276177" y="20629"/>
                    <a:pt x="281290" y="22901"/>
                  </a:cubicBezTo>
                  <a:cubicBezTo>
                    <a:pt x="285688" y="24595"/>
                    <a:pt x="287881" y="29515"/>
                    <a:pt x="286188" y="33912"/>
                  </a:cubicBezTo>
                  <a:cubicBezTo>
                    <a:pt x="284904" y="37252"/>
                    <a:pt x="281677" y="39434"/>
                    <a:pt x="278109" y="39377"/>
                  </a:cubicBezTo>
                  <a:close/>
                  <a:moveTo>
                    <a:pt x="8702" y="36196"/>
                  </a:moveTo>
                  <a:cubicBezTo>
                    <a:pt x="5043" y="36196"/>
                    <a:pt x="1804" y="33866"/>
                    <a:pt x="634" y="30401"/>
                  </a:cubicBezTo>
                  <a:cubicBezTo>
                    <a:pt x="-1184" y="26128"/>
                    <a:pt x="793" y="21186"/>
                    <a:pt x="5066" y="19368"/>
                  </a:cubicBezTo>
                  <a:cubicBezTo>
                    <a:pt x="5361" y="19243"/>
                    <a:pt x="5668" y="19129"/>
                    <a:pt x="5975" y="19038"/>
                  </a:cubicBezTo>
                  <a:cubicBezTo>
                    <a:pt x="5975" y="19038"/>
                    <a:pt x="11997" y="16879"/>
                    <a:pt x="22905" y="14039"/>
                  </a:cubicBezTo>
                  <a:cubicBezTo>
                    <a:pt x="27450" y="12811"/>
                    <a:pt x="32131" y="15516"/>
                    <a:pt x="33358" y="20061"/>
                  </a:cubicBezTo>
                  <a:cubicBezTo>
                    <a:pt x="34586" y="24606"/>
                    <a:pt x="31881" y="29287"/>
                    <a:pt x="27336" y="30514"/>
                  </a:cubicBezTo>
                  <a:cubicBezTo>
                    <a:pt x="17337" y="33241"/>
                    <a:pt x="11656" y="35173"/>
                    <a:pt x="11429" y="35173"/>
                  </a:cubicBezTo>
                  <a:cubicBezTo>
                    <a:pt x="10360" y="35662"/>
                    <a:pt x="9190" y="35889"/>
                    <a:pt x="8020" y="35855"/>
                  </a:cubicBezTo>
                  <a:close/>
                  <a:moveTo>
                    <a:pt x="228568" y="24833"/>
                  </a:moveTo>
                  <a:lnTo>
                    <a:pt x="226750" y="24833"/>
                  </a:lnTo>
                  <a:cubicBezTo>
                    <a:pt x="221296" y="23697"/>
                    <a:pt x="215387" y="22561"/>
                    <a:pt x="210388" y="21652"/>
                  </a:cubicBezTo>
                  <a:cubicBezTo>
                    <a:pt x="205740" y="20868"/>
                    <a:pt x="202616" y="16470"/>
                    <a:pt x="203400" y="11823"/>
                  </a:cubicBezTo>
                  <a:cubicBezTo>
                    <a:pt x="204184" y="7176"/>
                    <a:pt x="208581" y="4051"/>
                    <a:pt x="213228" y="4835"/>
                  </a:cubicBezTo>
                  <a:cubicBezTo>
                    <a:pt x="218910" y="5744"/>
                    <a:pt x="224591" y="6880"/>
                    <a:pt x="230386" y="8130"/>
                  </a:cubicBezTo>
                  <a:cubicBezTo>
                    <a:pt x="235045" y="8835"/>
                    <a:pt x="238238" y="13186"/>
                    <a:pt x="237533" y="17834"/>
                  </a:cubicBezTo>
                  <a:cubicBezTo>
                    <a:pt x="236874" y="22208"/>
                    <a:pt x="232977" y="25344"/>
                    <a:pt x="228568" y="25060"/>
                  </a:cubicBezTo>
                  <a:close/>
                  <a:moveTo>
                    <a:pt x="58129" y="24833"/>
                  </a:moveTo>
                  <a:cubicBezTo>
                    <a:pt x="53425" y="24958"/>
                    <a:pt x="49516" y="21242"/>
                    <a:pt x="49391" y="16538"/>
                  </a:cubicBezTo>
                  <a:cubicBezTo>
                    <a:pt x="49278" y="12277"/>
                    <a:pt x="52334" y="8584"/>
                    <a:pt x="56538" y="7903"/>
                  </a:cubicBezTo>
                  <a:cubicBezTo>
                    <a:pt x="61879" y="6880"/>
                    <a:pt x="67901" y="5858"/>
                    <a:pt x="73696" y="4949"/>
                  </a:cubicBezTo>
                  <a:cubicBezTo>
                    <a:pt x="78377" y="4335"/>
                    <a:pt x="82706" y="7551"/>
                    <a:pt x="83468" y="12221"/>
                  </a:cubicBezTo>
                  <a:cubicBezTo>
                    <a:pt x="84149" y="16857"/>
                    <a:pt x="80945" y="21174"/>
                    <a:pt x="76309" y="21879"/>
                  </a:cubicBezTo>
                  <a:cubicBezTo>
                    <a:pt x="70401" y="22788"/>
                    <a:pt x="64947" y="23697"/>
                    <a:pt x="59720" y="24719"/>
                  </a:cubicBezTo>
                  <a:close/>
                  <a:moveTo>
                    <a:pt x="108920" y="18129"/>
                  </a:moveTo>
                  <a:cubicBezTo>
                    <a:pt x="104170" y="17765"/>
                    <a:pt x="100602" y="13607"/>
                    <a:pt x="100977" y="8857"/>
                  </a:cubicBezTo>
                  <a:cubicBezTo>
                    <a:pt x="101284" y="4824"/>
                    <a:pt x="104352" y="1551"/>
                    <a:pt x="108352" y="972"/>
                  </a:cubicBezTo>
                  <a:cubicBezTo>
                    <a:pt x="113953" y="517"/>
                    <a:pt x="119748" y="176"/>
                    <a:pt x="125736" y="-51"/>
                  </a:cubicBezTo>
                  <a:cubicBezTo>
                    <a:pt x="130497" y="279"/>
                    <a:pt x="134088" y="4392"/>
                    <a:pt x="133770" y="9153"/>
                  </a:cubicBezTo>
                  <a:cubicBezTo>
                    <a:pt x="133485" y="13198"/>
                    <a:pt x="130429" y="16516"/>
                    <a:pt x="126418" y="17106"/>
                  </a:cubicBezTo>
                  <a:cubicBezTo>
                    <a:pt x="120737" y="17106"/>
                    <a:pt x="115056" y="17106"/>
                    <a:pt x="109715" y="18129"/>
                  </a:cubicBezTo>
                  <a:close/>
                  <a:moveTo>
                    <a:pt x="177095" y="18129"/>
                  </a:moveTo>
                  <a:lnTo>
                    <a:pt x="176414" y="18129"/>
                  </a:lnTo>
                  <a:lnTo>
                    <a:pt x="159597" y="17220"/>
                  </a:lnTo>
                  <a:cubicBezTo>
                    <a:pt x="154893" y="17027"/>
                    <a:pt x="151223" y="13061"/>
                    <a:pt x="151416" y="8357"/>
                  </a:cubicBezTo>
                  <a:cubicBezTo>
                    <a:pt x="151609" y="3653"/>
                    <a:pt x="155574" y="-17"/>
                    <a:pt x="160279" y="176"/>
                  </a:cubicBezTo>
                  <a:cubicBezTo>
                    <a:pt x="165960" y="176"/>
                    <a:pt x="171641" y="176"/>
                    <a:pt x="177663" y="1085"/>
                  </a:cubicBezTo>
                  <a:cubicBezTo>
                    <a:pt x="182402" y="1631"/>
                    <a:pt x="185799" y="5914"/>
                    <a:pt x="185253" y="10653"/>
                  </a:cubicBezTo>
                  <a:cubicBezTo>
                    <a:pt x="184799" y="14641"/>
                    <a:pt x="181652" y="17788"/>
                    <a:pt x="177663" y="18243"/>
                  </a:cubicBezTo>
                  <a:close/>
                </a:path>
              </a:pathLst>
            </a:custGeom>
            <a:solidFill>
              <a:srgbClr val="271C57"/>
            </a:solidFill>
            <a:ln cap="flat" w="11362">
              <a:noFill/>
              <a:prstDash val="solid"/>
              <a:miter/>
            </a:ln>
          </p:spPr>
          <p:txBody>
            <a:bodyPr anchor="ctr" rtlCol="0"/>
            <a:lstStyle/>
            <a:p>
              <a:endParaRPr lang="en-US"/>
            </a:p>
          </p:txBody>
        </p:sp>
        <p:sp>
          <p:nvSpPr>
            <p:cNvPr id="630" name="Freeform: Shape 629">
              <a:extLst>
                <a:ext uri="{FF2B5EF4-FFF2-40B4-BE49-F238E27FC236}">
                  <a16:creationId xmlns:a16="http://schemas.microsoft.com/office/drawing/2014/main" id="{CF0CFCF3-2D1E-4AA9-A87F-875695DAA9CE}"/>
                </a:ext>
              </a:extLst>
            </p:cNvPr>
            <p:cNvSpPr/>
            <p:nvPr/>
          </p:nvSpPr>
          <p:spPr>
            <a:xfrm>
              <a:off x="7878127" y="2672373"/>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425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425"/>
                  </a:moveTo>
                  <a:cubicBezTo>
                    <a:pt x="32615" y="25458"/>
                    <a:pt x="25241" y="32730"/>
                    <a:pt x="16208" y="32673"/>
                  </a:cubicBezTo>
                  <a:cubicBezTo>
                    <a:pt x="7174" y="32605"/>
                    <a:pt x="-98" y="25231"/>
                    <a:pt x="-41" y="16198"/>
                  </a:cubicBezTo>
                  <a:cubicBezTo>
                    <a:pt x="27" y="7210"/>
                    <a:pt x="7333" y="-51"/>
                    <a:pt x="16321" y="-51"/>
                  </a:cubicBezTo>
                  <a:cubicBezTo>
                    <a:pt x="25377" y="17"/>
                    <a:pt x="32683" y="7369"/>
                    <a:pt x="32683" y="16425"/>
                  </a:cubicBezTo>
                  <a:close/>
                </a:path>
              </a:pathLst>
            </a:custGeom>
            <a:solidFill>
              <a:srgbClr val="271C57"/>
            </a:solidFill>
            <a:ln cap="flat" w="11362">
              <a:noFill/>
              <a:prstDash val="solid"/>
              <a:miter/>
            </a:ln>
          </p:spPr>
          <p:txBody>
            <a:bodyPr anchor="ctr" rtlCol="0"/>
            <a:lstStyle/>
            <a:p>
              <a:endParaRPr lang="en-US"/>
            </a:p>
          </p:txBody>
        </p:sp>
        <p:sp>
          <p:nvSpPr>
            <p:cNvPr id="631" name="Freeform: Shape 630">
              <a:extLst>
                <a:ext uri="{FF2B5EF4-FFF2-40B4-BE49-F238E27FC236}">
                  <a16:creationId xmlns:a16="http://schemas.microsoft.com/office/drawing/2014/main" id="{FF5BE265-7211-491E-B900-FDEC7C452F0A}"/>
                </a:ext>
              </a:extLst>
            </p:cNvPr>
            <p:cNvSpPr/>
            <p:nvPr/>
          </p:nvSpPr>
          <p:spPr>
            <a:xfrm>
              <a:off x="8812813" y="2735663"/>
              <a:ext cx="32724" cy="32724"/>
            </a:xfrm>
            <a:custGeom>
              <a:avLst/>
              <a:gdLst>
                <a:gd fmla="*/ 32683 w 32724" name="connsiteX0"/>
                <a:gd fmla="*/ 16425 h 32724" name="connsiteY0"/>
                <a:gd fmla="*/ 16208 w 32724" name="connsiteX1"/>
                <a:gd fmla="*/ 32673 h 32724" name="connsiteY1"/>
                <a:gd fmla="*/ -41 w 32724" name="connsiteX2"/>
                <a:gd fmla="*/ 16197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27" y="25458"/>
                    <a:pt x="25241" y="32730"/>
                    <a:pt x="16208" y="32673"/>
                  </a:cubicBezTo>
                  <a:cubicBezTo>
                    <a:pt x="7174" y="32605"/>
                    <a:pt x="-98" y="25231"/>
                    <a:pt x="-41" y="16197"/>
                  </a:cubicBezTo>
                  <a:cubicBezTo>
                    <a:pt x="27" y="7210"/>
                    <a:pt x="7333" y="-51"/>
                    <a:pt x="16321" y="-51"/>
                  </a:cubicBezTo>
                  <a:cubicBezTo>
                    <a:pt x="25354"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lang="en-US"/>
            </a:p>
          </p:txBody>
        </p:sp>
        <p:sp>
          <p:nvSpPr>
            <p:cNvPr id="632" name="Freeform: Shape 631">
              <a:extLst>
                <a:ext uri="{FF2B5EF4-FFF2-40B4-BE49-F238E27FC236}">
                  <a16:creationId xmlns:a16="http://schemas.microsoft.com/office/drawing/2014/main" id="{EF269030-74E7-4D92-9CDD-ECCD547B8BC9}"/>
                </a:ext>
              </a:extLst>
            </p:cNvPr>
            <p:cNvSpPr/>
            <p:nvPr/>
          </p:nvSpPr>
          <p:spPr>
            <a:xfrm>
              <a:off x="7740412" y="2384899"/>
              <a:ext cx="32952" cy="32952"/>
            </a:xfrm>
            <a:custGeom>
              <a:avLst/>
              <a:gdLst>
                <a:gd fmla="*/ 32911 w 32952" name="connsiteX0"/>
                <a:gd fmla="*/ 16311 h 32952" name="connsiteY0"/>
                <a:gd fmla="*/ 16549 w 32952" name="connsiteX1"/>
                <a:gd fmla="*/ 32901 h 32952" name="connsiteY1"/>
                <a:gd fmla="*/ -41 w 32952" name="connsiteX2"/>
                <a:gd fmla="*/ 16539 h 32952" name="connsiteY2"/>
                <a:gd fmla="*/ 16321 w 32952" name="connsiteX3"/>
                <a:gd fmla="*/ -51 h 32952" name="connsiteY3"/>
                <a:gd fmla="*/ 16435 w 32952" name="connsiteX4"/>
                <a:gd fmla="*/ -51 h 32952" name="connsiteY4"/>
                <a:gd fmla="*/ 32911 w 32952" name="connsiteX5"/>
                <a:gd fmla="*/ 16198 h 32952" name="connsiteY5"/>
                <a:gd fmla="*/ 32911 w 32952" name="connsiteX6"/>
                <a:gd fmla="*/ 16311 h 329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2952" w="32952">
                  <a:moveTo>
                    <a:pt x="32911" y="16311"/>
                  </a:moveTo>
                  <a:cubicBezTo>
                    <a:pt x="32979" y="25413"/>
                    <a:pt x="25650" y="32833"/>
                    <a:pt x="16549" y="32901"/>
                  </a:cubicBezTo>
                  <a:cubicBezTo>
                    <a:pt x="7447" y="32958"/>
                    <a:pt x="27" y="25640"/>
                    <a:pt x="-41" y="16539"/>
                  </a:cubicBezTo>
                  <a:cubicBezTo>
                    <a:pt x="-97" y="7437"/>
                    <a:pt x="7220" y="18"/>
                    <a:pt x="16321" y="-51"/>
                  </a:cubicBezTo>
                  <a:cubicBezTo>
                    <a:pt x="16356" y="-51"/>
                    <a:pt x="16401" y="-51"/>
                    <a:pt x="16435" y="-51"/>
                  </a:cubicBezTo>
                  <a:cubicBezTo>
                    <a:pt x="25468" y="-119"/>
                    <a:pt x="32843" y="7165"/>
                    <a:pt x="32911" y="16198"/>
                  </a:cubicBezTo>
                  <a:cubicBezTo>
                    <a:pt x="32911" y="16232"/>
                    <a:pt x="32911" y="16277"/>
                    <a:pt x="32911" y="16311"/>
                  </a:cubicBezTo>
                  <a:close/>
                </a:path>
              </a:pathLst>
            </a:custGeom>
            <a:solidFill>
              <a:srgbClr val="271C57"/>
            </a:solidFill>
            <a:ln cap="flat" w="11362">
              <a:noFill/>
              <a:prstDash val="solid"/>
              <a:miter/>
            </a:ln>
          </p:spPr>
          <p:txBody>
            <a:bodyPr anchor="ctr" rtlCol="0"/>
            <a:lstStyle/>
            <a:p>
              <a:endParaRPr lang="en-US"/>
            </a:p>
          </p:txBody>
        </p:sp>
        <p:sp>
          <p:nvSpPr>
            <p:cNvPr id="633" name="Freeform: Shape 632">
              <a:extLst>
                <a:ext uri="{FF2B5EF4-FFF2-40B4-BE49-F238E27FC236}">
                  <a16:creationId xmlns:a16="http://schemas.microsoft.com/office/drawing/2014/main" id="{051584FD-B2AE-417C-9BF5-E2EC9E52B22A}"/>
                </a:ext>
              </a:extLst>
            </p:cNvPr>
            <p:cNvSpPr/>
            <p:nvPr/>
          </p:nvSpPr>
          <p:spPr>
            <a:xfrm>
              <a:off x="8735207" y="2283772"/>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7" y="25231"/>
                    <a:pt x="-41" y="16198"/>
                  </a:cubicBezTo>
                  <a:cubicBezTo>
                    <a:pt x="28"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lang="en-US"/>
            </a:p>
          </p:txBody>
        </p:sp>
        <p:sp>
          <p:nvSpPr>
            <p:cNvPr id="634" name="Freeform: Shape 633">
              <a:extLst>
                <a:ext uri="{FF2B5EF4-FFF2-40B4-BE49-F238E27FC236}">
                  <a16:creationId xmlns:a16="http://schemas.microsoft.com/office/drawing/2014/main" id="{B4BCC338-6C72-41F4-9DE4-82B2C442C2A2}"/>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lang="en-US"/>
            </a:p>
          </p:txBody>
        </p:sp>
        <p:sp>
          <p:nvSpPr>
            <p:cNvPr id="635" name="Freeform: Shape 634">
              <a:extLst>
                <a:ext uri="{FF2B5EF4-FFF2-40B4-BE49-F238E27FC236}">
                  <a16:creationId xmlns:a16="http://schemas.microsoft.com/office/drawing/2014/main" id="{FA4A7A10-D6BA-4D27-AE4E-5B6FB4C52046}"/>
                </a:ext>
              </a:extLst>
            </p:cNvPr>
            <p:cNvSpPr/>
            <p:nvPr/>
          </p:nvSpPr>
          <p:spPr>
            <a:xfrm>
              <a:off x="8459891" y="2004820"/>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8" y="25231"/>
                    <a:pt x="-41" y="16198"/>
                  </a:cubicBezTo>
                  <a:cubicBezTo>
                    <a:pt x="27"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lang="en-US"/>
            </a:p>
          </p:txBody>
        </p:sp>
        <p:sp>
          <p:nvSpPr>
            <p:cNvPr id="636" name="Freeform: Shape 635">
              <a:extLst>
                <a:ext uri="{FF2B5EF4-FFF2-40B4-BE49-F238E27FC236}">
                  <a16:creationId xmlns:a16="http://schemas.microsoft.com/office/drawing/2014/main" id="{F6DEED88-A637-4EA3-AECB-37B69F57F564}"/>
                </a:ext>
              </a:extLst>
            </p:cNvPr>
            <p:cNvSpPr/>
            <p:nvPr/>
          </p:nvSpPr>
          <p:spPr>
            <a:xfrm>
              <a:off x="7756888" y="2106857"/>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lang="en-US"/>
            </a:p>
          </p:txBody>
        </p:sp>
        <p:sp>
          <p:nvSpPr>
            <p:cNvPr id="637" name="Freeform: Shape 636">
              <a:extLst>
                <a:ext uri="{FF2B5EF4-FFF2-40B4-BE49-F238E27FC236}">
                  <a16:creationId xmlns:a16="http://schemas.microsoft.com/office/drawing/2014/main" id="{34CAA34D-8839-4AA8-9985-7F796AB7D84B}"/>
                </a:ext>
              </a:extLst>
            </p:cNvPr>
            <p:cNvSpPr/>
            <p:nvPr/>
          </p:nvSpPr>
          <p:spPr>
            <a:xfrm>
              <a:off x="8317177" y="2384899"/>
              <a:ext cx="32724" cy="32724"/>
            </a:xfrm>
            <a:custGeom>
              <a:avLst/>
              <a:gdLst>
                <a:gd fmla="*/ 32683 w 32724" name="connsiteX0"/>
                <a:gd fmla="*/ 16311 h 32724" name="connsiteY0"/>
                <a:gd fmla="*/ 16321 w 32724" name="connsiteX1"/>
                <a:gd fmla="*/ 32674 h 32724" name="connsiteY1"/>
                <a:gd fmla="*/ -41 w 32724" name="connsiteX2"/>
                <a:gd fmla="*/ 16311 h 32724" name="connsiteY2"/>
                <a:gd fmla="*/ 16321 w 32724" name="connsiteX3"/>
                <a:gd fmla="*/ -51 h 32724" name="connsiteY3"/>
                <a:gd fmla="*/ 32683 w 32724" name="connsiteX4"/>
                <a:gd fmla="*/ 16084 h 32724" name="connsiteY4"/>
                <a:gd fmla="*/ 32683 w 32724" name="connsiteX5"/>
                <a:gd fmla="*/ 16311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311"/>
                  </a:moveTo>
                  <a:cubicBezTo>
                    <a:pt x="32683" y="25345"/>
                    <a:pt x="25354" y="32674"/>
                    <a:pt x="16321" y="32674"/>
                  </a:cubicBezTo>
                  <a:cubicBezTo>
                    <a:pt x="7288" y="32674"/>
                    <a:pt x="-41" y="25345"/>
                    <a:pt x="-41" y="16311"/>
                  </a:cubicBezTo>
                  <a:cubicBezTo>
                    <a:pt x="-41" y="7278"/>
                    <a:pt x="7288" y="-51"/>
                    <a:pt x="16321" y="-51"/>
                  </a:cubicBezTo>
                  <a:cubicBezTo>
                    <a:pt x="25297" y="-119"/>
                    <a:pt x="32615" y="7108"/>
                    <a:pt x="32683" y="16084"/>
                  </a:cubicBezTo>
                  <a:cubicBezTo>
                    <a:pt x="32683" y="16164"/>
                    <a:pt x="32683" y="16232"/>
                    <a:pt x="32683" y="16311"/>
                  </a:cubicBezTo>
                  <a:close/>
                </a:path>
              </a:pathLst>
            </a:custGeom>
            <a:solidFill>
              <a:srgbClr val="271C57"/>
            </a:solidFill>
            <a:ln cap="flat" w="11362">
              <a:noFill/>
              <a:prstDash val="solid"/>
              <a:miter/>
            </a:ln>
          </p:spPr>
          <p:txBody>
            <a:bodyPr anchor="ctr" rtlCol="0"/>
            <a:lstStyle/>
            <a:p>
              <a:endParaRPr lang="en-US"/>
            </a:p>
          </p:txBody>
        </p:sp>
        <p:sp>
          <p:nvSpPr>
            <p:cNvPr id="638" name="Freeform: Shape 637">
              <a:extLst>
                <a:ext uri="{FF2B5EF4-FFF2-40B4-BE49-F238E27FC236}">
                  <a16:creationId xmlns:a16="http://schemas.microsoft.com/office/drawing/2014/main" id="{222CC660-9368-4F56-B098-BE9F5390BFD4}"/>
                </a:ext>
              </a:extLst>
            </p:cNvPr>
            <p:cNvSpPr/>
            <p:nvPr/>
          </p:nvSpPr>
          <p:spPr>
            <a:xfrm>
              <a:off x="8308655" y="2436031"/>
              <a:ext cx="83288" cy="17043"/>
            </a:xfrm>
            <a:custGeom>
              <a:avLst/>
              <a:gdLst>
                <a:gd fmla="*/ 74725 w 83288" name="connsiteX0"/>
                <a:gd fmla="*/ 16993 h 17043" name="connsiteY0"/>
                <a:gd fmla="*/ 8481 w 83288" name="connsiteX1"/>
                <a:gd fmla="*/ 16993 h 17043" name="connsiteY1"/>
                <a:gd fmla="*/ -41 w 83288" name="connsiteX2"/>
                <a:gd fmla="*/ 8471 h 17043" name="connsiteY2"/>
                <a:gd fmla="*/ 8481 w 83288" name="connsiteX3"/>
                <a:gd fmla="*/ -51 h 17043" name="connsiteY3"/>
                <a:gd fmla="*/ 74725 w 83288" name="connsiteX4"/>
                <a:gd fmla="*/ -51 h 17043" name="connsiteY4"/>
                <a:gd fmla="*/ 83247 w 83288" name="connsiteX5"/>
                <a:gd fmla="*/ 8471 h 17043" name="connsiteY5"/>
                <a:gd fmla="*/ 74725 w 83288"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83288">
                  <a:moveTo>
                    <a:pt x="74725" y="16993"/>
                  </a:moveTo>
                  <a:lnTo>
                    <a:pt x="8481" y="16993"/>
                  </a:lnTo>
                  <a:cubicBezTo>
                    <a:pt x="3777" y="16993"/>
                    <a:pt x="-41" y="13175"/>
                    <a:pt x="-41" y="8471"/>
                  </a:cubicBezTo>
                  <a:cubicBezTo>
                    <a:pt x="-41" y="3767"/>
                    <a:pt x="3777" y="-51"/>
                    <a:pt x="8481" y="-51"/>
                  </a:cubicBezTo>
                  <a:lnTo>
                    <a:pt x="74725" y="-51"/>
                  </a:lnTo>
                  <a:cubicBezTo>
                    <a:pt x="79429" y="-51"/>
                    <a:pt x="83247" y="3767"/>
                    <a:pt x="83247" y="8471"/>
                  </a:cubicBezTo>
                  <a:cubicBezTo>
                    <a:pt x="83247" y="13175"/>
                    <a:pt x="79429" y="16993"/>
                    <a:pt x="74725" y="16993"/>
                  </a:cubicBezTo>
                  <a:close/>
                </a:path>
              </a:pathLst>
            </a:custGeom>
            <a:solidFill>
              <a:srgbClr val="271C57"/>
            </a:solidFill>
            <a:ln cap="flat" w="11362">
              <a:noFill/>
              <a:prstDash val="solid"/>
              <a:miter/>
            </a:ln>
          </p:spPr>
          <p:txBody>
            <a:bodyPr anchor="ctr" rtlCol="0"/>
            <a:lstStyle/>
            <a:p>
              <a:endParaRPr lang="en-US"/>
            </a:p>
          </p:txBody>
        </p:sp>
        <p:sp>
          <p:nvSpPr>
            <p:cNvPr id="639" name="Freeform: Shape 638">
              <a:extLst>
                <a:ext uri="{FF2B5EF4-FFF2-40B4-BE49-F238E27FC236}">
                  <a16:creationId xmlns:a16="http://schemas.microsoft.com/office/drawing/2014/main" id="{2B5120A6-50AC-481B-8F68-94198C0A7203}"/>
                </a:ext>
              </a:extLst>
            </p:cNvPr>
            <p:cNvSpPr/>
            <p:nvPr/>
          </p:nvSpPr>
          <p:spPr>
            <a:xfrm>
              <a:off x="7507479" y="222548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lang="en-US"/>
            </a:p>
          </p:txBody>
        </p:sp>
        <p:sp>
          <p:nvSpPr>
            <p:cNvPr id="640" name="Freeform: Shape 639">
              <a:extLst>
                <a:ext uri="{FF2B5EF4-FFF2-40B4-BE49-F238E27FC236}">
                  <a16:creationId xmlns:a16="http://schemas.microsoft.com/office/drawing/2014/main" id="{DE3AFC3D-184B-46A1-B8F7-FE00C067A444}"/>
                </a:ext>
              </a:extLst>
            </p:cNvPr>
            <p:cNvSpPr/>
            <p:nvPr/>
          </p:nvSpPr>
          <p:spPr>
            <a:xfrm>
              <a:off x="7499831" y="2276556"/>
              <a:ext cx="83516" cy="17274"/>
            </a:xfrm>
            <a:custGeom>
              <a:avLst/>
              <a:gdLst>
                <a:gd fmla="*/ 73851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1 w 83516" name="connsiteX4"/>
                <a:gd fmla="*/ 6 h 17274" name="connsiteY4"/>
                <a:gd fmla="*/ 83418 w 83516" name="connsiteX5"/>
                <a:gd fmla="*/ 7597 h 17274" name="connsiteY5"/>
                <a:gd fmla="*/ 75828 w 83516" name="connsiteX6"/>
                <a:gd fmla="*/ 17164 h 17274" name="connsiteY6"/>
                <a:gd fmla="*/ 73851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1" y="17164"/>
                  </a:moveTo>
                  <a:lnTo>
                    <a:pt x="7606" y="17164"/>
                  </a:lnTo>
                  <a:cubicBezTo>
                    <a:pt x="2868" y="16619"/>
                    <a:pt x="-529" y="12335"/>
                    <a:pt x="16" y="7597"/>
                  </a:cubicBezTo>
                  <a:cubicBezTo>
                    <a:pt x="471" y="3608"/>
                    <a:pt x="3618" y="461"/>
                    <a:pt x="7606" y="6"/>
                  </a:cubicBezTo>
                  <a:lnTo>
                    <a:pt x="73851" y="6"/>
                  </a:lnTo>
                  <a:cubicBezTo>
                    <a:pt x="78589" y="-539"/>
                    <a:pt x="82872" y="2859"/>
                    <a:pt x="83418" y="7597"/>
                  </a:cubicBezTo>
                  <a:cubicBezTo>
                    <a:pt x="83963" y="12335"/>
                    <a:pt x="80566" y="16619"/>
                    <a:pt x="75828" y="17164"/>
                  </a:cubicBezTo>
                  <a:cubicBezTo>
                    <a:pt x="75169" y="17244"/>
                    <a:pt x="74509" y="17244"/>
                    <a:pt x="73851" y="17164"/>
                  </a:cubicBezTo>
                  <a:close/>
                </a:path>
              </a:pathLst>
            </a:custGeom>
            <a:solidFill>
              <a:srgbClr val="271C57"/>
            </a:solidFill>
            <a:ln cap="flat" w="11362">
              <a:noFill/>
              <a:prstDash val="solid"/>
              <a:miter/>
            </a:ln>
          </p:spPr>
          <p:txBody>
            <a:bodyPr anchor="ctr" rtlCol="0"/>
            <a:lstStyle/>
            <a:p>
              <a:endParaRPr lang="en-US"/>
            </a:p>
          </p:txBody>
        </p:sp>
        <p:sp>
          <p:nvSpPr>
            <p:cNvPr id="641" name="Freeform: Shape 640">
              <a:extLst>
                <a:ext uri="{FF2B5EF4-FFF2-40B4-BE49-F238E27FC236}">
                  <a16:creationId xmlns:a16="http://schemas.microsoft.com/office/drawing/2014/main" id="{4C2B78FF-9D30-40B6-BEDF-56F3021DF4C5}"/>
                </a:ext>
              </a:extLst>
            </p:cNvPr>
            <p:cNvSpPr/>
            <p:nvPr/>
          </p:nvSpPr>
          <p:spPr>
            <a:xfrm>
              <a:off x="8029363" y="195755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lang="en-US"/>
            </a:p>
          </p:txBody>
        </p:sp>
        <p:sp>
          <p:nvSpPr>
            <p:cNvPr id="642" name="Freeform: Shape 641">
              <a:extLst>
                <a:ext uri="{FF2B5EF4-FFF2-40B4-BE49-F238E27FC236}">
                  <a16:creationId xmlns:a16="http://schemas.microsoft.com/office/drawing/2014/main" id="{95926958-8C99-4B46-8B92-3EA76338E4F1}"/>
                </a:ext>
              </a:extLst>
            </p:cNvPr>
            <p:cNvSpPr/>
            <p:nvPr/>
          </p:nvSpPr>
          <p:spPr>
            <a:xfrm>
              <a:off x="8021715" y="2008626"/>
              <a:ext cx="83516" cy="17274"/>
            </a:xfrm>
            <a:custGeom>
              <a:avLst/>
              <a:gdLst>
                <a:gd fmla="*/ 73850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0 w 83516" name="connsiteX4"/>
                <a:gd fmla="*/ 6 h 17274" name="connsiteY4"/>
                <a:gd fmla="*/ 83418 w 83516" name="connsiteX5"/>
                <a:gd fmla="*/ 7597 h 17274" name="connsiteY5"/>
                <a:gd fmla="*/ 75827 w 83516" name="connsiteX6"/>
                <a:gd fmla="*/ 17164 h 17274" name="connsiteY6"/>
                <a:gd fmla="*/ 73850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0" y="17164"/>
                  </a:moveTo>
                  <a:lnTo>
                    <a:pt x="7606" y="17164"/>
                  </a:lnTo>
                  <a:cubicBezTo>
                    <a:pt x="2868" y="16618"/>
                    <a:pt x="-529" y="12335"/>
                    <a:pt x="16" y="7597"/>
                  </a:cubicBezTo>
                  <a:cubicBezTo>
                    <a:pt x="470" y="3608"/>
                    <a:pt x="3618" y="461"/>
                    <a:pt x="7606" y="6"/>
                  </a:cubicBezTo>
                  <a:lnTo>
                    <a:pt x="73850" y="6"/>
                  </a:lnTo>
                  <a:cubicBezTo>
                    <a:pt x="78588" y="-539"/>
                    <a:pt x="82872" y="2858"/>
                    <a:pt x="83418" y="7597"/>
                  </a:cubicBezTo>
                  <a:cubicBezTo>
                    <a:pt x="83963" y="12335"/>
                    <a:pt x="80566" y="16618"/>
                    <a:pt x="75827" y="17164"/>
                  </a:cubicBezTo>
                  <a:cubicBezTo>
                    <a:pt x="75168" y="17244"/>
                    <a:pt x="74509" y="17244"/>
                    <a:pt x="73850" y="17164"/>
                  </a:cubicBezTo>
                  <a:close/>
                </a:path>
              </a:pathLst>
            </a:custGeom>
            <a:solidFill>
              <a:srgbClr val="271C57"/>
            </a:solidFill>
            <a:ln cap="flat" w="11362">
              <a:noFill/>
              <a:prstDash val="solid"/>
              <a:miter/>
            </a:ln>
          </p:spPr>
          <p:txBody>
            <a:bodyPr anchor="ctr" rtlCol="0"/>
            <a:lstStyle/>
            <a:p>
              <a:endParaRPr lang="en-US"/>
            </a:p>
          </p:txBody>
        </p:sp>
      </p:grpSp>
      <p:grpSp>
        <p:nvGrpSpPr>
          <p:cNvPr id="643" name="Group 642">
            <a:extLst>
              <a:ext uri="{FF2B5EF4-FFF2-40B4-BE49-F238E27FC236}">
                <a16:creationId xmlns:a16="http://schemas.microsoft.com/office/drawing/2014/main" id="{AEAA46EC-9CDC-4F8E-B4E8-EE271CAF4BF9}"/>
              </a:ext>
            </a:extLst>
          </p:cNvPr>
          <p:cNvGrpSpPr/>
          <p:nvPr/>
        </p:nvGrpSpPr>
        <p:grpSpPr>
          <a:xfrm>
            <a:off x="4609233" y="2672220"/>
            <a:ext cx="3012229" cy="1695831"/>
            <a:chOff x="5980607" y="1016388"/>
            <a:chExt cx="1854402" cy="1043995"/>
          </a:xfrm>
        </p:grpSpPr>
        <p:sp>
          <p:nvSpPr>
            <p:cNvPr id="644" name="Freeform: Shape 643">
              <a:extLst>
                <a:ext uri="{FF2B5EF4-FFF2-40B4-BE49-F238E27FC236}">
                  <a16:creationId xmlns:a16="http://schemas.microsoft.com/office/drawing/2014/main" id="{13080704-8BAB-4198-842E-4998B85D478C}"/>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lang="en-US"/>
            </a:p>
          </p:txBody>
        </p:sp>
        <p:sp>
          <p:nvSpPr>
            <p:cNvPr id="645" name="Freeform: Shape 644">
              <a:extLst>
                <a:ext uri="{FF2B5EF4-FFF2-40B4-BE49-F238E27FC236}">
                  <a16:creationId xmlns:a16="http://schemas.microsoft.com/office/drawing/2014/main" id="{49F0368D-E0CD-414B-B247-CC7A2E76E5DF}"/>
                </a:ext>
              </a:extLst>
            </p:cNvPr>
            <p:cNvSpPr/>
            <p:nvPr/>
          </p:nvSpPr>
          <p:spPr>
            <a:xfrm>
              <a:off x="5995753" y="1032637"/>
              <a:ext cx="1824034" cy="1011157"/>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solidFill>
            <a:ln cap="flat" w="11362">
              <a:noFill/>
              <a:prstDash val="solid"/>
              <a:miter/>
            </a:ln>
          </p:spPr>
          <p:txBody>
            <a:bodyPr anchor="ctr" rtlCol="0"/>
            <a:lstStyle/>
            <a:p>
              <a:endParaRPr lang="en-US"/>
            </a:p>
          </p:txBody>
        </p:sp>
        <p:sp>
          <p:nvSpPr>
            <p:cNvPr id="646" name="Freeform: Shape 645">
              <a:extLst>
                <a:ext uri="{FF2B5EF4-FFF2-40B4-BE49-F238E27FC236}">
                  <a16:creationId xmlns:a16="http://schemas.microsoft.com/office/drawing/2014/main" id="{E29743D8-E998-4654-A7DE-62634F6E7271}"/>
                </a:ext>
              </a:extLst>
            </p:cNvPr>
            <p:cNvSpPr/>
            <p:nvPr/>
          </p:nvSpPr>
          <p:spPr>
            <a:xfrm>
              <a:off x="5980607" y="1016388"/>
              <a:ext cx="1854402" cy="1043995"/>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lang="en-US"/>
            </a:p>
          </p:txBody>
        </p:sp>
        <p:sp>
          <p:nvSpPr>
            <p:cNvPr id="647" name="Freeform: Shape 646">
              <a:extLst>
                <a:ext uri="{FF2B5EF4-FFF2-40B4-BE49-F238E27FC236}">
                  <a16:creationId xmlns:a16="http://schemas.microsoft.com/office/drawing/2014/main" id="{D485A369-29A5-4ED7-985D-86517708F24B}"/>
                </a:ext>
              </a:extLst>
            </p:cNvPr>
            <p:cNvSpPr/>
            <p:nvPr/>
          </p:nvSpPr>
          <p:spPr>
            <a:xfrm>
              <a:off x="6405137" y="1157966"/>
              <a:ext cx="108446" cy="101013"/>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lang="en-US"/>
            </a:p>
          </p:txBody>
        </p:sp>
        <p:sp>
          <p:nvSpPr>
            <p:cNvPr id="648" name="Freeform: Shape 647">
              <a:extLst>
                <a:ext uri="{FF2B5EF4-FFF2-40B4-BE49-F238E27FC236}">
                  <a16:creationId xmlns:a16="http://schemas.microsoft.com/office/drawing/2014/main" id="{D776C051-5F08-4FD1-BFAF-5CF39715B0F6}"/>
                </a:ext>
              </a:extLst>
            </p:cNvPr>
            <p:cNvSpPr/>
            <p:nvPr/>
          </p:nvSpPr>
          <p:spPr>
            <a:xfrm>
              <a:off x="6925157" y="1542985"/>
              <a:ext cx="108378" cy="98800"/>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lang="en-US"/>
            </a:p>
          </p:txBody>
        </p:sp>
        <p:sp>
          <p:nvSpPr>
            <p:cNvPr id="649" name="Freeform: Shape 648">
              <a:extLst>
                <a:ext uri="{FF2B5EF4-FFF2-40B4-BE49-F238E27FC236}">
                  <a16:creationId xmlns:a16="http://schemas.microsoft.com/office/drawing/2014/main" id="{2519F4F0-56D0-4EAC-A80A-4172673D4CCB}"/>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lang="en-US"/>
            </a:p>
          </p:txBody>
        </p:sp>
        <p:sp>
          <p:nvSpPr>
            <p:cNvPr id="650" name="Freeform: Shape 649">
              <a:extLst>
                <a:ext uri="{FF2B5EF4-FFF2-40B4-BE49-F238E27FC236}">
                  <a16:creationId xmlns:a16="http://schemas.microsoft.com/office/drawing/2014/main" id="{B0B6F5B7-642E-4514-862B-FB251ECC29BD}"/>
                </a:ext>
              </a:extLst>
            </p:cNvPr>
            <p:cNvSpPr/>
            <p:nvPr/>
          </p:nvSpPr>
          <p:spPr>
            <a:xfrm>
              <a:off x="7341710" y="1763364"/>
              <a:ext cx="108444" cy="99764"/>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lang="en-US"/>
            </a:p>
          </p:txBody>
        </p:sp>
        <p:sp>
          <p:nvSpPr>
            <p:cNvPr id="651" name="Freeform: Shape 650">
              <a:extLst>
                <a:ext uri="{FF2B5EF4-FFF2-40B4-BE49-F238E27FC236}">
                  <a16:creationId xmlns:a16="http://schemas.microsoft.com/office/drawing/2014/main" id="{BA89B144-ED44-4420-B2AD-78660D46336C}"/>
                </a:ext>
              </a:extLst>
            </p:cNvPr>
            <p:cNvSpPr/>
            <p:nvPr/>
          </p:nvSpPr>
          <p:spPr>
            <a:xfrm>
              <a:off x="6405205" y="1795065"/>
              <a:ext cx="108378" cy="99879"/>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lang="en-US"/>
            </a:p>
          </p:txBody>
        </p:sp>
        <p:sp>
          <p:nvSpPr>
            <p:cNvPr id="652" name="Freeform: Shape 651">
              <a:extLst>
                <a:ext uri="{FF2B5EF4-FFF2-40B4-BE49-F238E27FC236}">
                  <a16:creationId xmlns:a16="http://schemas.microsoft.com/office/drawing/2014/main" id="{10B92F01-BC19-414F-864D-1FDC8A10AAE0}"/>
                </a:ext>
              </a:extLst>
            </p:cNvPr>
            <p:cNvSpPr/>
            <p:nvPr/>
          </p:nvSpPr>
          <p:spPr>
            <a:xfrm>
              <a:off x="7440212" y="1538954"/>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lang="en-US"/>
            </a:p>
          </p:txBody>
        </p:sp>
        <p:sp>
          <p:nvSpPr>
            <p:cNvPr id="653" name="Freeform: Shape 652">
              <a:extLst>
                <a:ext uri="{FF2B5EF4-FFF2-40B4-BE49-F238E27FC236}">
                  <a16:creationId xmlns:a16="http://schemas.microsoft.com/office/drawing/2014/main" id="{A9D10D03-5CF1-4074-A57F-AC5EA2FD257B}"/>
                </a:ext>
              </a:extLst>
            </p:cNvPr>
            <p:cNvSpPr/>
            <p:nvPr/>
          </p:nvSpPr>
          <p:spPr>
            <a:xfrm>
              <a:off x="6807656" y="1823700"/>
              <a:ext cx="61585" cy="61585"/>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lang="en-US"/>
            </a:p>
          </p:txBody>
        </p:sp>
        <p:sp>
          <p:nvSpPr>
            <p:cNvPr id="654" name="Freeform: Shape 653">
              <a:extLst>
                <a:ext uri="{FF2B5EF4-FFF2-40B4-BE49-F238E27FC236}">
                  <a16:creationId xmlns:a16="http://schemas.microsoft.com/office/drawing/2014/main" id="{A7F1336A-4F99-4C4E-89C9-CE1D2117F0E7}"/>
                </a:ext>
              </a:extLst>
            </p:cNvPr>
            <p:cNvSpPr/>
            <p:nvPr/>
          </p:nvSpPr>
          <p:spPr>
            <a:xfrm>
              <a:off x="6926282" y="1156148"/>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lang="en-US"/>
            </a:p>
          </p:txBody>
        </p:sp>
        <p:sp>
          <p:nvSpPr>
            <p:cNvPr id="655" name="Freeform: Shape 654">
              <a:extLst>
                <a:ext uri="{FF2B5EF4-FFF2-40B4-BE49-F238E27FC236}">
                  <a16:creationId xmlns:a16="http://schemas.microsoft.com/office/drawing/2014/main" id="{09B36731-AA1F-4B93-94FF-25C218630E70}"/>
                </a:ext>
              </a:extLst>
            </p:cNvPr>
            <p:cNvSpPr/>
            <p:nvPr/>
          </p:nvSpPr>
          <p:spPr>
            <a:xfrm>
              <a:off x="6268842" y="1507366"/>
              <a:ext cx="61585" cy="61585"/>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lang="en-US"/>
            </a:p>
          </p:txBody>
        </p:sp>
        <p:sp>
          <p:nvSpPr>
            <p:cNvPr id="656" name="Freeform: Shape 655">
              <a:extLst>
                <a:ext uri="{FF2B5EF4-FFF2-40B4-BE49-F238E27FC236}">
                  <a16:creationId xmlns:a16="http://schemas.microsoft.com/office/drawing/2014/main" id="{EAF3A4E0-0209-4FBE-B56E-C5F84C028792}"/>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lang="en-US"/>
            </a:p>
          </p:txBody>
        </p:sp>
      </p:grpSp>
      <p:grpSp>
        <p:nvGrpSpPr>
          <p:cNvPr id="657" name="Group 656">
            <a:extLst>
              <a:ext uri="{FF2B5EF4-FFF2-40B4-BE49-F238E27FC236}">
                <a16:creationId xmlns:a16="http://schemas.microsoft.com/office/drawing/2014/main" id="{8CEFCF19-3C1C-45DE-A888-AAF82048A4E7}"/>
              </a:ext>
            </a:extLst>
          </p:cNvPr>
          <p:cNvGrpSpPr/>
          <p:nvPr/>
        </p:nvGrpSpPr>
        <p:grpSpPr>
          <a:xfrm>
            <a:off x="4607890" y="2672561"/>
            <a:ext cx="3016597" cy="1694723"/>
            <a:chOff x="7129559" y="494959"/>
            <a:chExt cx="1857091" cy="1043313"/>
          </a:xfrm>
        </p:grpSpPr>
        <p:sp>
          <p:nvSpPr>
            <p:cNvPr id="658" name="Freeform: Shape 657">
              <a:extLst>
                <a:ext uri="{FF2B5EF4-FFF2-40B4-BE49-F238E27FC236}">
                  <a16:creationId xmlns:a16="http://schemas.microsoft.com/office/drawing/2014/main" id="{1F411CA0-74FB-4102-95E6-58B833392F15}"/>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lang="en-US"/>
            </a:p>
          </p:txBody>
        </p:sp>
        <p:sp>
          <p:nvSpPr>
            <p:cNvPr id="659" name="Freeform: Shape 658">
              <a:extLst>
                <a:ext uri="{FF2B5EF4-FFF2-40B4-BE49-F238E27FC236}">
                  <a16:creationId xmlns:a16="http://schemas.microsoft.com/office/drawing/2014/main" id="{3F71A8DA-E389-4B1B-9879-A297E7CA9CCF}"/>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lang="en-US"/>
            </a:p>
          </p:txBody>
        </p:sp>
        <p:sp>
          <p:nvSpPr>
            <p:cNvPr id="660" name="Freeform: Shape 659">
              <a:extLst>
                <a:ext uri="{FF2B5EF4-FFF2-40B4-BE49-F238E27FC236}">
                  <a16:creationId xmlns:a16="http://schemas.microsoft.com/office/drawing/2014/main" id="{5C19F16A-556E-4E50-86C8-BD4A7FEF842B}"/>
                </a:ext>
              </a:extLst>
            </p:cNvPr>
            <p:cNvSpPr/>
            <p:nvPr/>
          </p:nvSpPr>
          <p:spPr>
            <a:xfrm>
              <a:off x="7147239" y="511207"/>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7 h 1011157" name="connsiteY5"/>
                <a:gd fmla="*/ 92155 w 1824489" name="connsiteX6"/>
                <a:gd fmla="*/ 1011107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1"/>
                    <a:pt x="1678317" y="49567"/>
                    <a:pt x="1689850" y="117438"/>
                  </a:cubicBezTo>
                  <a:lnTo>
                    <a:pt x="1823133" y="903162"/>
                  </a:lnTo>
                  <a:cubicBezTo>
                    <a:pt x="1831667" y="953521"/>
                    <a:pt x="1797761" y="1001267"/>
                    <a:pt x="1747390" y="1009811"/>
                  </a:cubicBezTo>
                  <a:cubicBezTo>
                    <a:pt x="1742391" y="1010652"/>
                    <a:pt x="1737312" y="1011095"/>
                    <a:pt x="1732232" y="1011107"/>
                  </a:cubicBezTo>
                  <a:lnTo>
                    <a:pt x="92155" y="1011107"/>
                  </a:lnTo>
                  <a:cubicBezTo>
                    <a:pt x="41069" y="1010947"/>
                    <a:pt x="-211" y="969406"/>
                    <a:pt x="-41" y="918320"/>
                  </a:cubicBezTo>
                  <a:cubicBezTo>
                    <a:pt x="-29" y="913240"/>
                    <a:pt x="402" y="908173"/>
                    <a:pt x="1254" y="903162"/>
                  </a:cubicBezTo>
                  <a:lnTo>
                    <a:pt x="134538" y="117438"/>
                  </a:lnTo>
                  <a:cubicBezTo>
                    <a:pt x="146105" y="49591"/>
                    <a:pt x="204906" y="-34"/>
                    <a:pt x="273730" y="-51"/>
                  </a:cubicBezTo>
                  <a:lnTo>
                    <a:pt x="1362835" y="-51"/>
                  </a:lnTo>
                  <a:close/>
                </a:path>
              </a:pathLst>
            </a:custGeom>
            <a:solidFill>
              <a:srgbClr val="FFFFFF"/>
            </a:solidFill>
            <a:ln cap="flat" w="11362">
              <a:noFill/>
              <a:prstDash val="solid"/>
              <a:miter/>
            </a:ln>
          </p:spPr>
          <p:txBody>
            <a:bodyPr anchor="ctr" rtlCol="0"/>
            <a:lstStyle/>
            <a:p>
              <a:endParaRPr lang="en-US"/>
            </a:p>
          </p:txBody>
        </p:sp>
        <p:grpSp>
          <p:nvGrpSpPr>
            <p:cNvPr id="661" name="Graphic 3">
              <a:extLst>
                <a:ext uri="{FF2B5EF4-FFF2-40B4-BE49-F238E27FC236}">
                  <a16:creationId xmlns:a16="http://schemas.microsoft.com/office/drawing/2014/main" id="{29D85DE4-2C18-44A4-84CD-EDF9901BC93E}"/>
                </a:ext>
              </a:extLst>
            </p:cNvPr>
            <p:cNvGrpSpPr/>
            <p:nvPr/>
          </p:nvGrpSpPr>
          <p:grpSpPr>
            <a:xfrm>
              <a:off x="7129559" y="532569"/>
              <a:ext cx="701526" cy="632896"/>
              <a:chOff x="7129559" y="532569"/>
              <a:chExt cx="701526" cy="632896"/>
            </a:xfrm>
            <a:solidFill>
              <a:srgbClr val="271C57"/>
            </a:solidFill>
          </p:grpSpPr>
          <p:sp>
            <p:nvSpPr>
              <p:cNvPr id="1099" name="Freeform: Shape 1098">
                <a:extLst>
                  <a:ext uri="{FF2B5EF4-FFF2-40B4-BE49-F238E27FC236}">
                    <a16:creationId xmlns:a16="http://schemas.microsoft.com/office/drawing/2014/main" id="{3545F0E1-4FD4-4634-9854-3F4B1134C557}"/>
                  </a:ext>
                </a:extLst>
              </p:cNvPr>
              <p:cNvSpPr/>
              <p:nvPr/>
            </p:nvSpPr>
            <p:spPr>
              <a:xfrm>
                <a:off x="7198836"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100" name="Freeform: Shape 1099">
                <a:extLst>
                  <a:ext uri="{FF2B5EF4-FFF2-40B4-BE49-F238E27FC236}">
                    <a16:creationId xmlns:a16="http://schemas.microsoft.com/office/drawing/2014/main" id="{C649620A-7FD4-4A71-8573-B38CB4C09E32}"/>
                  </a:ext>
                </a:extLst>
              </p:cNvPr>
              <p:cNvSpPr/>
              <p:nvPr/>
            </p:nvSpPr>
            <p:spPr>
              <a:xfrm>
                <a:off x="719796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01" name="Freeform: Shape 1100">
                <a:extLst>
                  <a:ext uri="{FF2B5EF4-FFF2-40B4-BE49-F238E27FC236}">
                    <a16:creationId xmlns:a16="http://schemas.microsoft.com/office/drawing/2014/main" id="{8EE693DE-B86C-4E5F-9387-80E4089ED407}"/>
                  </a:ext>
                </a:extLst>
              </p:cNvPr>
              <p:cNvSpPr/>
              <p:nvPr/>
            </p:nvSpPr>
            <p:spPr>
              <a:xfrm>
                <a:off x="713043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102" name="Freeform: Shape 1101">
                <a:extLst>
                  <a:ext uri="{FF2B5EF4-FFF2-40B4-BE49-F238E27FC236}">
                    <a16:creationId xmlns:a16="http://schemas.microsoft.com/office/drawing/2014/main" id="{4C185BE7-C141-433C-AEC4-115BEF79B7DA}"/>
                  </a:ext>
                </a:extLst>
              </p:cNvPr>
              <p:cNvSpPr/>
              <p:nvPr/>
            </p:nvSpPr>
            <p:spPr>
              <a:xfrm>
                <a:off x="7129559"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103" name="Freeform: Shape 1102">
                <a:extLst>
                  <a:ext uri="{FF2B5EF4-FFF2-40B4-BE49-F238E27FC236}">
                    <a16:creationId xmlns:a16="http://schemas.microsoft.com/office/drawing/2014/main" id="{671AE001-400A-481D-BBA4-AAE3A717CE00}"/>
                  </a:ext>
                </a:extLst>
              </p:cNvPr>
              <p:cNvSpPr/>
              <p:nvPr/>
            </p:nvSpPr>
            <p:spPr>
              <a:xfrm>
                <a:off x="7694053"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04" name="Freeform: Shape 1103">
                <a:extLst>
                  <a:ext uri="{FF2B5EF4-FFF2-40B4-BE49-F238E27FC236}">
                    <a16:creationId xmlns:a16="http://schemas.microsoft.com/office/drawing/2014/main" id="{2A434BEC-3991-4A33-A5C2-A5622BCE63BF}"/>
                  </a:ext>
                </a:extLst>
              </p:cNvPr>
              <p:cNvSpPr/>
              <p:nvPr/>
            </p:nvSpPr>
            <p:spPr>
              <a:xfrm>
                <a:off x="769416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05" name="Freeform: Shape 1104">
                <a:extLst>
                  <a:ext uri="{FF2B5EF4-FFF2-40B4-BE49-F238E27FC236}">
                    <a16:creationId xmlns:a16="http://schemas.microsoft.com/office/drawing/2014/main" id="{3CC75564-6CF3-4C81-AB6D-1872BF141D8C}"/>
                  </a:ext>
                </a:extLst>
              </p:cNvPr>
              <p:cNvSpPr/>
              <p:nvPr/>
            </p:nvSpPr>
            <p:spPr>
              <a:xfrm>
                <a:off x="7694053"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06" name="Freeform: Shape 1105">
                <a:extLst>
                  <a:ext uri="{FF2B5EF4-FFF2-40B4-BE49-F238E27FC236}">
                    <a16:creationId xmlns:a16="http://schemas.microsoft.com/office/drawing/2014/main" id="{C012214C-6DB6-4F37-A949-9E916B4119A2}"/>
                  </a:ext>
                </a:extLst>
              </p:cNvPr>
              <p:cNvSpPr/>
              <p:nvPr/>
            </p:nvSpPr>
            <p:spPr>
              <a:xfrm>
                <a:off x="7642352"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07" name="Freeform: Shape 1106">
                <a:extLst>
                  <a:ext uri="{FF2B5EF4-FFF2-40B4-BE49-F238E27FC236}">
                    <a16:creationId xmlns:a16="http://schemas.microsoft.com/office/drawing/2014/main" id="{8BA948CA-AC05-41B8-A133-530316DC48FD}"/>
                  </a:ext>
                </a:extLst>
              </p:cNvPr>
              <p:cNvSpPr/>
              <p:nvPr/>
            </p:nvSpPr>
            <p:spPr>
              <a:xfrm>
                <a:off x="767712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08" name="Freeform: Shape 1107">
                <a:extLst>
                  <a:ext uri="{FF2B5EF4-FFF2-40B4-BE49-F238E27FC236}">
                    <a16:creationId xmlns:a16="http://schemas.microsoft.com/office/drawing/2014/main" id="{2287C1D1-9F24-4C93-A8E9-EDA4929E0496}"/>
                  </a:ext>
                </a:extLst>
              </p:cNvPr>
              <p:cNvSpPr/>
              <p:nvPr/>
            </p:nvSpPr>
            <p:spPr>
              <a:xfrm>
                <a:off x="7625536"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09" name="Freeform: Shape 1108">
                <a:extLst>
                  <a:ext uri="{FF2B5EF4-FFF2-40B4-BE49-F238E27FC236}">
                    <a16:creationId xmlns:a16="http://schemas.microsoft.com/office/drawing/2014/main" id="{8DEA694A-215F-4A0B-9486-D12F353D5E76}"/>
                  </a:ext>
                </a:extLst>
              </p:cNvPr>
              <p:cNvSpPr/>
              <p:nvPr/>
            </p:nvSpPr>
            <p:spPr>
              <a:xfrm>
                <a:off x="7659737"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10" name="Freeform: Shape 1109">
                <a:extLst>
                  <a:ext uri="{FF2B5EF4-FFF2-40B4-BE49-F238E27FC236}">
                    <a16:creationId xmlns:a16="http://schemas.microsoft.com/office/drawing/2014/main" id="{9237FF83-8799-4962-B708-577E8BCD8559}"/>
                  </a:ext>
                </a:extLst>
              </p:cNvPr>
              <p:cNvSpPr/>
              <p:nvPr/>
            </p:nvSpPr>
            <p:spPr>
              <a:xfrm>
                <a:off x="7642580"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11" name="Freeform: Shape 1110">
                <a:extLst>
                  <a:ext uri="{FF2B5EF4-FFF2-40B4-BE49-F238E27FC236}">
                    <a16:creationId xmlns:a16="http://schemas.microsoft.com/office/drawing/2014/main" id="{00BABF34-700E-46C2-A82D-D0267B280F11}"/>
                  </a:ext>
                </a:extLst>
              </p:cNvPr>
              <p:cNvSpPr/>
              <p:nvPr/>
            </p:nvSpPr>
            <p:spPr>
              <a:xfrm>
                <a:off x="767712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12" name="Freeform: Shape 1111">
                <a:extLst>
                  <a:ext uri="{FF2B5EF4-FFF2-40B4-BE49-F238E27FC236}">
                    <a16:creationId xmlns:a16="http://schemas.microsoft.com/office/drawing/2014/main" id="{5279C473-2CBD-43B8-85AD-597B2E48CDB1}"/>
                  </a:ext>
                </a:extLst>
              </p:cNvPr>
              <p:cNvSpPr/>
              <p:nvPr/>
            </p:nvSpPr>
            <p:spPr>
              <a:xfrm>
                <a:off x="762576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13" name="Freeform: Shape 1112">
                <a:extLst>
                  <a:ext uri="{FF2B5EF4-FFF2-40B4-BE49-F238E27FC236}">
                    <a16:creationId xmlns:a16="http://schemas.microsoft.com/office/drawing/2014/main" id="{996787BE-3977-4A3D-BA80-E75637AD0677}"/>
                  </a:ext>
                </a:extLst>
              </p:cNvPr>
              <p:cNvSpPr/>
              <p:nvPr/>
            </p:nvSpPr>
            <p:spPr>
              <a:xfrm>
                <a:off x="7659965"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14" name="Freeform: Shape 1113">
                <a:extLst>
                  <a:ext uri="{FF2B5EF4-FFF2-40B4-BE49-F238E27FC236}">
                    <a16:creationId xmlns:a16="http://schemas.microsoft.com/office/drawing/2014/main" id="{82E88F3F-C418-47F3-89E7-0F787C5CFDB3}"/>
                  </a:ext>
                </a:extLst>
              </p:cNvPr>
              <p:cNvSpPr/>
              <p:nvPr/>
            </p:nvSpPr>
            <p:spPr>
              <a:xfrm>
                <a:off x="7642352"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115" name="Freeform: Shape 1114">
                <a:extLst>
                  <a:ext uri="{FF2B5EF4-FFF2-40B4-BE49-F238E27FC236}">
                    <a16:creationId xmlns:a16="http://schemas.microsoft.com/office/drawing/2014/main" id="{FC93D802-3CCA-4545-80ED-58E76FFF34F8}"/>
                  </a:ext>
                </a:extLst>
              </p:cNvPr>
              <p:cNvSpPr/>
              <p:nvPr/>
            </p:nvSpPr>
            <p:spPr>
              <a:xfrm>
                <a:off x="767712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16" name="Freeform: Shape 1115">
                <a:extLst>
                  <a:ext uri="{FF2B5EF4-FFF2-40B4-BE49-F238E27FC236}">
                    <a16:creationId xmlns:a16="http://schemas.microsoft.com/office/drawing/2014/main" id="{A5104A15-6D46-4D56-AD88-5B2F26D6781C}"/>
                  </a:ext>
                </a:extLst>
              </p:cNvPr>
              <p:cNvSpPr/>
              <p:nvPr/>
            </p:nvSpPr>
            <p:spPr>
              <a:xfrm>
                <a:off x="7625536"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17" name="Freeform: Shape 1116">
                <a:extLst>
                  <a:ext uri="{FF2B5EF4-FFF2-40B4-BE49-F238E27FC236}">
                    <a16:creationId xmlns:a16="http://schemas.microsoft.com/office/drawing/2014/main" id="{A4CAB832-A5C3-42E5-ADF0-9D4C94F666BC}"/>
                  </a:ext>
                </a:extLst>
              </p:cNvPr>
              <p:cNvSpPr/>
              <p:nvPr/>
            </p:nvSpPr>
            <p:spPr>
              <a:xfrm>
                <a:off x="7659737"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18" name="Freeform: Shape 1117">
                <a:extLst>
                  <a:ext uri="{FF2B5EF4-FFF2-40B4-BE49-F238E27FC236}">
                    <a16:creationId xmlns:a16="http://schemas.microsoft.com/office/drawing/2014/main" id="{60297B31-4EFB-4E54-8257-7F5B23169D80}"/>
                  </a:ext>
                </a:extLst>
              </p:cNvPr>
              <p:cNvSpPr/>
              <p:nvPr/>
            </p:nvSpPr>
            <p:spPr>
              <a:xfrm>
                <a:off x="7574291"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19" name="Freeform: Shape 1118">
                <a:extLst>
                  <a:ext uri="{FF2B5EF4-FFF2-40B4-BE49-F238E27FC236}">
                    <a16:creationId xmlns:a16="http://schemas.microsoft.com/office/drawing/2014/main" id="{89C6A561-0B8E-4D20-AFAD-805859A80509}"/>
                  </a:ext>
                </a:extLst>
              </p:cNvPr>
              <p:cNvSpPr/>
              <p:nvPr/>
            </p:nvSpPr>
            <p:spPr>
              <a:xfrm>
                <a:off x="7608606"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20" name="Freeform: Shape 1119">
                <a:extLst>
                  <a:ext uri="{FF2B5EF4-FFF2-40B4-BE49-F238E27FC236}">
                    <a16:creationId xmlns:a16="http://schemas.microsoft.com/office/drawing/2014/main" id="{2ED2D9E1-0CD6-458B-B3AF-555CED97F2AC}"/>
                  </a:ext>
                </a:extLst>
              </p:cNvPr>
              <p:cNvSpPr/>
              <p:nvPr/>
            </p:nvSpPr>
            <p:spPr>
              <a:xfrm>
                <a:off x="7557133"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21" name="Freeform: Shape 1120">
                <a:extLst>
                  <a:ext uri="{FF2B5EF4-FFF2-40B4-BE49-F238E27FC236}">
                    <a16:creationId xmlns:a16="http://schemas.microsoft.com/office/drawing/2014/main" id="{0842FE15-D3B1-49BD-99A6-BC3D8E52CC5A}"/>
                  </a:ext>
                </a:extLst>
              </p:cNvPr>
              <p:cNvSpPr/>
              <p:nvPr/>
            </p:nvSpPr>
            <p:spPr>
              <a:xfrm>
                <a:off x="759243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122" name="Freeform: Shape 1121">
                <a:extLst>
                  <a:ext uri="{FF2B5EF4-FFF2-40B4-BE49-F238E27FC236}">
                    <a16:creationId xmlns:a16="http://schemas.microsoft.com/office/drawing/2014/main" id="{A8BF671A-2263-43B9-8D35-0776728040B8}"/>
                  </a:ext>
                </a:extLst>
              </p:cNvPr>
              <p:cNvSpPr/>
              <p:nvPr/>
            </p:nvSpPr>
            <p:spPr>
              <a:xfrm>
                <a:off x="7574518"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123" name="Freeform: Shape 1122">
                <a:extLst>
                  <a:ext uri="{FF2B5EF4-FFF2-40B4-BE49-F238E27FC236}">
                    <a16:creationId xmlns:a16="http://schemas.microsoft.com/office/drawing/2014/main" id="{9608AE66-14F8-45A6-A2D6-429029AE3973}"/>
                  </a:ext>
                </a:extLst>
              </p:cNvPr>
              <p:cNvSpPr/>
              <p:nvPr/>
            </p:nvSpPr>
            <p:spPr>
              <a:xfrm>
                <a:off x="7608606"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24" name="Freeform: Shape 1123">
                <a:extLst>
                  <a:ext uri="{FF2B5EF4-FFF2-40B4-BE49-F238E27FC236}">
                    <a16:creationId xmlns:a16="http://schemas.microsoft.com/office/drawing/2014/main" id="{12DDEF90-1056-4DD1-BB28-0EBD7556C378}"/>
                  </a:ext>
                </a:extLst>
              </p:cNvPr>
              <p:cNvSpPr/>
              <p:nvPr/>
            </p:nvSpPr>
            <p:spPr>
              <a:xfrm>
                <a:off x="7557361"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25" name="Freeform: Shape 1124">
                <a:extLst>
                  <a:ext uri="{FF2B5EF4-FFF2-40B4-BE49-F238E27FC236}">
                    <a16:creationId xmlns:a16="http://schemas.microsoft.com/office/drawing/2014/main" id="{B623B6DB-A672-45F0-AB71-664B07E853D4}"/>
                  </a:ext>
                </a:extLst>
              </p:cNvPr>
              <p:cNvSpPr/>
              <p:nvPr/>
            </p:nvSpPr>
            <p:spPr>
              <a:xfrm>
                <a:off x="759156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26" name="Freeform: Shape 1125">
                <a:extLst>
                  <a:ext uri="{FF2B5EF4-FFF2-40B4-BE49-F238E27FC236}">
                    <a16:creationId xmlns:a16="http://schemas.microsoft.com/office/drawing/2014/main" id="{8A89DC0D-01F0-44AD-BE7B-8ED7804918EA}"/>
                  </a:ext>
                </a:extLst>
              </p:cNvPr>
              <p:cNvSpPr/>
              <p:nvPr/>
            </p:nvSpPr>
            <p:spPr>
              <a:xfrm>
                <a:off x="7574291"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27" name="Freeform: Shape 1126">
                <a:extLst>
                  <a:ext uri="{FF2B5EF4-FFF2-40B4-BE49-F238E27FC236}">
                    <a16:creationId xmlns:a16="http://schemas.microsoft.com/office/drawing/2014/main" id="{B33E3008-9C5A-4C15-BBA2-35B2ADDFD186}"/>
                  </a:ext>
                </a:extLst>
              </p:cNvPr>
              <p:cNvSpPr/>
              <p:nvPr/>
            </p:nvSpPr>
            <p:spPr>
              <a:xfrm>
                <a:off x="7608606"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28" name="Freeform: Shape 1127">
                <a:extLst>
                  <a:ext uri="{FF2B5EF4-FFF2-40B4-BE49-F238E27FC236}">
                    <a16:creationId xmlns:a16="http://schemas.microsoft.com/office/drawing/2014/main" id="{49AE25CB-97D8-430C-AF18-FA6A60499535}"/>
                  </a:ext>
                </a:extLst>
              </p:cNvPr>
              <p:cNvSpPr/>
              <p:nvPr/>
            </p:nvSpPr>
            <p:spPr>
              <a:xfrm>
                <a:off x="759243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lang="en-US"/>
              </a:p>
            </p:txBody>
          </p:sp>
          <p:sp>
            <p:nvSpPr>
              <p:cNvPr id="1129" name="Freeform: Shape 1128">
                <a:extLst>
                  <a:ext uri="{FF2B5EF4-FFF2-40B4-BE49-F238E27FC236}">
                    <a16:creationId xmlns:a16="http://schemas.microsoft.com/office/drawing/2014/main" id="{87B7A2DE-3DF5-46A9-B54C-27BA1279945B}"/>
                  </a:ext>
                </a:extLst>
              </p:cNvPr>
              <p:cNvSpPr/>
              <p:nvPr/>
            </p:nvSpPr>
            <p:spPr>
              <a:xfrm>
                <a:off x="7507103"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lang="en-US"/>
              </a:p>
            </p:txBody>
          </p:sp>
          <p:sp>
            <p:nvSpPr>
              <p:cNvPr id="1130" name="Freeform: Shape 1129">
                <a:extLst>
                  <a:ext uri="{FF2B5EF4-FFF2-40B4-BE49-F238E27FC236}">
                    <a16:creationId xmlns:a16="http://schemas.microsoft.com/office/drawing/2014/main" id="{970FE485-0F47-4803-84B1-B1E581A57FA0}"/>
                  </a:ext>
                </a:extLst>
              </p:cNvPr>
              <p:cNvSpPr/>
              <p:nvPr/>
            </p:nvSpPr>
            <p:spPr>
              <a:xfrm>
                <a:off x="7540203"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31" name="Freeform: Shape 1130">
                <a:extLst>
                  <a:ext uri="{FF2B5EF4-FFF2-40B4-BE49-F238E27FC236}">
                    <a16:creationId xmlns:a16="http://schemas.microsoft.com/office/drawing/2014/main" id="{886A91F9-1EFC-4C42-9F85-DCB830E83573}"/>
                  </a:ext>
                </a:extLst>
              </p:cNvPr>
              <p:cNvSpPr/>
              <p:nvPr/>
            </p:nvSpPr>
            <p:spPr>
              <a:xfrm>
                <a:off x="748873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32" name="Freeform: Shape 1131">
                <a:extLst>
                  <a:ext uri="{FF2B5EF4-FFF2-40B4-BE49-F238E27FC236}">
                    <a16:creationId xmlns:a16="http://schemas.microsoft.com/office/drawing/2014/main" id="{A2260641-D596-4F9D-A45A-E0C97BA73963}"/>
                  </a:ext>
                </a:extLst>
              </p:cNvPr>
              <p:cNvSpPr/>
              <p:nvPr/>
            </p:nvSpPr>
            <p:spPr>
              <a:xfrm>
                <a:off x="7522932"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33" name="Freeform: Shape 1132">
                <a:extLst>
                  <a:ext uri="{FF2B5EF4-FFF2-40B4-BE49-F238E27FC236}">
                    <a16:creationId xmlns:a16="http://schemas.microsoft.com/office/drawing/2014/main" id="{19E3F9F3-2AD6-4E24-B579-883D752E7053}"/>
                  </a:ext>
                </a:extLst>
              </p:cNvPr>
              <p:cNvSpPr/>
              <p:nvPr/>
            </p:nvSpPr>
            <p:spPr>
              <a:xfrm>
                <a:off x="7472141"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34" name="Freeform: Shape 1133">
                <a:extLst>
                  <a:ext uri="{FF2B5EF4-FFF2-40B4-BE49-F238E27FC236}">
                    <a16:creationId xmlns:a16="http://schemas.microsoft.com/office/drawing/2014/main" id="{B7ED6CB5-07B0-4D4C-A021-0208E9907711}"/>
                  </a:ext>
                </a:extLst>
              </p:cNvPr>
              <p:cNvSpPr/>
              <p:nvPr/>
            </p:nvSpPr>
            <p:spPr>
              <a:xfrm>
                <a:off x="7506229"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35" name="Freeform: Shape 1134">
                <a:extLst>
                  <a:ext uri="{FF2B5EF4-FFF2-40B4-BE49-F238E27FC236}">
                    <a16:creationId xmlns:a16="http://schemas.microsoft.com/office/drawing/2014/main" id="{2C805210-EE6E-4532-9B90-1BEA8CED73EF}"/>
                  </a:ext>
                </a:extLst>
              </p:cNvPr>
              <p:cNvSpPr/>
              <p:nvPr/>
            </p:nvSpPr>
            <p:spPr>
              <a:xfrm>
                <a:off x="7540203"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36" name="Freeform: Shape 1135">
                <a:extLst>
                  <a:ext uri="{FF2B5EF4-FFF2-40B4-BE49-F238E27FC236}">
                    <a16:creationId xmlns:a16="http://schemas.microsoft.com/office/drawing/2014/main" id="{81BE3A60-A575-4810-9569-322D3CB729F9}"/>
                  </a:ext>
                </a:extLst>
              </p:cNvPr>
              <p:cNvSpPr/>
              <p:nvPr/>
            </p:nvSpPr>
            <p:spPr>
              <a:xfrm>
                <a:off x="748884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37" name="Freeform: Shape 1136">
                <a:extLst>
                  <a:ext uri="{FF2B5EF4-FFF2-40B4-BE49-F238E27FC236}">
                    <a16:creationId xmlns:a16="http://schemas.microsoft.com/office/drawing/2014/main" id="{60C248E9-C49B-4A97-8BCB-DFC1960BFCB9}"/>
                  </a:ext>
                </a:extLst>
              </p:cNvPr>
              <p:cNvSpPr/>
              <p:nvPr/>
            </p:nvSpPr>
            <p:spPr>
              <a:xfrm>
                <a:off x="752304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38" name="Freeform: Shape 1137">
                <a:extLst>
                  <a:ext uri="{FF2B5EF4-FFF2-40B4-BE49-F238E27FC236}">
                    <a16:creationId xmlns:a16="http://schemas.microsoft.com/office/drawing/2014/main" id="{40D38A64-DB74-4153-A078-E6A1B1B2AC1E}"/>
                  </a:ext>
                </a:extLst>
              </p:cNvPr>
              <p:cNvSpPr/>
              <p:nvPr/>
            </p:nvSpPr>
            <p:spPr>
              <a:xfrm>
                <a:off x="7506001" y="669488"/>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99" y="13291"/>
                      <a:pt x="13526" y="17156"/>
                      <a:pt x="8822" y="17219"/>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lang="en-US"/>
              </a:p>
            </p:txBody>
          </p:sp>
          <p:sp>
            <p:nvSpPr>
              <p:cNvPr id="1139" name="Freeform: Shape 1138">
                <a:extLst>
                  <a:ext uri="{FF2B5EF4-FFF2-40B4-BE49-F238E27FC236}">
                    <a16:creationId xmlns:a16="http://schemas.microsoft.com/office/drawing/2014/main" id="{2AA59FE1-D4C1-411B-B005-110D500FB51C}"/>
                  </a:ext>
                </a:extLst>
              </p:cNvPr>
              <p:cNvSpPr/>
              <p:nvPr/>
            </p:nvSpPr>
            <p:spPr>
              <a:xfrm>
                <a:off x="7540203"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40" name="Freeform: Shape 1139">
                <a:extLst>
                  <a:ext uri="{FF2B5EF4-FFF2-40B4-BE49-F238E27FC236}">
                    <a16:creationId xmlns:a16="http://schemas.microsoft.com/office/drawing/2014/main" id="{FE65B8EE-96D2-4A32-91E2-1C30D0D86C5A}"/>
                  </a:ext>
                </a:extLst>
              </p:cNvPr>
              <p:cNvSpPr/>
              <p:nvPr/>
            </p:nvSpPr>
            <p:spPr>
              <a:xfrm>
                <a:off x="743794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41" name="Freeform: Shape 1140">
                <a:extLst>
                  <a:ext uri="{FF2B5EF4-FFF2-40B4-BE49-F238E27FC236}">
                    <a16:creationId xmlns:a16="http://schemas.microsoft.com/office/drawing/2014/main" id="{D86A598B-AB83-4A26-9B74-F1F937B8DC04}"/>
                  </a:ext>
                </a:extLst>
              </p:cNvPr>
              <p:cNvSpPr/>
              <p:nvPr/>
            </p:nvSpPr>
            <p:spPr>
              <a:xfrm>
                <a:off x="7471913"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42" name="Freeform: Shape 1141">
                <a:extLst>
                  <a:ext uri="{FF2B5EF4-FFF2-40B4-BE49-F238E27FC236}">
                    <a16:creationId xmlns:a16="http://schemas.microsoft.com/office/drawing/2014/main" id="{7D747A9C-31E4-4481-B44A-FB6190E6AA60}"/>
                  </a:ext>
                </a:extLst>
              </p:cNvPr>
              <p:cNvSpPr/>
              <p:nvPr/>
            </p:nvSpPr>
            <p:spPr>
              <a:xfrm>
                <a:off x="742131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143" name="Freeform: Shape 1142">
                <a:extLst>
                  <a:ext uri="{FF2B5EF4-FFF2-40B4-BE49-F238E27FC236}">
                    <a16:creationId xmlns:a16="http://schemas.microsoft.com/office/drawing/2014/main" id="{57005C5A-5116-4031-8C70-793FD547A046}"/>
                  </a:ext>
                </a:extLst>
              </p:cNvPr>
              <p:cNvSpPr/>
              <p:nvPr/>
            </p:nvSpPr>
            <p:spPr>
              <a:xfrm>
                <a:off x="7454415"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3"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44" name="Freeform: Shape 1143">
                <a:extLst>
                  <a:ext uri="{FF2B5EF4-FFF2-40B4-BE49-F238E27FC236}">
                    <a16:creationId xmlns:a16="http://schemas.microsoft.com/office/drawing/2014/main" id="{38D2EA60-BB74-4114-A5A9-2DCD56077109}"/>
                  </a:ext>
                </a:extLst>
              </p:cNvPr>
              <p:cNvSpPr/>
              <p:nvPr/>
            </p:nvSpPr>
            <p:spPr>
              <a:xfrm>
                <a:off x="7438166"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145" name="Freeform: Shape 1144">
                <a:extLst>
                  <a:ext uri="{FF2B5EF4-FFF2-40B4-BE49-F238E27FC236}">
                    <a16:creationId xmlns:a16="http://schemas.microsoft.com/office/drawing/2014/main" id="{C9FC0108-72EF-460D-8DA6-8A4E52FE8269}"/>
                  </a:ext>
                </a:extLst>
              </p:cNvPr>
              <p:cNvSpPr/>
              <p:nvPr/>
            </p:nvSpPr>
            <p:spPr>
              <a:xfrm>
                <a:off x="742044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46" name="Freeform: Shape 1145">
                <a:extLst>
                  <a:ext uri="{FF2B5EF4-FFF2-40B4-BE49-F238E27FC236}">
                    <a16:creationId xmlns:a16="http://schemas.microsoft.com/office/drawing/2014/main" id="{B9E5A279-BFF8-490B-8265-79CEA0671B62}"/>
                  </a:ext>
                </a:extLst>
              </p:cNvPr>
              <p:cNvSpPr/>
              <p:nvPr/>
            </p:nvSpPr>
            <p:spPr>
              <a:xfrm>
                <a:off x="745464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47" name="Freeform: Shape 1146">
                <a:extLst>
                  <a:ext uri="{FF2B5EF4-FFF2-40B4-BE49-F238E27FC236}">
                    <a16:creationId xmlns:a16="http://schemas.microsoft.com/office/drawing/2014/main" id="{A73144EE-FCE9-4926-A72A-CCB5961CB14F}"/>
                  </a:ext>
                </a:extLst>
              </p:cNvPr>
              <p:cNvSpPr/>
              <p:nvPr/>
            </p:nvSpPr>
            <p:spPr>
              <a:xfrm>
                <a:off x="743794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48" name="Freeform: Shape 1147">
                <a:extLst>
                  <a:ext uri="{FF2B5EF4-FFF2-40B4-BE49-F238E27FC236}">
                    <a16:creationId xmlns:a16="http://schemas.microsoft.com/office/drawing/2014/main" id="{34F65462-8A94-4A8E-BF41-2567C71B91CC}"/>
                  </a:ext>
                </a:extLst>
              </p:cNvPr>
              <p:cNvSpPr/>
              <p:nvPr/>
            </p:nvSpPr>
            <p:spPr>
              <a:xfrm>
                <a:off x="7471913"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149" name="Freeform: Shape 1148">
                <a:extLst>
                  <a:ext uri="{FF2B5EF4-FFF2-40B4-BE49-F238E27FC236}">
                    <a16:creationId xmlns:a16="http://schemas.microsoft.com/office/drawing/2014/main" id="{F9B3BC85-E4FB-42A5-A20E-A2D75F9B20C0}"/>
                  </a:ext>
                </a:extLst>
              </p:cNvPr>
              <p:cNvSpPr/>
              <p:nvPr/>
            </p:nvSpPr>
            <p:spPr>
              <a:xfrm>
                <a:off x="742131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lang="en-US"/>
              </a:p>
            </p:txBody>
          </p:sp>
          <p:sp>
            <p:nvSpPr>
              <p:cNvPr id="1150" name="Freeform: Shape 1149">
                <a:extLst>
                  <a:ext uri="{FF2B5EF4-FFF2-40B4-BE49-F238E27FC236}">
                    <a16:creationId xmlns:a16="http://schemas.microsoft.com/office/drawing/2014/main" id="{21C0007C-5F4A-4B47-83E7-A08E333E5BDE}"/>
                  </a:ext>
                </a:extLst>
              </p:cNvPr>
              <p:cNvSpPr/>
              <p:nvPr/>
            </p:nvSpPr>
            <p:spPr>
              <a:xfrm>
                <a:off x="7335755"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lang="en-US"/>
              </a:p>
            </p:txBody>
          </p:sp>
          <p:sp>
            <p:nvSpPr>
              <p:cNvPr id="1151" name="Freeform: Shape 1150">
                <a:extLst>
                  <a:ext uri="{FF2B5EF4-FFF2-40B4-BE49-F238E27FC236}">
                    <a16:creationId xmlns:a16="http://schemas.microsoft.com/office/drawing/2014/main" id="{40058984-3108-4822-BB7F-22246E0EF55E}"/>
                  </a:ext>
                </a:extLst>
              </p:cNvPr>
              <p:cNvSpPr/>
              <p:nvPr/>
            </p:nvSpPr>
            <p:spPr>
              <a:xfrm>
                <a:off x="736908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52" name="Freeform: Shape 1151">
                <a:extLst>
                  <a:ext uri="{FF2B5EF4-FFF2-40B4-BE49-F238E27FC236}">
                    <a16:creationId xmlns:a16="http://schemas.microsoft.com/office/drawing/2014/main" id="{84BA8A5D-534C-49D4-B575-CAA0030159F5}"/>
                  </a:ext>
                </a:extLst>
              </p:cNvPr>
              <p:cNvSpPr/>
              <p:nvPr/>
            </p:nvSpPr>
            <p:spPr>
              <a:xfrm>
                <a:off x="740317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53" name="Freeform: Shape 1152">
                <a:extLst>
                  <a:ext uri="{FF2B5EF4-FFF2-40B4-BE49-F238E27FC236}">
                    <a16:creationId xmlns:a16="http://schemas.microsoft.com/office/drawing/2014/main" id="{B47BF6D3-A8D3-453D-B026-9B0C2DE1DDF9}"/>
                  </a:ext>
                </a:extLst>
              </p:cNvPr>
              <p:cNvSpPr/>
              <p:nvPr/>
            </p:nvSpPr>
            <p:spPr>
              <a:xfrm>
                <a:off x="7351811"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54" name="Freeform: Shape 1153">
                <a:extLst>
                  <a:ext uri="{FF2B5EF4-FFF2-40B4-BE49-F238E27FC236}">
                    <a16:creationId xmlns:a16="http://schemas.microsoft.com/office/drawing/2014/main" id="{E5D0907F-1D77-4403-87A2-FB133F0B21B6}"/>
                  </a:ext>
                </a:extLst>
              </p:cNvPr>
              <p:cNvSpPr/>
              <p:nvPr/>
            </p:nvSpPr>
            <p:spPr>
              <a:xfrm>
                <a:off x="7386012"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55" name="Freeform: Shape 1154">
                <a:extLst>
                  <a:ext uri="{FF2B5EF4-FFF2-40B4-BE49-F238E27FC236}">
                    <a16:creationId xmlns:a16="http://schemas.microsoft.com/office/drawing/2014/main" id="{4B73D375-C202-4366-8FA6-807BCF2E7624}"/>
                  </a:ext>
                </a:extLst>
              </p:cNvPr>
              <p:cNvSpPr/>
              <p:nvPr/>
            </p:nvSpPr>
            <p:spPr>
              <a:xfrm>
                <a:off x="736908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56" name="Freeform: Shape 1155">
                <a:extLst>
                  <a:ext uri="{FF2B5EF4-FFF2-40B4-BE49-F238E27FC236}">
                    <a16:creationId xmlns:a16="http://schemas.microsoft.com/office/drawing/2014/main" id="{225731C8-3949-4404-953B-338B300F5B9A}"/>
                  </a:ext>
                </a:extLst>
              </p:cNvPr>
              <p:cNvSpPr/>
              <p:nvPr/>
            </p:nvSpPr>
            <p:spPr>
              <a:xfrm>
                <a:off x="7403397"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157" name="Freeform: Shape 1156">
                <a:extLst>
                  <a:ext uri="{FF2B5EF4-FFF2-40B4-BE49-F238E27FC236}">
                    <a16:creationId xmlns:a16="http://schemas.microsoft.com/office/drawing/2014/main" id="{E2DDCE1F-47CA-4A18-A210-A83A34DC76F5}"/>
                  </a:ext>
                </a:extLst>
              </p:cNvPr>
              <p:cNvSpPr/>
              <p:nvPr/>
            </p:nvSpPr>
            <p:spPr>
              <a:xfrm>
                <a:off x="7352038"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58" name="Freeform: Shape 1157">
                <a:extLst>
                  <a:ext uri="{FF2B5EF4-FFF2-40B4-BE49-F238E27FC236}">
                    <a16:creationId xmlns:a16="http://schemas.microsoft.com/office/drawing/2014/main" id="{FAC1268E-DFEB-45FA-9A3C-A58D3D69182A}"/>
                  </a:ext>
                </a:extLst>
              </p:cNvPr>
              <p:cNvSpPr/>
              <p:nvPr/>
            </p:nvSpPr>
            <p:spPr>
              <a:xfrm>
                <a:off x="7386240"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59" name="Freeform: Shape 1158">
                <a:extLst>
                  <a:ext uri="{FF2B5EF4-FFF2-40B4-BE49-F238E27FC236}">
                    <a16:creationId xmlns:a16="http://schemas.microsoft.com/office/drawing/2014/main" id="{C2F388A7-5AAD-44E8-B64D-6092BF48D1D1}"/>
                  </a:ext>
                </a:extLst>
              </p:cNvPr>
              <p:cNvSpPr/>
              <p:nvPr/>
            </p:nvSpPr>
            <p:spPr>
              <a:xfrm>
                <a:off x="736908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60" name="Freeform: Shape 1159">
                <a:extLst>
                  <a:ext uri="{FF2B5EF4-FFF2-40B4-BE49-F238E27FC236}">
                    <a16:creationId xmlns:a16="http://schemas.microsoft.com/office/drawing/2014/main" id="{3ABAB13B-BB38-4C23-9C65-6FB7B555E49B}"/>
                  </a:ext>
                </a:extLst>
              </p:cNvPr>
              <p:cNvSpPr/>
              <p:nvPr/>
            </p:nvSpPr>
            <p:spPr>
              <a:xfrm>
                <a:off x="740317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61" name="Freeform: Shape 1160">
                <a:extLst>
                  <a:ext uri="{FF2B5EF4-FFF2-40B4-BE49-F238E27FC236}">
                    <a16:creationId xmlns:a16="http://schemas.microsoft.com/office/drawing/2014/main" id="{4800C6C1-1439-4D94-A35C-AB06FC5CC487}"/>
                  </a:ext>
                </a:extLst>
              </p:cNvPr>
              <p:cNvSpPr/>
              <p:nvPr/>
            </p:nvSpPr>
            <p:spPr>
              <a:xfrm>
                <a:off x="7351811"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62" name="Freeform: Shape 1161">
                <a:extLst>
                  <a:ext uri="{FF2B5EF4-FFF2-40B4-BE49-F238E27FC236}">
                    <a16:creationId xmlns:a16="http://schemas.microsoft.com/office/drawing/2014/main" id="{AC6DC79E-8745-4399-85CB-A60FCD00E2C2}"/>
                  </a:ext>
                </a:extLst>
              </p:cNvPr>
              <p:cNvSpPr/>
              <p:nvPr/>
            </p:nvSpPr>
            <p:spPr>
              <a:xfrm>
                <a:off x="7386012"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63" name="Freeform: Shape 1162">
                <a:extLst>
                  <a:ext uri="{FF2B5EF4-FFF2-40B4-BE49-F238E27FC236}">
                    <a16:creationId xmlns:a16="http://schemas.microsoft.com/office/drawing/2014/main" id="{29BCDD3A-77BC-4F5F-B700-D0A40BE9CB95}"/>
                  </a:ext>
                </a:extLst>
              </p:cNvPr>
              <p:cNvSpPr/>
              <p:nvPr/>
            </p:nvSpPr>
            <p:spPr>
              <a:xfrm>
                <a:off x="731761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64" name="Freeform: Shape 1163">
                <a:extLst>
                  <a:ext uri="{FF2B5EF4-FFF2-40B4-BE49-F238E27FC236}">
                    <a16:creationId xmlns:a16="http://schemas.microsoft.com/office/drawing/2014/main" id="{55CF52E5-D421-4243-A586-641FB30B7295}"/>
                  </a:ext>
                </a:extLst>
              </p:cNvPr>
              <p:cNvSpPr/>
              <p:nvPr/>
            </p:nvSpPr>
            <p:spPr>
              <a:xfrm>
                <a:off x="7300680"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65" name="Freeform: Shape 1164">
                <a:extLst>
                  <a:ext uri="{FF2B5EF4-FFF2-40B4-BE49-F238E27FC236}">
                    <a16:creationId xmlns:a16="http://schemas.microsoft.com/office/drawing/2014/main" id="{25828F4F-DCBA-471E-8FA9-36CDDE9FFB36}"/>
                  </a:ext>
                </a:extLst>
              </p:cNvPr>
              <p:cNvSpPr/>
              <p:nvPr/>
            </p:nvSpPr>
            <p:spPr>
              <a:xfrm>
                <a:off x="7334881"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66" name="Freeform: Shape 1165">
                <a:extLst>
                  <a:ext uri="{FF2B5EF4-FFF2-40B4-BE49-F238E27FC236}">
                    <a16:creationId xmlns:a16="http://schemas.microsoft.com/office/drawing/2014/main" id="{A8990675-BC02-4D11-93FE-8DAEE1B014B0}"/>
                  </a:ext>
                </a:extLst>
              </p:cNvPr>
              <p:cNvSpPr/>
              <p:nvPr/>
            </p:nvSpPr>
            <p:spPr>
              <a:xfrm>
                <a:off x="731772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67" name="Freeform: Shape 1166">
                <a:extLst>
                  <a:ext uri="{FF2B5EF4-FFF2-40B4-BE49-F238E27FC236}">
                    <a16:creationId xmlns:a16="http://schemas.microsoft.com/office/drawing/2014/main" id="{AC0F9921-CD12-4097-9C30-C79C3AAC1537}"/>
                  </a:ext>
                </a:extLst>
              </p:cNvPr>
              <p:cNvSpPr/>
              <p:nvPr/>
            </p:nvSpPr>
            <p:spPr>
              <a:xfrm>
                <a:off x="7300680"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68" name="Freeform: Shape 1167">
                <a:extLst>
                  <a:ext uri="{FF2B5EF4-FFF2-40B4-BE49-F238E27FC236}">
                    <a16:creationId xmlns:a16="http://schemas.microsoft.com/office/drawing/2014/main" id="{F0073F27-95E3-4D7C-81C3-7F477CAC623E}"/>
                  </a:ext>
                </a:extLst>
              </p:cNvPr>
              <p:cNvSpPr/>
              <p:nvPr/>
            </p:nvSpPr>
            <p:spPr>
              <a:xfrm>
                <a:off x="7334653" y="669488"/>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169" name="Freeform: Shape 1168">
                <a:extLst>
                  <a:ext uri="{FF2B5EF4-FFF2-40B4-BE49-F238E27FC236}">
                    <a16:creationId xmlns:a16="http://schemas.microsoft.com/office/drawing/2014/main" id="{7F99FD04-8DE0-45C3-8C5F-FEE2EA8B4D08}"/>
                  </a:ext>
                </a:extLst>
              </p:cNvPr>
              <p:cNvSpPr/>
              <p:nvPr/>
            </p:nvSpPr>
            <p:spPr>
              <a:xfrm>
                <a:off x="7283294"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70" name="Freeform: Shape 1169">
                <a:extLst>
                  <a:ext uri="{FF2B5EF4-FFF2-40B4-BE49-F238E27FC236}">
                    <a16:creationId xmlns:a16="http://schemas.microsoft.com/office/drawing/2014/main" id="{503DD7FA-29B5-45A5-B465-8F5B09151F90}"/>
                  </a:ext>
                </a:extLst>
              </p:cNvPr>
              <p:cNvSpPr/>
              <p:nvPr/>
            </p:nvSpPr>
            <p:spPr>
              <a:xfrm>
                <a:off x="7317610"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71" name="Freeform: Shape 1170">
                <a:extLst>
                  <a:ext uri="{FF2B5EF4-FFF2-40B4-BE49-F238E27FC236}">
                    <a16:creationId xmlns:a16="http://schemas.microsoft.com/office/drawing/2014/main" id="{D7855B17-ABF7-45B6-BF99-C4D2CB5F4FF5}"/>
                  </a:ext>
                </a:extLst>
              </p:cNvPr>
              <p:cNvSpPr/>
              <p:nvPr/>
            </p:nvSpPr>
            <p:spPr>
              <a:xfrm>
                <a:off x="776268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72" name="Freeform: Shape 1171">
                <a:extLst>
                  <a:ext uri="{FF2B5EF4-FFF2-40B4-BE49-F238E27FC236}">
                    <a16:creationId xmlns:a16="http://schemas.microsoft.com/office/drawing/2014/main" id="{3BEEFFFF-7DA1-41AF-8C76-3961C646BC4D}"/>
                  </a:ext>
                </a:extLst>
              </p:cNvPr>
              <p:cNvSpPr/>
              <p:nvPr/>
            </p:nvSpPr>
            <p:spPr>
              <a:xfrm>
                <a:off x="7779840"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173" name="Freeform: Shape 1172">
                <a:extLst>
                  <a:ext uri="{FF2B5EF4-FFF2-40B4-BE49-F238E27FC236}">
                    <a16:creationId xmlns:a16="http://schemas.microsoft.com/office/drawing/2014/main" id="{A878E20A-57B7-4959-9722-572AE5030F18}"/>
                  </a:ext>
                </a:extLst>
              </p:cNvPr>
              <p:cNvSpPr/>
              <p:nvPr/>
            </p:nvSpPr>
            <p:spPr>
              <a:xfrm>
                <a:off x="7762455" y="840609"/>
                <a:ext cx="17271" cy="17271"/>
              </a:xfrm>
              <a:custGeom>
                <a:avLst/>
                <a:gdLst>
                  <a:gd fmla="*/ 8709 w 17271" name="connsiteX0"/>
                  <a:gd fmla="*/ 17220 h 17271" name="connsiteY0"/>
                  <a:gd fmla="*/ -41 w 17271" name="connsiteX1"/>
                  <a:gd fmla="*/ 8699 h 17271" name="connsiteY1"/>
                  <a:gd fmla="*/ 8481 w 17271" name="connsiteX2"/>
                  <a:gd fmla="*/ -50 h 17271" name="connsiteY2"/>
                  <a:gd fmla="*/ 17231 w 17271" name="connsiteX3"/>
                  <a:gd fmla="*/ 8472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31" y="13310"/>
                      <a:pt x="13435" y="17157"/>
                      <a:pt x="8709" y="17220"/>
                    </a:cubicBezTo>
                    <a:close/>
                  </a:path>
                </a:pathLst>
              </a:custGeom>
              <a:solidFill>
                <a:srgbClr val="271C57"/>
              </a:solidFill>
              <a:ln cap="flat" w="11362">
                <a:noFill/>
                <a:prstDash val="solid"/>
                <a:miter/>
              </a:ln>
            </p:spPr>
            <p:txBody>
              <a:bodyPr anchor="ctr" rtlCol="0"/>
              <a:lstStyle/>
              <a:p>
                <a:endParaRPr lang="en-US"/>
              </a:p>
            </p:txBody>
          </p:sp>
          <p:sp>
            <p:nvSpPr>
              <p:cNvPr id="1174" name="Freeform: Shape 1173">
                <a:extLst>
                  <a:ext uri="{FF2B5EF4-FFF2-40B4-BE49-F238E27FC236}">
                    <a16:creationId xmlns:a16="http://schemas.microsoft.com/office/drawing/2014/main" id="{1E226C74-AAE3-4F13-BA63-DE707932DAFC}"/>
                  </a:ext>
                </a:extLst>
              </p:cNvPr>
              <p:cNvSpPr/>
              <p:nvPr/>
            </p:nvSpPr>
            <p:spPr>
              <a:xfrm>
                <a:off x="779665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75" name="Freeform: Shape 1174">
                <a:extLst>
                  <a:ext uri="{FF2B5EF4-FFF2-40B4-BE49-F238E27FC236}">
                    <a16:creationId xmlns:a16="http://schemas.microsoft.com/office/drawing/2014/main" id="{06DC0312-6A58-4552-88FC-CF31A7CA7794}"/>
                  </a:ext>
                </a:extLst>
              </p:cNvPr>
              <p:cNvSpPr/>
              <p:nvPr/>
            </p:nvSpPr>
            <p:spPr>
              <a:xfrm>
                <a:off x="7779613"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76" name="Freeform: Shape 1175">
                <a:extLst>
                  <a:ext uri="{FF2B5EF4-FFF2-40B4-BE49-F238E27FC236}">
                    <a16:creationId xmlns:a16="http://schemas.microsoft.com/office/drawing/2014/main" id="{1355079F-B922-4A73-A71D-2D3E43907275}"/>
                  </a:ext>
                </a:extLst>
              </p:cNvPr>
              <p:cNvSpPr/>
              <p:nvPr/>
            </p:nvSpPr>
            <p:spPr>
              <a:xfrm>
                <a:off x="7813814"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177" name="Freeform: Shape 1176">
                <a:extLst>
                  <a:ext uri="{FF2B5EF4-FFF2-40B4-BE49-F238E27FC236}">
                    <a16:creationId xmlns:a16="http://schemas.microsoft.com/office/drawing/2014/main" id="{C8AFE589-7862-4EA2-B553-1AFD59BD6CB0}"/>
                  </a:ext>
                </a:extLst>
              </p:cNvPr>
              <p:cNvSpPr/>
              <p:nvPr/>
            </p:nvSpPr>
            <p:spPr>
              <a:xfrm>
                <a:off x="7762455"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lang="en-US"/>
              </a:p>
            </p:txBody>
          </p:sp>
          <p:sp>
            <p:nvSpPr>
              <p:cNvPr id="1178" name="Freeform: Shape 1177">
                <a:extLst>
                  <a:ext uri="{FF2B5EF4-FFF2-40B4-BE49-F238E27FC236}">
                    <a16:creationId xmlns:a16="http://schemas.microsoft.com/office/drawing/2014/main" id="{C703538D-D553-4F77-B812-3AFB7B5018A6}"/>
                  </a:ext>
                </a:extLst>
              </p:cNvPr>
              <p:cNvSpPr/>
              <p:nvPr/>
            </p:nvSpPr>
            <p:spPr>
              <a:xfrm>
                <a:off x="7796884"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79" name="Freeform: Shape 1178">
                <a:extLst>
                  <a:ext uri="{FF2B5EF4-FFF2-40B4-BE49-F238E27FC236}">
                    <a16:creationId xmlns:a16="http://schemas.microsoft.com/office/drawing/2014/main" id="{B0FC9BF1-380E-438D-863E-7A2B6C6FDDC0}"/>
                  </a:ext>
                </a:extLst>
              </p:cNvPr>
              <p:cNvSpPr/>
              <p:nvPr/>
            </p:nvSpPr>
            <p:spPr>
              <a:xfrm>
                <a:off x="7711096"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80" name="Freeform: Shape 1179">
                <a:extLst>
                  <a:ext uri="{FF2B5EF4-FFF2-40B4-BE49-F238E27FC236}">
                    <a16:creationId xmlns:a16="http://schemas.microsoft.com/office/drawing/2014/main" id="{CB073E8B-7988-4D50-A81F-9019ED940442}"/>
                  </a:ext>
                </a:extLst>
              </p:cNvPr>
              <p:cNvSpPr/>
              <p:nvPr/>
            </p:nvSpPr>
            <p:spPr>
              <a:xfrm>
                <a:off x="7745297"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81" name="Freeform: Shape 1180">
                <a:extLst>
                  <a:ext uri="{FF2B5EF4-FFF2-40B4-BE49-F238E27FC236}">
                    <a16:creationId xmlns:a16="http://schemas.microsoft.com/office/drawing/2014/main" id="{ABB3B8C4-04B9-43D1-A6F0-ED8AAC87774C}"/>
                  </a:ext>
                </a:extLst>
              </p:cNvPr>
              <p:cNvSpPr/>
              <p:nvPr/>
            </p:nvSpPr>
            <p:spPr>
              <a:xfrm>
                <a:off x="7694279"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30"/>
                      <a:pt x="-97" y="13063"/>
                      <a:pt x="-41" y="8358"/>
                    </a:cubicBezTo>
                    <a:cubicBezTo>
                      <a:pt x="28" y="3652"/>
                      <a:pt x="3891" y="-113"/>
                      <a:pt x="8595" y="-50"/>
                    </a:cubicBezTo>
                    <a:cubicBezTo>
                      <a:pt x="13254" y="12"/>
                      <a:pt x="17003" y="3808"/>
                      <a:pt x="17003" y="8471"/>
                    </a:cubicBezTo>
                    <a:cubicBezTo>
                      <a:pt x="16947" y="13195"/>
                      <a:pt x="13095" y="16993"/>
                      <a:pt x="8368" y="16993"/>
                    </a:cubicBezTo>
                    <a:close/>
                  </a:path>
                </a:pathLst>
              </a:custGeom>
              <a:solidFill>
                <a:srgbClr val="271C57"/>
              </a:solidFill>
              <a:ln cap="flat" w="11362">
                <a:noFill/>
                <a:prstDash val="solid"/>
                <a:miter/>
              </a:ln>
            </p:spPr>
            <p:txBody>
              <a:bodyPr anchor="ctr" rtlCol="0"/>
              <a:lstStyle/>
              <a:p>
                <a:endParaRPr lang="en-US"/>
              </a:p>
            </p:txBody>
          </p:sp>
          <p:sp>
            <p:nvSpPr>
              <p:cNvPr id="1182" name="Freeform: Shape 1181">
                <a:extLst>
                  <a:ext uri="{FF2B5EF4-FFF2-40B4-BE49-F238E27FC236}">
                    <a16:creationId xmlns:a16="http://schemas.microsoft.com/office/drawing/2014/main" id="{EA6F3DDC-E2C8-4DE8-A20D-2D3175D7CE05}"/>
                  </a:ext>
                </a:extLst>
              </p:cNvPr>
              <p:cNvSpPr/>
              <p:nvPr/>
            </p:nvSpPr>
            <p:spPr>
              <a:xfrm>
                <a:off x="7728481"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83" name="Freeform: Shape 1182">
                <a:extLst>
                  <a:ext uri="{FF2B5EF4-FFF2-40B4-BE49-F238E27FC236}">
                    <a16:creationId xmlns:a16="http://schemas.microsoft.com/office/drawing/2014/main" id="{0F166D5B-6655-4FC4-822D-D3513EDD2653}"/>
                  </a:ext>
                </a:extLst>
              </p:cNvPr>
              <p:cNvSpPr/>
              <p:nvPr/>
            </p:nvSpPr>
            <p:spPr>
              <a:xfrm>
                <a:off x="7711324"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84" name="Freeform: Shape 1183">
                <a:extLst>
                  <a:ext uri="{FF2B5EF4-FFF2-40B4-BE49-F238E27FC236}">
                    <a16:creationId xmlns:a16="http://schemas.microsoft.com/office/drawing/2014/main" id="{902A1493-7EFE-483D-9954-0C215DC16A38}"/>
                  </a:ext>
                </a:extLst>
              </p:cNvPr>
              <p:cNvSpPr/>
              <p:nvPr/>
            </p:nvSpPr>
            <p:spPr>
              <a:xfrm>
                <a:off x="7745525"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85" name="Freeform: Shape 1184">
                <a:extLst>
                  <a:ext uri="{FF2B5EF4-FFF2-40B4-BE49-F238E27FC236}">
                    <a16:creationId xmlns:a16="http://schemas.microsoft.com/office/drawing/2014/main" id="{D2916AAC-CAD3-4E84-8380-9E83FA5FFF48}"/>
                  </a:ext>
                </a:extLst>
              </p:cNvPr>
              <p:cNvSpPr/>
              <p:nvPr/>
            </p:nvSpPr>
            <p:spPr>
              <a:xfrm>
                <a:off x="7694053"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86" name="Freeform: Shape 1185">
                <a:extLst>
                  <a:ext uri="{FF2B5EF4-FFF2-40B4-BE49-F238E27FC236}">
                    <a16:creationId xmlns:a16="http://schemas.microsoft.com/office/drawing/2014/main" id="{D9D2140B-F92D-40B7-8EE7-658FB928E6F3}"/>
                  </a:ext>
                </a:extLst>
              </p:cNvPr>
              <p:cNvSpPr/>
              <p:nvPr/>
            </p:nvSpPr>
            <p:spPr>
              <a:xfrm>
                <a:off x="7728254"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187" name="Freeform: Shape 1186">
                <a:extLst>
                  <a:ext uri="{FF2B5EF4-FFF2-40B4-BE49-F238E27FC236}">
                    <a16:creationId xmlns:a16="http://schemas.microsoft.com/office/drawing/2014/main" id="{FC0D4A51-4174-4C68-8C6C-2EA7BBBC973A}"/>
                  </a:ext>
                </a:extLst>
              </p:cNvPr>
              <p:cNvSpPr/>
              <p:nvPr/>
            </p:nvSpPr>
            <p:spPr>
              <a:xfrm>
                <a:off x="7711096" y="874811"/>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88" name="Freeform: Shape 1187">
                <a:extLst>
                  <a:ext uri="{FF2B5EF4-FFF2-40B4-BE49-F238E27FC236}">
                    <a16:creationId xmlns:a16="http://schemas.microsoft.com/office/drawing/2014/main" id="{C220C701-348A-465B-8BC0-1EC1E6A9EFB3}"/>
                  </a:ext>
                </a:extLst>
              </p:cNvPr>
              <p:cNvSpPr/>
              <p:nvPr/>
            </p:nvSpPr>
            <p:spPr>
              <a:xfrm>
                <a:off x="7746399"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189" name="Freeform: Shape 1188">
                <a:extLst>
                  <a:ext uri="{FF2B5EF4-FFF2-40B4-BE49-F238E27FC236}">
                    <a16:creationId xmlns:a16="http://schemas.microsoft.com/office/drawing/2014/main" id="{4799B96A-B05A-4C65-973A-50E9D02D2F82}"/>
                  </a:ext>
                </a:extLst>
              </p:cNvPr>
              <p:cNvSpPr/>
              <p:nvPr/>
            </p:nvSpPr>
            <p:spPr>
              <a:xfrm>
                <a:off x="7694053"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90" name="Freeform: Shape 1189">
                <a:extLst>
                  <a:ext uri="{FF2B5EF4-FFF2-40B4-BE49-F238E27FC236}">
                    <a16:creationId xmlns:a16="http://schemas.microsoft.com/office/drawing/2014/main" id="{04436175-ADCA-45F9-9E0D-60F082F9E9D3}"/>
                  </a:ext>
                </a:extLst>
              </p:cNvPr>
              <p:cNvSpPr/>
              <p:nvPr/>
            </p:nvSpPr>
            <p:spPr>
              <a:xfrm>
                <a:off x="7728368"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91" name="Freeform: Shape 1190">
                <a:extLst>
                  <a:ext uri="{FF2B5EF4-FFF2-40B4-BE49-F238E27FC236}">
                    <a16:creationId xmlns:a16="http://schemas.microsoft.com/office/drawing/2014/main" id="{8B7DB055-124F-4FA2-8ED9-D679B17677EE}"/>
                  </a:ext>
                </a:extLst>
              </p:cNvPr>
              <p:cNvSpPr/>
              <p:nvPr/>
            </p:nvSpPr>
            <p:spPr>
              <a:xfrm>
                <a:off x="7711324"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2" name="Freeform: Shape 1191">
                <a:extLst>
                  <a:ext uri="{FF2B5EF4-FFF2-40B4-BE49-F238E27FC236}">
                    <a16:creationId xmlns:a16="http://schemas.microsoft.com/office/drawing/2014/main" id="{649D04A3-F386-4D19-AD28-CA1332A8A92E}"/>
                  </a:ext>
                </a:extLst>
              </p:cNvPr>
              <p:cNvSpPr/>
              <p:nvPr/>
            </p:nvSpPr>
            <p:spPr>
              <a:xfrm>
                <a:off x="7745525"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3" name="Freeform: Shape 1192">
                <a:extLst>
                  <a:ext uri="{FF2B5EF4-FFF2-40B4-BE49-F238E27FC236}">
                    <a16:creationId xmlns:a16="http://schemas.microsoft.com/office/drawing/2014/main" id="{897DF48D-156A-4832-AC40-6F1CCB384D85}"/>
                  </a:ext>
                </a:extLst>
              </p:cNvPr>
              <p:cNvSpPr/>
              <p:nvPr/>
            </p:nvSpPr>
            <p:spPr>
              <a:xfrm>
                <a:off x="76423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94" name="Freeform: Shape 1193">
                <a:extLst>
                  <a:ext uri="{FF2B5EF4-FFF2-40B4-BE49-F238E27FC236}">
                    <a16:creationId xmlns:a16="http://schemas.microsoft.com/office/drawing/2014/main" id="{07A7A46C-1FF3-4900-B1E1-2C68D605F82A}"/>
                  </a:ext>
                </a:extLst>
              </p:cNvPr>
              <p:cNvSpPr/>
              <p:nvPr/>
            </p:nvSpPr>
            <p:spPr>
              <a:xfrm>
                <a:off x="7676440"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95" name="Freeform: Shape 1194">
                <a:extLst>
                  <a:ext uri="{FF2B5EF4-FFF2-40B4-BE49-F238E27FC236}">
                    <a16:creationId xmlns:a16="http://schemas.microsoft.com/office/drawing/2014/main" id="{52554310-075F-44C3-B35E-7A7F20799392}"/>
                  </a:ext>
                </a:extLst>
              </p:cNvPr>
              <p:cNvSpPr/>
              <p:nvPr/>
            </p:nvSpPr>
            <p:spPr>
              <a:xfrm>
                <a:off x="762576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6" name="Freeform: Shape 1195">
                <a:extLst>
                  <a:ext uri="{FF2B5EF4-FFF2-40B4-BE49-F238E27FC236}">
                    <a16:creationId xmlns:a16="http://schemas.microsoft.com/office/drawing/2014/main" id="{9D438AA1-EE63-4FA6-9F1C-25D38DE6DDBF}"/>
                  </a:ext>
                </a:extLst>
              </p:cNvPr>
              <p:cNvSpPr/>
              <p:nvPr/>
            </p:nvSpPr>
            <p:spPr>
              <a:xfrm>
                <a:off x="7659965"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7" name="Freeform: Shape 1196">
                <a:extLst>
                  <a:ext uri="{FF2B5EF4-FFF2-40B4-BE49-F238E27FC236}">
                    <a16:creationId xmlns:a16="http://schemas.microsoft.com/office/drawing/2014/main" id="{E9745419-5F92-4EFE-9982-2F4F70B9BD7F}"/>
                  </a:ext>
                </a:extLst>
              </p:cNvPr>
              <p:cNvSpPr/>
              <p:nvPr/>
            </p:nvSpPr>
            <p:spPr>
              <a:xfrm>
                <a:off x="76425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8" name="Freeform: Shape 1197">
                <a:extLst>
                  <a:ext uri="{FF2B5EF4-FFF2-40B4-BE49-F238E27FC236}">
                    <a16:creationId xmlns:a16="http://schemas.microsoft.com/office/drawing/2014/main" id="{0C007E2D-EF83-488A-89F7-12FA2542BA7A}"/>
                  </a:ext>
                </a:extLst>
              </p:cNvPr>
              <p:cNvSpPr/>
              <p:nvPr/>
            </p:nvSpPr>
            <p:spPr>
              <a:xfrm>
                <a:off x="767666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9" name="Freeform: Shape 1198">
                <a:extLst>
                  <a:ext uri="{FF2B5EF4-FFF2-40B4-BE49-F238E27FC236}">
                    <a16:creationId xmlns:a16="http://schemas.microsoft.com/office/drawing/2014/main" id="{89222563-3EF6-4E3F-8A4D-90877ADCDFAD}"/>
                  </a:ext>
                </a:extLst>
              </p:cNvPr>
              <p:cNvSpPr/>
              <p:nvPr/>
            </p:nvSpPr>
            <p:spPr>
              <a:xfrm>
                <a:off x="762553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00" name="Freeform: Shape 1199">
                <a:extLst>
                  <a:ext uri="{FF2B5EF4-FFF2-40B4-BE49-F238E27FC236}">
                    <a16:creationId xmlns:a16="http://schemas.microsoft.com/office/drawing/2014/main" id="{68E620EB-C9D1-4DCA-8616-1BD27BCA329C}"/>
                  </a:ext>
                </a:extLst>
              </p:cNvPr>
              <p:cNvSpPr/>
              <p:nvPr/>
            </p:nvSpPr>
            <p:spPr>
              <a:xfrm>
                <a:off x="7660839"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lang="en-US"/>
              </a:p>
            </p:txBody>
          </p:sp>
          <p:sp>
            <p:nvSpPr>
              <p:cNvPr id="1201" name="Freeform: Shape 1200">
                <a:extLst>
                  <a:ext uri="{FF2B5EF4-FFF2-40B4-BE49-F238E27FC236}">
                    <a16:creationId xmlns:a16="http://schemas.microsoft.com/office/drawing/2014/main" id="{E3BC98BD-94CA-49E0-A657-1558ADAE4DA5}"/>
                  </a:ext>
                </a:extLst>
              </p:cNvPr>
              <p:cNvSpPr/>
              <p:nvPr/>
            </p:nvSpPr>
            <p:spPr>
              <a:xfrm>
                <a:off x="76423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02" name="Freeform: Shape 1201">
                <a:extLst>
                  <a:ext uri="{FF2B5EF4-FFF2-40B4-BE49-F238E27FC236}">
                    <a16:creationId xmlns:a16="http://schemas.microsoft.com/office/drawing/2014/main" id="{28E6F305-26FD-4065-9684-BF84DCF8F2A3}"/>
                  </a:ext>
                </a:extLst>
              </p:cNvPr>
              <p:cNvSpPr/>
              <p:nvPr/>
            </p:nvSpPr>
            <p:spPr>
              <a:xfrm>
                <a:off x="767644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03" name="Freeform: Shape 1202">
                <a:extLst>
                  <a:ext uri="{FF2B5EF4-FFF2-40B4-BE49-F238E27FC236}">
                    <a16:creationId xmlns:a16="http://schemas.microsoft.com/office/drawing/2014/main" id="{DE227184-ADC2-468F-AE56-DE7D45AA957A}"/>
                  </a:ext>
                </a:extLst>
              </p:cNvPr>
              <p:cNvSpPr/>
              <p:nvPr/>
            </p:nvSpPr>
            <p:spPr>
              <a:xfrm>
                <a:off x="7625536"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04" name="Freeform: Shape 1203">
                <a:extLst>
                  <a:ext uri="{FF2B5EF4-FFF2-40B4-BE49-F238E27FC236}">
                    <a16:creationId xmlns:a16="http://schemas.microsoft.com/office/drawing/2014/main" id="{7B63DA25-FA40-4AD4-9263-27835A089C7D}"/>
                  </a:ext>
                </a:extLst>
              </p:cNvPr>
              <p:cNvSpPr/>
              <p:nvPr/>
            </p:nvSpPr>
            <p:spPr>
              <a:xfrm>
                <a:off x="7659737"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05" name="Freeform: Shape 1204">
                <a:extLst>
                  <a:ext uri="{FF2B5EF4-FFF2-40B4-BE49-F238E27FC236}">
                    <a16:creationId xmlns:a16="http://schemas.microsoft.com/office/drawing/2014/main" id="{955A3207-00B2-4407-8BAA-0ED88E7D497B}"/>
                  </a:ext>
                </a:extLst>
              </p:cNvPr>
              <p:cNvSpPr/>
              <p:nvPr/>
            </p:nvSpPr>
            <p:spPr>
              <a:xfrm>
                <a:off x="76425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06" name="Freeform: Shape 1205">
                <a:extLst>
                  <a:ext uri="{FF2B5EF4-FFF2-40B4-BE49-F238E27FC236}">
                    <a16:creationId xmlns:a16="http://schemas.microsoft.com/office/drawing/2014/main" id="{67457B9F-749F-43E5-9702-D54476040D00}"/>
                  </a:ext>
                </a:extLst>
              </p:cNvPr>
              <p:cNvSpPr/>
              <p:nvPr/>
            </p:nvSpPr>
            <p:spPr>
              <a:xfrm>
                <a:off x="767666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07" name="Freeform: Shape 1206">
                <a:extLst>
                  <a:ext uri="{FF2B5EF4-FFF2-40B4-BE49-F238E27FC236}">
                    <a16:creationId xmlns:a16="http://schemas.microsoft.com/office/drawing/2014/main" id="{9B82B229-E6DA-41DC-A081-6DAD19C2DE3C}"/>
                  </a:ext>
                </a:extLst>
              </p:cNvPr>
              <p:cNvSpPr/>
              <p:nvPr/>
            </p:nvSpPr>
            <p:spPr>
              <a:xfrm>
                <a:off x="7608379"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08" name="Freeform: Shape 1207">
                <a:extLst>
                  <a:ext uri="{FF2B5EF4-FFF2-40B4-BE49-F238E27FC236}">
                    <a16:creationId xmlns:a16="http://schemas.microsoft.com/office/drawing/2014/main" id="{3E65FC08-DA2A-486E-8384-A9BC94FE8DC5}"/>
                  </a:ext>
                </a:extLst>
              </p:cNvPr>
              <p:cNvSpPr/>
              <p:nvPr/>
            </p:nvSpPr>
            <p:spPr>
              <a:xfrm>
                <a:off x="759156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09" name="Freeform: Shape 1208">
                <a:extLst>
                  <a:ext uri="{FF2B5EF4-FFF2-40B4-BE49-F238E27FC236}">
                    <a16:creationId xmlns:a16="http://schemas.microsoft.com/office/drawing/2014/main" id="{71F424FF-AEE5-42C9-890E-09FDA2D434DF}"/>
                  </a:ext>
                </a:extLst>
              </p:cNvPr>
              <p:cNvSpPr/>
              <p:nvPr/>
            </p:nvSpPr>
            <p:spPr>
              <a:xfrm>
                <a:off x="7574518"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10" name="Freeform: Shape 1209">
                <a:extLst>
                  <a:ext uri="{FF2B5EF4-FFF2-40B4-BE49-F238E27FC236}">
                    <a16:creationId xmlns:a16="http://schemas.microsoft.com/office/drawing/2014/main" id="{8EBC7345-0D0B-4E78-A1B0-618DB07205F5}"/>
                  </a:ext>
                </a:extLst>
              </p:cNvPr>
              <p:cNvSpPr/>
              <p:nvPr/>
            </p:nvSpPr>
            <p:spPr>
              <a:xfrm>
                <a:off x="7608605"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11" name="Freeform: Shape 1210">
                <a:extLst>
                  <a:ext uri="{FF2B5EF4-FFF2-40B4-BE49-F238E27FC236}">
                    <a16:creationId xmlns:a16="http://schemas.microsoft.com/office/drawing/2014/main" id="{B1A0CD0F-7B92-4833-AFC5-3AB020E352E2}"/>
                  </a:ext>
                </a:extLst>
              </p:cNvPr>
              <p:cNvSpPr/>
              <p:nvPr/>
            </p:nvSpPr>
            <p:spPr>
              <a:xfrm>
                <a:off x="7557133"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12" name="Freeform: Shape 1211">
                <a:extLst>
                  <a:ext uri="{FF2B5EF4-FFF2-40B4-BE49-F238E27FC236}">
                    <a16:creationId xmlns:a16="http://schemas.microsoft.com/office/drawing/2014/main" id="{A644DD45-97E0-40CA-BE8C-AA6BC7F2C8C9}"/>
                  </a:ext>
                </a:extLst>
              </p:cNvPr>
              <p:cNvSpPr/>
              <p:nvPr/>
            </p:nvSpPr>
            <p:spPr>
              <a:xfrm>
                <a:off x="7591334"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13" name="Freeform: Shape 1212">
                <a:extLst>
                  <a:ext uri="{FF2B5EF4-FFF2-40B4-BE49-F238E27FC236}">
                    <a16:creationId xmlns:a16="http://schemas.microsoft.com/office/drawing/2014/main" id="{47FEC896-79E4-4320-BC84-E1BB13435CC7}"/>
                  </a:ext>
                </a:extLst>
              </p:cNvPr>
              <p:cNvSpPr/>
              <p:nvPr/>
            </p:nvSpPr>
            <p:spPr>
              <a:xfrm>
                <a:off x="760837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214" name="Freeform: Shape 1213">
                <a:extLst>
                  <a:ext uri="{FF2B5EF4-FFF2-40B4-BE49-F238E27FC236}">
                    <a16:creationId xmlns:a16="http://schemas.microsoft.com/office/drawing/2014/main" id="{C0950B78-F5ED-42A1-BE46-372084566A03}"/>
                  </a:ext>
                </a:extLst>
              </p:cNvPr>
              <p:cNvSpPr/>
              <p:nvPr/>
            </p:nvSpPr>
            <p:spPr>
              <a:xfrm>
                <a:off x="7574518"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15" name="Freeform: Shape 1214">
                <a:extLst>
                  <a:ext uri="{FF2B5EF4-FFF2-40B4-BE49-F238E27FC236}">
                    <a16:creationId xmlns:a16="http://schemas.microsoft.com/office/drawing/2014/main" id="{2729244E-13AA-4D22-A4BD-F474D487B137}"/>
                  </a:ext>
                </a:extLst>
              </p:cNvPr>
              <p:cNvSpPr/>
              <p:nvPr/>
            </p:nvSpPr>
            <p:spPr>
              <a:xfrm>
                <a:off x="7608605"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16" name="Freeform: Shape 1215">
                <a:extLst>
                  <a:ext uri="{FF2B5EF4-FFF2-40B4-BE49-F238E27FC236}">
                    <a16:creationId xmlns:a16="http://schemas.microsoft.com/office/drawing/2014/main" id="{8975D251-052C-4E6B-A9F8-21DF6C1570C0}"/>
                  </a:ext>
                </a:extLst>
              </p:cNvPr>
              <p:cNvSpPr/>
              <p:nvPr/>
            </p:nvSpPr>
            <p:spPr>
              <a:xfrm>
                <a:off x="750622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17" name="Freeform: Shape 1216">
                <a:extLst>
                  <a:ext uri="{FF2B5EF4-FFF2-40B4-BE49-F238E27FC236}">
                    <a16:creationId xmlns:a16="http://schemas.microsoft.com/office/drawing/2014/main" id="{FA4966D0-C929-4964-A5CB-525C35D5E283}"/>
                  </a:ext>
                </a:extLst>
              </p:cNvPr>
              <p:cNvSpPr/>
              <p:nvPr/>
            </p:nvSpPr>
            <p:spPr>
              <a:xfrm>
                <a:off x="7540317"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18" name="Freeform: Shape 1217">
                <a:extLst>
                  <a:ext uri="{FF2B5EF4-FFF2-40B4-BE49-F238E27FC236}">
                    <a16:creationId xmlns:a16="http://schemas.microsoft.com/office/drawing/2014/main" id="{FE67E9B5-A25C-4BE8-AA95-E719977909A0}"/>
                  </a:ext>
                </a:extLst>
              </p:cNvPr>
              <p:cNvSpPr/>
              <p:nvPr/>
            </p:nvSpPr>
            <p:spPr>
              <a:xfrm>
                <a:off x="7420213"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19" name="Freeform: Shape 1218">
                <a:extLst>
                  <a:ext uri="{FF2B5EF4-FFF2-40B4-BE49-F238E27FC236}">
                    <a16:creationId xmlns:a16="http://schemas.microsoft.com/office/drawing/2014/main" id="{4D2637E5-981F-4F23-9328-B3526799096C}"/>
                  </a:ext>
                </a:extLst>
              </p:cNvPr>
              <p:cNvSpPr/>
              <p:nvPr/>
            </p:nvSpPr>
            <p:spPr>
              <a:xfrm>
                <a:off x="7438166"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20" name="Freeform: Shape 1219">
                <a:extLst>
                  <a:ext uri="{FF2B5EF4-FFF2-40B4-BE49-F238E27FC236}">
                    <a16:creationId xmlns:a16="http://schemas.microsoft.com/office/drawing/2014/main" id="{A93777D8-A67B-4A32-B509-0161022CD7A5}"/>
                  </a:ext>
                </a:extLst>
              </p:cNvPr>
              <p:cNvSpPr/>
              <p:nvPr/>
            </p:nvSpPr>
            <p:spPr>
              <a:xfrm>
                <a:off x="747214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21" name="Freeform: Shape 1220">
                <a:extLst>
                  <a:ext uri="{FF2B5EF4-FFF2-40B4-BE49-F238E27FC236}">
                    <a16:creationId xmlns:a16="http://schemas.microsoft.com/office/drawing/2014/main" id="{F2C2CF25-0DF0-441C-A4B5-C16608B7CD56}"/>
                  </a:ext>
                </a:extLst>
              </p:cNvPr>
              <p:cNvSpPr/>
              <p:nvPr/>
            </p:nvSpPr>
            <p:spPr>
              <a:xfrm>
                <a:off x="7368855"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22" name="Freeform: Shape 1221">
                <a:extLst>
                  <a:ext uri="{FF2B5EF4-FFF2-40B4-BE49-F238E27FC236}">
                    <a16:creationId xmlns:a16="http://schemas.microsoft.com/office/drawing/2014/main" id="{89FF9B55-7BEB-4EA3-852C-97F18703533F}"/>
                  </a:ext>
                </a:extLst>
              </p:cNvPr>
              <p:cNvSpPr/>
              <p:nvPr/>
            </p:nvSpPr>
            <p:spPr>
              <a:xfrm>
                <a:off x="7403170"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23" name="Freeform: Shape 1222">
                <a:extLst>
                  <a:ext uri="{FF2B5EF4-FFF2-40B4-BE49-F238E27FC236}">
                    <a16:creationId xmlns:a16="http://schemas.microsoft.com/office/drawing/2014/main" id="{F0319D5E-CA15-4BF8-BAC5-EB6C80BAE596}"/>
                  </a:ext>
                </a:extLst>
              </p:cNvPr>
              <p:cNvSpPr/>
              <p:nvPr/>
            </p:nvSpPr>
            <p:spPr>
              <a:xfrm>
                <a:off x="7352038"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24" name="Freeform: Shape 1223">
                <a:extLst>
                  <a:ext uri="{FF2B5EF4-FFF2-40B4-BE49-F238E27FC236}">
                    <a16:creationId xmlns:a16="http://schemas.microsoft.com/office/drawing/2014/main" id="{4CDE042E-74E3-4912-A2D3-1C567FBD8015}"/>
                  </a:ext>
                </a:extLst>
              </p:cNvPr>
              <p:cNvSpPr/>
              <p:nvPr/>
            </p:nvSpPr>
            <p:spPr>
              <a:xfrm>
                <a:off x="7386240"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25" name="Freeform: Shape 1224">
                <a:extLst>
                  <a:ext uri="{FF2B5EF4-FFF2-40B4-BE49-F238E27FC236}">
                    <a16:creationId xmlns:a16="http://schemas.microsoft.com/office/drawing/2014/main" id="{F1AAB469-1B32-4272-9023-E88EC7BAC5FA}"/>
                  </a:ext>
                </a:extLst>
              </p:cNvPr>
              <p:cNvSpPr/>
              <p:nvPr/>
            </p:nvSpPr>
            <p:spPr>
              <a:xfrm>
                <a:off x="7369082"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26" name="Freeform: Shape 1225">
                <a:extLst>
                  <a:ext uri="{FF2B5EF4-FFF2-40B4-BE49-F238E27FC236}">
                    <a16:creationId xmlns:a16="http://schemas.microsoft.com/office/drawing/2014/main" id="{7B79574C-B3C1-49AC-B287-C03D33458AC3}"/>
                  </a:ext>
                </a:extLst>
              </p:cNvPr>
              <p:cNvSpPr/>
              <p:nvPr/>
            </p:nvSpPr>
            <p:spPr>
              <a:xfrm>
                <a:off x="7403397"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27" name="Freeform: Shape 1226">
                <a:extLst>
                  <a:ext uri="{FF2B5EF4-FFF2-40B4-BE49-F238E27FC236}">
                    <a16:creationId xmlns:a16="http://schemas.microsoft.com/office/drawing/2014/main" id="{F6994B90-659B-4699-B63C-00633997080E}"/>
                  </a:ext>
                </a:extLst>
              </p:cNvPr>
              <p:cNvSpPr/>
              <p:nvPr/>
            </p:nvSpPr>
            <p:spPr>
              <a:xfrm>
                <a:off x="7351811"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28" name="Freeform: Shape 1227">
                <a:extLst>
                  <a:ext uri="{FF2B5EF4-FFF2-40B4-BE49-F238E27FC236}">
                    <a16:creationId xmlns:a16="http://schemas.microsoft.com/office/drawing/2014/main" id="{89FFDF94-178E-4454-A488-8A8C2F354779}"/>
                  </a:ext>
                </a:extLst>
              </p:cNvPr>
              <p:cNvSpPr/>
              <p:nvPr/>
            </p:nvSpPr>
            <p:spPr>
              <a:xfrm>
                <a:off x="7386012"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29" name="Freeform: Shape 1228">
                <a:extLst>
                  <a:ext uri="{FF2B5EF4-FFF2-40B4-BE49-F238E27FC236}">
                    <a16:creationId xmlns:a16="http://schemas.microsoft.com/office/drawing/2014/main" id="{01AAA92E-3786-4EDA-A428-D5FABBA10BE6}"/>
                  </a:ext>
                </a:extLst>
              </p:cNvPr>
              <p:cNvSpPr/>
              <p:nvPr/>
            </p:nvSpPr>
            <p:spPr>
              <a:xfrm>
                <a:off x="7369957"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230" name="Freeform: Shape 1229">
                <a:extLst>
                  <a:ext uri="{FF2B5EF4-FFF2-40B4-BE49-F238E27FC236}">
                    <a16:creationId xmlns:a16="http://schemas.microsoft.com/office/drawing/2014/main" id="{D70A3010-4E54-4355-B2D8-B5652B1889E9}"/>
                  </a:ext>
                </a:extLst>
              </p:cNvPr>
              <p:cNvSpPr/>
              <p:nvPr/>
            </p:nvSpPr>
            <p:spPr>
              <a:xfrm>
                <a:off x="7351811"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31" name="Freeform: Shape 1230">
                <a:extLst>
                  <a:ext uri="{FF2B5EF4-FFF2-40B4-BE49-F238E27FC236}">
                    <a16:creationId xmlns:a16="http://schemas.microsoft.com/office/drawing/2014/main" id="{D7918B7A-6BAF-4FC7-A4CA-CFEABF640B81}"/>
                  </a:ext>
                </a:extLst>
              </p:cNvPr>
              <p:cNvSpPr/>
              <p:nvPr/>
            </p:nvSpPr>
            <p:spPr>
              <a:xfrm>
                <a:off x="7386012"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32" name="Freeform: Shape 1231">
                <a:extLst>
                  <a:ext uri="{FF2B5EF4-FFF2-40B4-BE49-F238E27FC236}">
                    <a16:creationId xmlns:a16="http://schemas.microsoft.com/office/drawing/2014/main" id="{7BE18510-2ABF-46AA-BB39-A98F0505BF99}"/>
                  </a:ext>
                </a:extLst>
              </p:cNvPr>
              <p:cNvSpPr/>
              <p:nvPr/>
            </p:nvSpPr>
            <p:spPr>
              <a:xfrm>
                <a:off x="736908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33" name="Freeform: Shape 1232">
                <a:extLst>
                  <a:ext uri="{FF2B5EF4-FFF2-40B4-BE49-F238E27FC236}">
                    <a16:creationId xmlns:a16="http://schemas.microsoft.com/office/drawing/2014/main" id="{00DCEB94-E80E-4913-AABB-A71F4901AF90}"/>
                  </a:ext>
                </a:extLst>
              </p:cNvPr>
              <p:cNvSpPr/>
              <p:nvPr/>
            </p:nvSpPr>
            <p:spPr>
              <a:xfrm>
                <a:off x="7403397"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34" name="Freeform: Shape 1233">
                <a:extLst>
                  <a:ext uri="{FF2B5EF4-FFF2-40B4-BE49-F238E27FC236}">
                    <a16:creationId xmlns:a16="http://schemas.microsoft.com/office/drawing/2014/main" id="{47BFDC22-B777-4707-89F1-62CED49C2E86}"/>
                  </a:ext>
                </a:extLst>
              </p:cNvPr>
              <p:cNvSpPr/>
              <p:nvPr/>
            </p:nvSpPr>
            <p:spPr>
              <a:xfrm>
                <a:off x="73004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35" name="Freeform: Shape 1234">
                <a:extLst>
                  <a:ext uri="{FF2B5EF4-FFF2-40B4-BE49-F238E27FC236}">
                    <a16:creationId xmlns:a16="http://schemas.microsoft.com/office/drawing/2014/main" id="{8B9CF494-8E98-477D-83AD-F72BD3482AE3}"/>
                  </a:ext>
                </a:extLst>
              </p:cNvPr>
              <p:cNvSpPr/>
              <p:nvPr/>
            </p:nvSpPr>
            <p:spPr>
              <a:xfrm>
                <a:off x="7335755" y="73800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lang="en-US"/>
              </a:p>
            </p:txBody>
          </p:sp>
          <p:sp>
            <p:nvSpPr>
              <p:cNvPr id="1236" name="Freeform: Shape 1235">
                <a:extLst>
                  <a:ext uri="{FF2B5EF4-FFF2-40B4-BE49-F238E27FC236}">
                    <a16:creationId xmlns:a16="http://schemas.microsoft.com/office/drawing/2014/main" id="{193C9A75-B143-4798-B550-BBD2CD5B4D38}"/>
                  </a:ext>
                </a:extLst>
              </p:cNvPr>
              <p:cNvSpPr/>
              <p:nvPr/>
            </p:nvSpPr>
            <p:spPr>
              <a:xfrm>
                <a:off x="728352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37" name="Freeform: Shape 1236">
                <a:extLst>
                  <a:ext uri="{FF2B5EF4-FFF2-40B4-BE49-F238E27FC236}">
                    <a16:creationId xmlns:a16="http://schemas.microsoft.com/office/drawing/2014/main" id="{333F5755-7AA6-4EAA-9135-FE7BCA77527A}"/>
                  </a:ext>
                </a:extLst>
              </p:cNvPr>
              <p:cNvSpPr/>
              <p:nvPr/>
            </p:nvSpPr>
            <p:spPr>
              <a:xfrm>
                <a:off x="7317837"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38" name="Freeform: Shape 1237">
                <a:extLst>
                  <a:ext uri="{FF2B5EF4-FFF2-40B4-BE49-F238E27FC236}">
                    <a16:creationId xmlns:a16="http://schemas.microsoft.com/office/drawing/2014/main" id="{1B5081A9-4DB9-416B-81AF-7D6313D1A009}"/>
                  </a:ext>
                </a:extLst>
              </p:cNvPr>
              <p:cNvSpPr/>
              <p:nvPr/>
            </p:nvSpPr>
            <p:spPr>
              <a:xfrm>
                <a:off x="726647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39" name="Freeform: Shape 1238">
                <a:extLst>
                  <a:ext uri="{FF2B5EF4-FFF2-40B4-BE49-F238E27FC236}">
                    <a16:creationId xmlns:a16="http://schemas.microsoft.com/office/drawing/2014/main" id="{F2D8A432-EB39-4F19-86DC-F8A7A47B21A1}"/>
                  </a:ext>
                </a:extLst>
              </p:cNvPr>
              <p:cNvSpPr/>
              <p:nvPr/>
            </p:nvSpPr>
            <p:spPr>
              <a:xfrm>
                <a:off x="73006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40" name="Freeform: Shape 1239">
                <a:extLst>
                  <a:ext uri="{FF2B5EF4-FFF2-40B4-BE49-F238E27FC236}">
                    <a16:creationId xmlns:a16="http://schemas.microsoft.com/office/drawing/2014/main" id="{724B1922-77D9-450D-AC0E-A2460378821A}"/>
                  </a:ext>
                </a:extLst>
              </p:cNvPr>
              <p:cNvSpPr/>
              <p:nvPr/>
            </p:nvSpPr>
            <p:spPr>
              <a:xfrm>
                <a:off x="7334881"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41" name="Freeform: Shape 1240">
                <a:extLst>
                  <a:ext uri="{FF2B5EF4-FFF2-40B4-BE49-F238E27FC236}">
                    <a16:creationId xmlns:a16="http://schemas.microsoft.com/office/drawing/2014/main" id="{D1A7AF83-BADB-4EC6-B0CD-5E3DEAC78CC7}"/>
                  </a:ext>
                </a:extLst>
              </p:cNvPr>
              <p:cNvSpPr/>
              <p:nvPr/>
            </p:nvSpPr>
            <p:spPr>
              <a:xfrm>
                <a:off x="7284396"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lang="en-US"/>
              </a:p>
            </p:txBody>
          </p:sp>
          <p:sp>
            <p:nvSpPr>
              <p:cNvPr id="1242" name="Freeform: Shape 1241">
                <a:extLst>
                  <a:ext uri="{FF2B5EF4-FFF2-40B4-BE49-F238E27FC236}">
                    <a16:creationId xmlns:a16="http://schemas.microsoft.com/office/drawing/2014/main" id="{E45332BA-2910-4D2F-B2C8-3FE6BDC004BA}"/>
                  </a:ext>
                </a:extLst>
              </p:cNvPr>
              <p:cNvSpPr/>
              <p:nvPr/>
            </p:nvSpPr>
            <p:spPr>
              <a:xfrm>
                <a:off x="7317610"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243" name="Freeform: Shape 1242">
                <a:extLst>
                  <a:ext uri="{FF2B5EF4-FFF2-40B4-BE49-F238E27FC236}">
                    <a16:creationId xmlns:a16="http://schemas.microsoft.com/office/drawing/2014/main" id="{C02C247D-7A3D-444A-ADAB-E05DEC4BF154}"/>
                  </a:ext>
                </a:extLst>
              </p:cNvPr>
              <p:cNvSpPr/>
              <p:nvPr/>
            </p:nvSpPr>
            <p:spPr>
              <a:xfrm>
                <a:off x="73004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44" name="Freeform: Shape 1243">
                <a:extLst>
                  <a:ext uri="{FF2B5EF4-FFF2-40B4-BE49-F238E27FC236}">
                    <a16:creationId xmlns:a16="http://schemas.microsoft.com/office/drawing/2014/main" id="{845120F4-E95F-49BF-ABAB-07CC9FFA482A}"/>
                  </a:ext>
                </a:extLst>
              </p:cNvPr>
              <p:cNvSpPr/>
              <p:nvPr/>
            </p:nvSpPr>
            <p:spPr>
              <a:xfrm>
                <a:off x="733465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45" name="Freeform: Shape 1244">
                <a:extLst>
                  <a:ext uri="{FF2B5EF4-FFF2-40B4-BE49-F238E27FC236}">
                    <a16:creationId xmlns:a16="http://schemas.microsoft.com/office/drawing/2014/main" id="{3AB7B0D5-4AA9-4B15-8C2C-EAFD67AF1919}"/>
                  </a:ext>
                </a:extLst>
              </p:cNvPr>
              <p:cNvSpPr/>
              <p:nvPr/>
            </p:nvSpPr>
            <p:spPr>
              <a:xfrm>
                <a:off x="728329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46" name="Freeform: Shape 1245">
                <a:extLst>
                  <a:ext uri="{FF2B5EF4-FFF2-40B4-BE49-F238E27FC236}">
                    <a16:creationId xmlns:a16="http://schemas.microsoft.com/office/drawing/2014/main" id="{66792FD4-C677-40C3-8884-1ACE0279CCD7}"/>
                  </a:ext>
                </a:extLst>
              </p:cNvPr>
              <p:cNvSpPr/>
              <p:nvPr/>
            </p:nvSpPr>
            <p:spPr>
              <a:xfrm>
                <a:off x="7317610"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47" name="Freeform: Shape 1246">
                <a:extLst>
                  <a:ext uri="{FF2B5EF4-FFF2-40B4-BE49-F238E27FC236}">
                    <a16:creationId xmlns:a16="http://schemas.microsoft.com/office/drawing/2014/main" id="{D53BC0CF-E23A-477D-89A7-C30D696736E8}"/>
                  </a:ext>
                </a:extLst>
              </p:cNvPr>
              <p:cNvSpPr/>
              <p:nvPr/>
            </p:nvSpPr>
            <p:spPr>
              <a:xfrm>
                <a:off x="73006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48" name="Freeform: Shape 1247">
                <a:extLst>
                  <a:ext uri="{FF2B5EF4-FFF2-40B4-BE49-F238E27FC236}">
                    <a16:creationId xmlns:a16="http://schemas.microsoft.com/office/drawing/2014/main" id="{D23E6A26-5B30-472E-A3B5-5D7D6989525D}"/>
                  </a:ext>
                </a:extLst>
              </p:cNvPr>
              <p:cNvSpPr/>
              <p:nvPr/>
            </p:nvSpPr>
            <p:spPr>
              <a:xfrm>
                <a:off x="733488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49" name="Freeform: Shape 1248">
                <a:extLst>
                  <a:ext uri="{FF2B5EF4-FFF2-40B4-BE49-F238E27FC236}">
                    <a16:creationId xmlns:a16="http://schemas.microsoft.com/office/drawing/2014/main" id="{8AA697F6-95D8-4809-ADCA-BCED7E72FD1F}"/>
                  </a:ext>
                </a:extLst>
              </p:cNvPr>
              <p:cNvSpPr/>
              <p:nvPr/>
            </p:nvSpPr>
            <p:spPr>
              <a:xfrm>
                <a:off x="726625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50" name="Freeform: Shape 1249">
                <a:extLst>
                  <a:ext uri="{FF2B5EF4-FFF2-40B4-BE49-F238E27FC236}">
                    <a16:creationId xmlns:a16="http://schemas.microsoft.com/office/drawing/2014/main" id="{A9878ADB-8949-49BC-AB8D-8B2EA872B3E1}"/>
                  </a:ext>
                </a:extLst>
              </p:cNvPr>
              <p:cNvSpPr/>
              <p:nvPr/>
            </p:nvSpPr>
            <p:spPr>
              <a:xfrm>
                <a:off x="7249093"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231" y="13404"/>
                      <a:pt x="1341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51" name="Freeform: Shape 1250">
                <a:extLst>
                  <a:ext uri="{FF2B5EF4-FFF2-40B4-BE49-F238E27FC236}">
                    <a16:creationId xmlns:a16="http://schemas.microsoft.com/office/drawing/2014/main" id="{BF434604-9C71-4D41-B37F-225455CF1F50}"/>
                  </a:ext>
                </a:extLst>
              </p:cNvPr>
              <p:cNvSpPr/>
              <p:nvPr/>
            </p:nvSpPr>
            <p:spPr>
              <a:xfrm>
                <a:off x="726647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52" name="Freeform: Shape 1251">
                <a:extLst>
                  <a:ext uri="{FF2B5EF4-FFF2-40B4-BE49-F238E27FC236}">
                    <a16:creationId xmlns:a16="http://schemas.microsoft.com/office/drawing/2014/main" id="{BCF0C9E8-E070-4974-98D7-2D62F642F620}"/>
                  </a:ext>
                </a:extLst>
              </p:cNvPr>
              <p:cNvSpPr/>
              <p:nvPr/>
            </p:nvSpPr>
            <p:spPr>
              <a:xfrm>
                <a:off x="7711096" y="1011162"/>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53" name="Freeform: Shape 1252">
                <a:extLst>
                  <a:ext uri="{FF2B5EF4-FFF2-40B4-BE49-F238E27FC236}">
                    <a16:creationId xmlns:a16="http://schemas.microsoft.com/office/drawing/2014/main" id="{5C10A02B-4778-48C0-92FA-DF153203637D}"/>
                  </a:ext>
                </a:extLst>
              </p:cNvPr>
              <p:cNvSpPr/>
              <p:nvPr/>
            </p:nvSpPr>
            <p:spPr>
              <a:xfrm>
                <a:off x="7694279"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54" name="Freeform: Shape 1253">
                <a:extLst>
                  <a:ext uri="{FF2B5EF4-FFF2-40B4-BE49-F238E27FC236}">
                    <a16:creationId xmlns:a16="http://schemas.microsoft.com/office/drawing/2014/main" id="{ADFC2D05-C177-4C44-8404-F13F735E7305}"/>
                  </a:ext>
                </a:extLst>
              </p:cNvPr>
              <p:cNvSpPr/>
              <p:nvPr/>
            </p:nvSpPr>
            <p:spPr>
              <a:xfrm>
                <a:off x="7694279" y="1044681"/>
                <a:ext cx="17044" cy="17043"/>
              </a:xfrm>
              <a:custGeom>
                <a:avLst/>
                <a:gdLst>
                  <a:gd fmla="*/ 8368 w 17044" name="connsiteX0"/>
                  <a:gd fmla="*/ 16993 h 17043" name="connsiteY0"/>
                  <a:gd fmla="*/ -41 w 17044" name="connsiteX1"/>
                  <a:gd fmla="*/ 8357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24"/>
                      <a:pt x="-97" y="13061"/>
                      <a:pt x="-41" y="8357"/>
                    </a:cubicBezTo>
                    <a:cubicBezTo>
                      <a:pt x="28" y="3652"/>
                      <a:pt x="3891" y="-113"/>
                      <a:pt x="8595" y="-50"/>
                    </a:cubicBezTo>
                    <a:cubicBezTo>
                      <a:pt x="13254" y="12"/>
                      <a:pt x="17003" y="3808"/>
                      <a:pt x="17003" y="8471"/>
                    </a:cubicBezTo>
                    <a:cubicBezTo>
                      <a:pt x="16947" y="13197"/>
                      <a:pt x="13095" y="16993"/>
                      <a:pt x="8368" y="16993"/>
                    </a:cubicBezTo>
                    <a:close/>
                  </a:path>
                </a:pathLst>
              </a:custGeom>
              <a:solidFill>
                <a:srgbClr val="271C57"/>
              </a:solidFill>
              <a:ln cap="flat" w="11362">
                <a:noFill/>
                <a:prstDash val="solid"/>
                <a:miter/>
              </a:ln>
            </p:spPr>
            <p:txBody>
              <a:bodyPr anchor="ctr" rtlCol="0"/>
              <a:lstStyle/>
              <a:p>
                <a:endParaRPr lang="en-US"/>
              </a:p>
            </p:txBody>
          </p:sp>
          <p:sp>
            <p:nvSpPr>
              <p:cNvPr id="1255" name="Freeform: Shape 1254">
                <a:extLst>
                  <a:ext uri="{FF2B5EF4-FFF2-40B4-BE49-F238E27FC236}">
                    <a16:creationId xmlns:a16="http://schemas.microsoft.com/office/drawing/2014/main" id="{1C8C01D8-87A1-4CF2-89C3-F14246F21644}"/>
                  </a:ext>
                </a:extLst>
              </p:cNvPr>
              <p:cNvSpPr/>
              <p:nvPr/>
            </p:nvSpPr>
            <p:spPr>
              <a:xfrm>
                <a:off x="7728368"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256" name="Freeform: Shape 1255">
                <a:extLst>
                  <a:ext uri="{FF2B5EF4-FFF2-40B4-BE49-F238E27FC236}">
                    <a16:creationId xmlns:a16="http://schemas.microsoft.com/office/drawing/2014/main" id="{5CADB64B-0648-45AC-86C3-25150A6A8F1C}"/>
                  </a:ext>
                </a:extLst>
              </p:cNvPr>
              <p:cNvSpPr/>
              <p:nvPr/>
            </p:nvSpPr>
            <p:spPr>
              <a:xfrm>
                <a:off x="762576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57" name="Freeform: Shape 1256">
                <a:extLst>
                  <a:ext uri="{FF2B5EF4-FFF2-40B4-BE49-F238E27FC236}">
                    <a16:creationId xmlns:a16="http://schemas.microsoft.com/office/drawing/2014/main" id="{ECD80731-AF74-46AD-B6B6-F5147C763BD7}"/>
                  </a:ext>
                </a:extLst>
              </p:cNvPr>
              <p:cNvSpPr/>
              <p:nvPr/>
            </p:nvSpPr>
            <p:spPr>
              <a:xfrm>
                <a:off x="7659965"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58" name="Freeform: Shape 1257">
                <a:extLst>
                  <a:ext uri="{FF2B5EF4-FFF2-40B4-BE49-F238E27FC236}">
                    <a16:creationId xmlns:a16="http://schemas.microsoft.com/office/drawing/2014/main" id="{EB77A1B5-BE26-45DC-A2AD-23DDB0344674}"/>
                  </a:ext>
                </a:extLst>
              </p:cNvPr>
              <p:cNvSpPr/>
              <p:nvPr/>
            </p:nvSpPr>
            <p:spPr>
              <a:xfrm>
                <a:off x="76425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59" name="Freeform: Shape 1258">
                <a:extLst>
                  <a:ext uri="{FF2B5EF4-FFF2-40B4-BE49-F238E27FC236}">
                    <a16:creationId xmlns:a16="http://schemas.microsoft.com/office/drawing/2014/main" id="{988D3B54-2CAB-45F6-A30A-0FD3CFE12C13}"/>
                  </a:ext>
                </a:extLst>
              </p:cNvPr>
              <p:cNvSpPr/>
              <p:nvPr/>
            </p:nvSpPr>
            <p:spPr>
              <a:xfrm>
                <a:off x="767666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60" name="Freeform: Shape 1259">
                <a:extLst>
                  <a:ext uri="{FF2B5EF4-FFF2-40B4-BE49-F238E27FC236}">
                    <a16:creationId xmlns:a16="http://schemas.microsoft.com/office/drawing/2014/main" id="{BEFAABED-3AD0-46DE-8B00-4798E069386A}"/>
                  </a:ext>
                </a:extLst>
              </p:cNvPr>
              <p:cNvSpPr/>
              <p:nvPr/>
            </p:nvSpPr>
            <p:spPr>
              <a:xfrm>
                <a:off x="7625536"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4"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61" name="Freeform: Shape 1260">
                <a:extLst>
                  <a:ext uri="{FF2B5EF4-FFF2-40B4-BE49-F238E27FC236}">
                    <a16:creationId xmlns:a16="http://schemas.microsoft.com/office/drawing/2014/main" id="{1FF9F938-3F56-409A-9EA4-D10553F395A5}"/>
                  </a:ext>
                </a:extLst>
              </p:cNvPr>
              <p:cNvSpPr/>
              <p:nvPr/>
            </p:nvSpPr>
            <p:spPr>
              <a:xfrm>
                <a:off x="7660839"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262" name="Freeform: Shape 1261">
                <a:extLst>
                  <a:ext uri="{FF2B5EF4-FFF2-40B4-BE49-F238E27FC236}">
                    <a16:creationId xmlns:a16="http://schemas.microsoft.com/office/drawing/2014/main" id="{89DE78B2-1D38-4E71-A914-62ACA0D65B96}"/>
                  </a:ext>
                </a:extLst>
              </p:cNvPr>
              <p:cNvSpPr/>
              <p:nvPr/>
            </p:nvSpPr>
            <p:spPr>
              <a:xfrm>
                <a:off x="76423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263" name="Freeform: Shape 1262">
                <a:extLst>
                  <a:ext uri="{FF2B5EF4-FFF2-40B4-BE49-F238E27FC236}">
                    <a16:creationId xmlns:a16="http://schemas.microsoft.com/office/drawing/2014/main" id="{648317AD-5785-4D4F-8568-1E5208C32CB2}"/>
                  </a:ext>
                </a:extLst>
              </p:cNvPr>
              <p:cNvSpPr/>
              <p:nvPr/>
            </p:nvSpPr>
            <p:spPr>
              <a:xfrm>
                <a:off x="7625536"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264" name="Freeform: Shape 1263">
                <a:extLst>
                  <a:ext uri="{FF2B5EF4-FFF2-40B4-BE49-F238E27FC236}">
                    <a16:creationId xmlns:a16="http://schemas.microsoft.com/office/drawing/2014/main" id="{4BA01C02-5F01-4ED7-BF44-EF597F8DC2B1}"/>
                  </a:ext>
                </a:extLst>
              </p:cNvPr>
              <p:cNvSpPr/>
              <p:nvPr/>
            </p:nvSpPr>
            <p:spPr>
              <a:xfrm>
                <a:off x="7557361"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65" name="Freeform: Shape 1264">
                <a:extLst>
                  <a:ext uri="{FF2B5EF4-FFF2-40B4-BE49-F238E27FC236}">
                    <a16:creationId xmlns:a16="http://schemas.microsoft.com/office/drawing/2014/main" id="{460F1E21-D951-4597-9487-7360B4928821}"/>
                  </a:ext>
                </a:extLst>
              </p:cNvPr>
              <p:cNvSpPr/>
              <p:nvPr/>
            </p:nvSpPr>
            <p:spPr>
              <a:xfrm>
                <a:off x="7591562"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66" name="Freeform: Shape 1265">
                <a:extLst>
                  <a:ext uri="{FF2B5EF4-FFF2-40B4-BE49-F238E27FC236}">
                    <a16:creationId xmlns:a16="http://schemas.microsoft.com/office/drawing/2014/main" id="{8163B568-66B6-48F7-9A7B-7CAFBEC359CA}"/>
                  </a:ext>
                </a:extLst>
              </p:cNvPr>
              <p:cNvSpPr/>
              <p:nvPr/>
            </p:nvSpPr>
            <p:spPr>
              <a:xfrm>
                <a:off x="7574405"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67" name="Freeform: Shape 1266">
                <a:extLst>
                  <a:ext uri="{FF2B5EF4-FFF2-40B4-BE49-F238E27FC236}">
                    <a16:creationId xmlns:a16="http://schemas.microsoft.com/office/drawing/2014/main" id="{D01F1585-3D4A-4FF3-A2DD-C58CD47C14FC}"/>
                  </a:ext>
                </a:extLst>
              </p:cNvPr>
              <p:cNvSpPr/>
              <p:nvPr/>
            </p:nvSpPr>
            <p:spPr>
              <a:xfrm>
                <a:off x="760849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68" name="Freeform: Shape 1267">
                <a:extLst>
                  <a:ext uri="{FF2B5EF4-FFF2-40B4-BE49-F238E27FC236}">
                    <a16:creationId xmlns:a16="http://schemas.microsoft.com/office/drawing/2014/main" id="{D88FFB71-1977-4651-8B0B-15B2E3EB2E84}"/>
                  </a:ext>
                </a:extLst>
              </p:cNvPr>
              <p:cNvSpPr/>
              <p:nvPr/>
            </p:nvSpPr>
            <p:spPr>
              <a:xfrm>
                <a:off x="7557133"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lang="en-US"/>
              </a:p>
            </p:txBody>
          </p:sp>
          <p:sp>
            <p:nvSpPr>
              <p:cNvPr id="1269" name="Freeform: Shape 1268">
                <a:extLst>
                  <a:ext uri="{FF2B5EF4-FFF2-40B4-BE49-F238E27FC236}">
                    <a16:creationId xmlns:a16="http://schemas.microsoft.com/office/drawing/2014/main" id="{73F42C72-F9AF-461B-9C37-9515DD8A9DC2}"/>
                  </a:ext>
                </a:extLst>
              </p:cNvPr>
              <p:cNvSpPr/>
              <p:nvPr/>
            </p:nvSpPr>
            <p:spPr>
              <a:xfrm>
                <a:off x="7591334"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70" name="Freeform: Shape 1269">
                <a:extLst>
                  <a:ext uri="{FF2B5EF4-FFF2-40B4-BE49-F238E27FC236}">
                    <a16:creationId xmlns:a16="http://schemas.microsoft.com/office/drawing/2014/main" id="{D69030F4-9008-4435-8C9F-851ECA82B196}"/>
                  </a:ext>
                </a:extLst>
              </p:cNvPr>
              <p:cNvSpPr/>
              <p:nvPr/>
            </p:nvSpPr>
            <p:spPr>
              <a:xfrm>
                <a:off x="7574291"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71" name="Freeform: Shape 1270">
                <a:extLst>
                  <a:ext uri="{FF2B5EF4-FFF2-40B4-BE49-F238E27FC236}">
                    <a16:creationId xmlns:a16="http://schemas.microsoft.com/office/drawing/2014/main" id="{B03088E3-A03E-4BFF-8F70-3EAF05869D45}"/>
                  </a:ext>
                </a:extLst>
              </p:cNvPr>
              <p:cNvSpPr/>
              <p:nvPr/>
            </p:nvSpPr>
            <p:spPr>
              <a:xfrm>
                <a:off x="760837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72" name="Freeform: Shape 1271">
                <a:extLst>
                  <a:ext uri="{FF2B5EF4-FFF2-40B4-BE49-F238E27FC236}">
                    <a16:creationId xmlns:a16="http://schemas.microsoft.com/office/drawing/2014/main" id="{F80BD9CC-FFEF-4E3D-B405-EB4AB284C271}"/>
                  </a:ext>
                </a:extLst>
              </p:cNvPr>
              <p:cNvSpPr/>
              <p:nvPr/>
            </p:nvSpPr>
            <p:spPr>
              <a:xfrm>
                <a:off x="7557133"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273" name="Freeform: Shape 1272">
                <a:extLst>
                  <a:ext uri="{FF2B5EF4-FFF2-40B4-BE49-F238E27FC236}">
                    <a16:creationId xmlns:a16="http://schemas.microsoft.com/office/drawing/2014/main" id="{D0635D21-C7B3-4767-B609-71DC61F0A036}"/>
                  </a:ext>
                </a:extLst>
              </p:cNvPr>
              <p:cNvSpPr/>
              <p:nvPr/>
            </p:nvSpPr>
            <p:spPr>
              <a:xfrm>
                <a:off x="759243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274" name="Freeform: Shape 1273">
                <a:extLst>
                  <a:ext uri="{FF2B5EF4-FFF2-40B4-BE49-F238E27FC236}">
                    <a16:creationId xmlns:a16="http://schemas.microsoft.com/office/drawing/2014/main" id="{097C8DAA-BE64-49AF-83A1-D58D02CAAC60}"/>
                  </a:ext>
                </a:extLst>
              </p:cNvPr>
              <p:cNvSpPr/>
              <p:nvPr/>
            </p:nvSpPr>
            <p:spPr>
              <a:xfrm>
                <a:off x="7488844"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275" name="Freeform: Shape 1274">
                <a:extLst>
                  <a:ext uri="{FF2B5EF4-FFF2-40B4-BE49-F238E27FC236}">
                    <a16:creationId xmlns:a16="http://schemas.microsoft.com/office/drawing/2014/main" id="{48689A3A-E217-4A66-BC22-29AF012F4FDB}"/>
                  </a:ext>
                </a:extLst>
              </p:cNvPr>
              <p:cNvSpPr/>
              <p:nvPr/>
            </p:nvSpPr>
            <p:spPr>
              <a:xfrm>
                <a:off x="752315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76" name="Freeform: Shape 1275">
                <a:extLst>
                  <a:ext uri="{FF2B5EF4-FFF2-40B4-BE49-F238E27FC236}">
                    <a16:creationId xmlns:a16="http://schemas.microsoft.com/office/drawing/2014/main" id="{1CBBA817-7CA3-417C-98AA-4AEDC063C912}"/>
                  </a:ext>
                </a:extLst>
              </p:cNvPr>
              <p:cNvSpPr/>
              <p:nvPr/>
            </p:nvSpPr>
            <p:spPr>
              <a:xfrm>
                <a:off x="750622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77" name="Freeform: Shape 1276">
                <a:extLst>
                  <a:ext uri="{FF2B5EF4-FFF2-40B4-BE49-F238E27FC236}">
                    <a16:creationId xmlns:a16="http://schemas.microsoft.com/office/drawing/2014/main" id="{7944D7B2-0DA4-4BE2-A319-996F5698E1DD}"/>
                  </a:ext>
                </a:extLst>
              </p:cNvPr>
              <p:cNvSpPr/>
              <p:nvPr/>
            </p:nvSpPr>
            <p:spPr>
              <a:xfrm>
                <a:off x="7540317"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78" name="Freeform: Shape 1277">
                <a:extLst>
                  <a:ext uri="{FF2B5EF4-FFF2-40B4-BE49-F238E27FC236}">
                    <a16:creationId xmlns:a16="http://schemas.microsoft.com/office/drawing/2014/main" id="{679373DC-01C1-456C-8783-B8CF22316DE5}"/>
                  </a:ext>
                </a:extLst>
              </p:cNvPr>
              <p:cNvSpPr/>
              <p:nvPr/>
            </p:nvSpPr>
            <p:spPr>
              <a:xfrm>
                <a:off x="748873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279" name="Freeform: Shape 1278">
                <a:extLst>
                  <a:ext uri="{FF2B5EF4-FFF2-40B4-BE49-F238E27FC236}">
                    <a16:creationId xmlns:a16="http://schemas.microsoft.com/office/drawing/2014/main" id="{087E0943-62D6-41F9-BC3D-0926C737EB69}"/>
                  </a:ext>
                </a:extLst>
              </p:cNvPr>
              <p:cNvSpPr/>
              <p:nvPr/>
            </p:nvSpPr>
            <p:spPr>
              <a:xfrm>
                <a:off x="7522932"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280" name="Freeform: Shape 1279">
                <a:extLst>
                  <a:ext uri="{FF2B5EF4-FFF2-40B4-BE49-F238E27FC236}">
                    <a16:creationId xmlns:a16="http://schemas.microsoft.com/office/drawing/2014/main" id="{F4B6F0A6-9640-4FE5-8E03-CF1F31275773}"/>
                  </a:ext>
                </a:extLst>
              </p:cNvPr>
              <p:cNvSpPr/>
              <p:nvPr/>
            </p:nvSpPr>
            <p:spPr>
              <a:xfrm>
                <a:off x="750710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281" name="Freeform: Shape 1280">
                <a:extLst>
                  <a:ext uri="{FF2B5EF4-FFF2-40B4-BE49-F238E27FC236}">
                    <a16:creationId xmlns:a16="http://schemas.microsoft.com/office/drawing/2014/main" id="{72D4DA3C-4E1B-461E-8456-F840CB4CE2B3}"/>
                  </a:ext>
                </a:extLst>
              </p:cNvPr>
              <p:cNvSpPr/>
              <p:nvPr/>
            </p:nvSpPr>
            <p:spPr>
              <a:xfrm>
                <a:off x="7540089"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282" name="Freeform: Shape 1281">
                <a:extLst>
                  <a:ext uri="{FF2B5EF4-FFF2-40B4-BE49-F238E27FC236}">
                    <a16:creationId xmlns:a16="http://schemas.microsoft.com/office/drawing/2014/main" id="{2B6EB72A-DCC2-4C0C-99F4-C98F5A340475}"/>
                  </a:ext>
                </a:extLst>
              </p:cNvPr>
              <p:cNvSpPr/>
              <p:nvPr/>
            </p:nvSpPr>
            <p:spPr>
              <a:xfrm>
                <a:off x="748873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83" name="Freeform: Shape 1282">
                <a:extLst>
                  <a:ext uri="{FF2B5EF4-FFF2-40B4-BE49-F238E27FC236}">
                    <a16:creationId xmlns:a16="http://schemas.microsoft.com/office/drawing/2014/main" id="{09648CE9-8927-4E80-B1BF-B00CFC72B619}"/>
                  </a:ext>
                </a:extLst>
              </p:cNvPr>
              <p:cNvSpPr/>
              <p:nvPr/>
            </p:nvSpPr>
            <p:spPr>
              <a:xfrm>
                <a:off x="7522932"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84" name="Freeform: Shape 1283">
                <a:extLst>
                  <a:ext uri="{FF2B5EF4-FFF2-40B4-BE49-F238E27FC236}">
                    <a16:creationId xmlns:a16="http://schemas.microsoft.com/office/drawing/2014/main" id="{6909D71C-A202-4EDF-A282-FBC2556EE154}"/>
                  </a:ext>
                </a:extLst>
              </p:cNvPr>
              <p:cNvSpPr/>
              <p:nvPr/>
            </p:nvSpPr>
            <p:spPr>
              <a:xfrm>
                <a:off x="742044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285" name="Freeform: Shape 1284">
                <a:extLst>
                  <a:ext uri="{FF2B5EF4-FFF2-40B4-BE49-F238E27FC236}">
                    <a16:creationId xmlns:a16="http://schemas.microsoft.com/office/drawing/2014/main" id="{285EFD4B-4362-458B-B3AB-A4890FFB8767}"/>
                  </a:ext>
                </a:extLst>
              </p:cNvPr>
              <p:cNvSpPr/>
              <p:nvPr/>
            </p:nvSpPr>
            <p:spPr>
              <a:xfrm>
                <a:off x="745464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86" name="Freeform: Shape 1285">
                <a:extLst>
                  <a:ext uri="{FF2B5EF4-FFF2-40B4-BE49-F238E27FC236}">
                    <a16:creationId xmlns:a16="http://schemas.microsoft.com/office/drawing/2014/main" id="{9840304B-AABE-4B6B-9A0C-67D51F4F5A14}"/>
                  </a:ext>
                </a:extLst>
              </p:cNvPr>
              <p:cNvSpPr/>
              <p:nvPr/>
            </p:nvSpPr>
            <p:spPr>
              <a:xfrm>
                <a:off x="743805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87" name="Freeform: Shape 1286">
                <a:extLst>
                  <a:ext uri="{FF2B5EF4-FFF2-40B4-BE49-F238E27FC236}">
                    <a16:creationId xmlns:a16="http://schemas.microsoft.com/office/drawing/2014/main" id="{DCA4D121-3DC7-4BBB-A657-9600752BDAE4}"/>
                  </a:ext>
                </a:extLst>
              </p:cNvPr>
              <p:cNvSpPr/>
              <p:nvPr/>
            </p:nvSpPr>
            <p:spPr>
              <a:xfrm>
                <a:off x="747214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88" name="Freeform: Shape 1287">
                <a:extLst>
                  <a:ext uri="{FF2B5EF4-FFF2-40B4-BE49-F238E27FC236}">
                    <a16:creationId xmlns:a16="http://schemas.microsoft.com/office/drawing/2014/main" id="{95279483-436C-407A-B92B-9A5ECCC820C9}"/>
                  </a:ext>
                </a:extLst>
              </p:cNvPr>
              <p:cNvSpPr/>
              <p:nvPr/>
            </p:nvSpPr>
            <p:spPr>
              <a:xfrm>
                <a:off x="742021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89" name="Freeform: Shape 1288">
                <a:extLst>
                  <a:ext uri="{FF2B5EF4-FFF2-40B4-BE49-F238E27FC236}">
                    <a16:creationId xmlns:a16="http://schemas.microsoft.com/office/drawing/2014/main" id="{F69FCEBF-5A28-4F63-8C9E-7A764E3F5580}"/>
                  </a:ext>
                </a:extLst>
              </p:cNvPr>
              <p:cNvSpPr/>
              <p:nvPr/>
            </p:nvSpPr>
            <p:spPr>
              <a:xfrm>
                <a:off x="7454415"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90" name="Freeform: Shape 1289">
                <a:extLst>
                  <a:ext uri="{FF2B5EF4-FFF2-40B4-BE49-F238E27FC236}">
                    <a16:creationId xmlns:a16="http://schemas.microsoft.com/office/drawing/2014/main" id="{67ABD39F-E785-4801-A30A-83FF6D37FB34}"/>
                  </a:ext>
                </a:extLst>
              </p:cNvPr>
              <p:cNvSpPr/>
              <p:nvPr/>
            </p:nvSpPr>
            <p:spPr>
              <a:xfrm>
                <a:off x="74379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91" name="Freeform: Shape 1290">
                <a:extLst>
                  <a:ext uri="{FF2B5EF4-FFF2-40B4-BE49-F238E27FC236}">
                    <a16:creationId xmlns:a16="http://schemas.microsoft.com/office/drawing/2014/main" id="{78E6B998-FDA2-4296-8300-D4CF0295045E}"/>
                  </a:ext>
                </a:extLst>
              </p:cNvPr>
              <p:cNvSpPr/>
              <p:nvPr/>
            </p:nvSpPr>
            <p:spPr>
              <a:xfrm>
                <a:off x="7471913"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292" name="Freeform: Shape 1291">
                <a:extLst>
                  <a:ext uri="{FF2B5EF4-FFF2-40B4-BE49-F238E27FC236}">
                    <a16:creationId xmlns:a16="http://schemas.microsoft.com/office/drawing/2014/main" id="{E686D70C-FBCD-4D5B-A4FD-91ECF572A29F}"/>
                  </a:ext>
                </a:extLst>
              </p:cNvPr>
              <p:cNvSpPr/>
              <p:nvPr/>
            </p:nvSpPr>
            <p:spPr>
              <a:xfrm>
                <a:off x="742131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293" name="Freeform: Shape 1292">
                <a:extLst>
                  <a:ext uri="{FF2B5EF4-FFF2-40B4-BE49-F238E27FC236}">
                    <a16:creationId xmlns:a16="http://schemas.microsoft.com/office/drawing/2014/main" id="{AA56EF0A-A137-42F5-9BE8-E82E30F0A52D}"/>
                  </a:ext>
                </a:extLst>
              </p:cNvPr>
              <p:cNvSpPr/>
              <p:nvPr/>
            </p:nvSpPr>
            <p:spPr>
              <a:xfrm>
                <a:off x="7454415"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294" name="Freeform: Shape 1293">
                <a:extLst>
                  <a:ext uri="{FF2B5EF4-FFF2-40B4-BE49-F238E27FC236}">
                    <a16:creationId xmlns:a16="http://schemas.microsoft.com/office/drawing/2014/main" id="{6E68AAEE-D283-4E3D-B8E4-6E7CCB5CB741}"/>
                  </a:ext>
                </a:extLst>
              </p:cNvPr>
              <p:cNvSpPr/>
              <p:nvPr/>
            </p:nvSpPr>
            <p:spPr>
              <a:xfrm>
                <a:off x="735203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95" name="Freeform: Shape 1294">
                <a:extLst>
                  <a:ext uri="{FF2B5EF4-FFF2-40B4-BE49-F238E27FC236}">
                    <a16:creationId xmlns:a16="http://schemas.microsoft.com/office/drawing/2014/main" id="{59622E31-541A-4F98-A943-1066A2D2E51E}"/>
                  </a:ext>
                </a:extLst>
              </p:cNvPr>
              <p:cNvSpPr/>
              <p:nvPr/>
            </p:nvSpPr>
            <p:spPr>
              <a:xfrm>
                <a:off x="7386240"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96" name="Freeform: Shape 1295">
                <a:extLst>
                  <a:ext uri="{FF2B5EF4-FFF2-40B4-BE49-F238E27FC236}">
                    <a16:creationId xmlns:a16="http://schemas.microsoft.com/office/drawing/2014/main" id="{869625DC-D310-44C9-93E9-63C72EBC6F19}"/>
                  </a:ext>
                </a:extLst>
              </p:cNvPr>
              <p:cNvSpPr/>
              <p:nvPr/>
            </p:nvSpPr>
            <p:spPr>
              <a:xfrm>
                <a:off x="736908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97" name="Freeform: Shape 1296">
                <a:extLst>
                  <a:ext uri="{FF2B5EF4-FFF2-40B4-BE49-F238E27FC236}">
                    <a16:creationId xmlns:a16="http://schemas.microsoft.com/office/drawing/2014/main" id="{C917053A-4882-4C3E-AC77-F4C36CE0C946}"/>
                  </a:ext>
                </a:extLst>
              </p:cNvPr>
              <p:cNvSpPr/>
              <p:nvPr/>
            </p:nvSpPr>
            <p:spPr>
              <a:xfrm>
                <a:off x="740328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98" name="Freeform: Shape 1297">
                <a:extLst>
                  <a:ext uri="{FF2B5EF4-FFF2-40B4-BE49-F238E27FC236}">
                    <a16:creationId xmlns:a16="http://schemas.microsoft.com/office/drawing/2014/main" id="{38ECB994-0C12-4DF0-BA27-052C2FD6F519}"/>
                  </a:ext>
                </a:extLst>
              </p:cNvPr>
              <p:cNvSpPr/>
              <p:nvPr/>
            </p:nvSpPr>
            <p:spPr>
              <a:xfrm>
                <a:off x="7351811"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lang="en-US"/>
              </a:p>
            </p:txBody>
          </p:sp>
          <p:sp>
            <p:nvSpPr>
              <p:cNvPr id="1299" name="Freeform: Shape 1298">
                <a:extLst>
                  <a:ext uri="{FF2B5EF4-FFF2-40B4-BE49-F238E27FC236}">
                    <a16:creationId xmlns:a16="http://schemas.microsoft.com/office/drawing/2014/main" id="{264FEFDD-1440-4D46-9454-6AC01AE077C5}"/>
                  </a:ext>
                </a:extLst>
              </p:cNvPr>
              <p:cNvSpPr/>
              <p:nvPr/>
            </p:nvSpPr>
            <p:spPr>
              <a:xfrm>
                <a:off x="7386012"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lang="en-US"/>
              </a:p>
            </p:txBody>
          </p:sp>
          <p:sp>
            <p:nvSpPr>
              <p:cNvPr id="1300" name="Freeform: Shape 1299">
                <a:extLst>
                  <a:ext uri="{FF2B5EF4-FFF2-40B4-BE49-F238E27FC236}">
                    <a16:creationId xmlns:a16="http://schemas.microsoft.com/office/drawing/2014/main" id="{ECC64E46-DE70-4077-B690-42BF267CE7FC}"/>
                  </a:ext>
                </a:extLst>
              </p:cNvPr>
              <p:cNvSpPr/>
              <p:nvPr/>
            </p:nvSpPr>
            <p:spPr>
              <a:xfrm>
                <a:off x="7368855"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01" name="Freeform: Shape 1300">
                <a:extLst>
                  <a:ext uri="{FF2B5EF4-FFF2-40B4-BE49-F238E27FC236}">
                    <a16:creationId xmlns:a16="http://schemas.microsoft.com/office/drawing/2014/main" id="{CD6372E6-C57F-43DB-A418-B3521885C007}"/>
                  </a:ext>
                </a:extLst>
              </p:cNvPr>
              <p:cNvSpPr/>
              <p:nvPr/>
            </p:nvSpPr>
            <p:spPr>
              <a:xfrm>
                <a:off x="740317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302" name="Freeform: Shape 1301">
                <a:extLst>
                  <a:ext uri="{FF2B5EF4-FFF2-40B4-BE49-F238E27FC236}">
                    <a16:creationId xmlns:a16="http://schemas.microsoft.com/office/drawing/2014/main" id="{BF686E93-F83B-48EE-8FEC-A56E3A2F4C42}"/>
                  </a:ext>
                </a:extLst>
              </p:cNvPr>
              <p:cNvSpPr/>
              <p:nvPr/>
            </p:nvSpPr>
            <p:spPr>
              <a:xfrm>
                <a:off x="7351811"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03" name="Freeform: Shape 1302">
                <a:extLst>
                  <a:ext uri="{FF2B5EF4-FFF2-40B4-BE49-F238E27FC236}">
                    <a16:creationId xmlns:a16="http://schemas.microsoft.com/office/drawing/2014/main" id="{CF3D32F0-B57C-41B1-9FC2-94D641632070}"/>
                  </a:ext>
                </a:extLst>
              </p:cNvPr>
              <p:cNvSpPr/>
              <p:nvPr/>
            </p:nvSpPr>
            <p:spPr>
              <a:xfrm>
                <a:off x="738601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04" name="Freeform: Shape 1303">
                <a:extLst>
                  <a:ext uri="{FF2B5EF4-FFF2-40B4-BE49-F238E27FC236}">
                    <a16:creationId xmlns:a16="http://schemas.microsoft.com/office/drawing/2014/main" id="{F809AB78-046E-429E-8933-C7F7C6253796}"/>
                  </a:ext>
                </a:extLst>
              </p:cNvPr>
              <p:cNvSpPr/>
              <p:nvPr/>
            </p:nvSpPr>
            <p:spPr>
              <a:xfrm>
                <a:off x="736908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05" name="Freeform: Shape 1304">
                <a:extLst>
                  <a:ext uri="{FF2B5EF4-FFF2-40B4-BE49-F238E27FC236}">
                    <a16:creationId xmlns:a16="http://schemas.microsoft.com/office/drawing/2014/main" id="{9AC8C3E7-F680-4AF3-A727-58BC68D2B79C}"/>
                  </a:ext>
                </a:extLst>
              </p:cNvPr>
              <p:cNvSpPr/>
              <p:nvPr/>
            </p:nvSpPr>
            <p:spPr>
              <a:xfrm>
                <a:off x="728352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06" name="Freeform: Shape 1305">
                <a:extLst>
                  <a:ext uri="{FF2B5EF4-FFF2-40B4-BE49-F238E27FC236}">
                    <a16:creationId xmlns:a16="http://schemas.microsoft.com/office/drawing/2014/main" id="{8228CEE9-65A6-41F2-A0A5-3E840975C1DE}"/>
                  </a:ext>
                </a:extLst>
              </p:cNvPr>
              <p:cNvSpPr/>
              <p:nvPr/>
            </p:nvSpPr>
            <p:spPr>
              <a:xfrm>
                <a:off x="7317837"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307" name="Freeform: Shape 1306">
                <a:extLst>
                  <a:ext uri="{FF2B5EF4-FFF2-40B4-BE49-F238E27FC236}">
                    <a16:creationId xmlns:a16="http://schemas.microsoft.com/office/drawing/2014/main" id="{ADF0FEBD-7E5A-4624-A2D1-9FAAE639BF09}"/>
                  </a:ext>
                </a:extLst>
              </p:cNvPr>
              <p:cNvSpPr/>
              <p:nvPr/>
            </p:nvSpPr>
            <p:spPr>
              <a:xfrm>
                <a:off x="73006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08" name="Freeform: Shape 1307">
                <a:extLst>
                  <a:ext uri="{FF2B5EF4-FFF2-40B4-BE49-F238E27FC236}">
                    <a16:creationId xmlns:a16="http://schemas.microsoft.com/office/drawing/2014/main" id="{E78F8B7B-DF09-4362-9121-D651E754A118}"/>
                  </a:ext>
                </a:extLst>
              </p:cNvPr>
              <p:cNvSpPr/>
              <p:nvPr/>
            </p:nvSpPr>
            <p:spPr>
              <a:xfrm>
                <a:off x="733488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09" name="Freeform: Shape 1308">
                <a:extLst>
                  <a:ext uri="{FF2B5EF4-FFF2-40B4-BE49-F238E27FC236}">
                    <a16:creationId xmlns:a16="http://schemas.microsoft.com/office/drawing/2014/main" id="{5AF2C364-1D45-423C-9C59-97D2479F755A}"/>
                  </a:ext>
                </a:extLst>
              </p:cNvPr>
              <p:cNvSpPr/>
              <p:nvPr/>
            </p:nvSpPr>
            <p:spPr>
              <a:xfrm>
                <a:off x="728439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310" name="Freeform: Shape 1309">
                <a:extLst>
                  <a:ext uri="{FF2B5EF4-FFF2-40B4-BE49-F238E27FC236}">
                    <a16:creationId xmlns:a16="http://schemas.microsoft.com/office/drawing/2014/main" id="{BF36F6E9-3428-4CD9-B57A-DD2DD5E2E702}"/>
                  </a:ext>
                </a:extLst>
              </p:cNvPr>
              <p:cNvSpPr/>
              <p:nvPr/>
            </p:nvSpPr>
            <p:spPr>
              <a:xfrm>
                <a:off x="731761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311" name="Freeform: Shape 1310">
                <a:extLst>
                  <a:ext uri="{FF2B5EF4-FFF2-40B4-BE49-F238E27FC236}">
                    <a16:creationId xmlns:a16="http://schemas.microsoft.com/office/drawing/2014/main" id="{82FCF5C9-6CD9-4E4E-B398-2D8DEFB78941}"/>
                  </a:ext>
                </a:extLst>
              </p:cNvPr>
              <p:cNvSpPr/>
              <p:nvPr/>
            </p:nvSpPr>
            <p:spPr>
              <a:xfrm>
                <a:off x="73004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12" name="Freeform: Shape 1311">
                <a:extLst>
                  <a:ext uri="{FF2B5EF4-FFF2-40B4-BE49-F238E27FC236}">
                    <a16:creationId xmlns:a16="http://schemas.microsoft.com/office/drawing/2014/main" id="{D0F3EFD1-02AE-4864-9C9F-ACE9DF580C03}"/>
                  </a:ext>
                </a:extLst>
              </p:cNvPr>
              <p:cNvSpPr/>
              <p:nvPr/>
            </p:nvSpPr>
            <p:spPr>
              <a:xfrm>
                <a:off x="733575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313" name="Freeform: Shape 1312">
                <a:extLst>
                  <a:ext uri="{FF2B5EF4-FFF2-40B4-BE49-F238E27FC236}">
                    <a16:creationId xmlns:a16="http://schemas.microsoft.com/office/drawing/2014/main" id="{53ABD5A6-C01C-4FA0-AA59-FCBBEBF3ED3B}"/>
                  </a:ext>
                </a:extLst>
              </p:cNvPr>
              <p:cNvSpPr/>
              <p:nvPr/>
            </p:nvSpPr>
            <p:spPr>
              <a:xfrm>
                <a:off x="728329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14" name="Freeform: Shape 1313">
                <a:extLst>
                  <a:ext uri="{FF2B5EF4-FFF2-40B4-BE49-F238E27FC236}">
                    <a16:creationId xmlns:a16="http://schemas.microsoft.com/office/drawing/2014/main" id="{89D2BB69-8157-4504-9C92-0477BDFE0DA7}"/>
                  </a:ext>
                </a:extLst>
              </p:cNvPr>
              <p:cNvSpPr/>
              <p:nvPr/>
            </p:nvSpPr>
            <p:spPr>
              <a:xfrm>
                <a:off x="731761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315" name="Freeform: Shape 1314">
                <a:extLst>
                  <a:ext uri="{FF2B5EF4-FFF2-40B4-BE49-F238E27FC236}">
                    <a16:creationId xmlns:a16="http://schemas.microsoft.com/office/drawing/2014/main" id="{90E8B6D5-4ADC-4C17-A68F-F2B7EA3BA074}"/>
                  </a:ext>
                </a:extLst>
              </p:cNvPr>
              <p:cNvSpPr/>
              <p:nvPr/>
            </p:nvSpPr>
            <p:spPr>
              <a:xfrm>
                <a:off x="7300680"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16" name="Freeform: Shape 1315">
                <a:extLst>
                  <a:ext uri="{FF2B5EF4-FFF2-40B4-BE49-F238E27FC236}">
                    <a16:creationId xmlns:a16="http://schemas.microsoft.com/office/drawing/2014/main" id="{65EE3B5A-D276-4705-A549-A805E637102D}"/>
                  </a:ext>
                </a:extLst>
              </p:cNvPr>
              <p:cNvSpPr/>
              <p:nvPr/>
            </p:nvSpPr>
            <p:spPr>
              <a:xfrm>
                <a:off x="733488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317" name="Freeform: Shape 1316">
                <a:extLst>
                  <a:ext uri="{FF2B5EF4-FFF2-40B4-BE49-F238E27FC236}">
                    <a16:creationId xmlns:a16="http://schemas.microsoft.com/office/drawing/2014/main" id="{BA81F3F8-D309-432F-910C-AD9EE59A7676}"/>
                  </a:ext>
                </a:extLst>
              </p:cNvPr>
              <p:cNvSpPr/>
              <p:nvPr/>
            </p:nvSpPr>
            <p:spPr>
              <a:xfrm>
                <a:off x="7249321"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4"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318" name="Freeform: Shape 1317">
                <a:extLst>
                  <a:ext uri="{FF2B5EF4-FFF2-40B4-BE49-F238E27FC236}">
                    <a16:creationId xmlns:a16="http://schemas.microsoft.com/office/drawing/2014/main" id="{2FA30968-6956-4FDA-A48B-5541F6C766E1}"/>
                  </a:ext>
                </a:extLst>
              </p:cNvPr>
              <p:cNvSpPr/>
              <p:nvPr/>
            </p:nvSpPr>
            <p:spPr>
              <a:xfrm>
                <a:off x="723216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19" name="Freeform: Shape 1318">
                <a:extLst>
                  <a:ext uri="{FF2B5EF4-FFF2-40B4-BE49-F238E27FC236}">
                    <a16:creationId xmlns:a16="http://schemas.microsoft.com/office/drawing/2014/main" id="{E9F251C2-714B-4E86-891B-703E0EDEB476}"/>
                  </a:ext>
                </a:extLst>
              </p:cNvPr>
              <p:cNvSpPr/>
              <p:nvPr/>
            </p:nvSpPr>
            <p:spPr>
              <a:xfrm>
                <a:off x="726647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20" name="Freeform: Shape 1319">
                <a:extLst>
                  <a:ext uri="{FF2B5EF4-FFF2-40B4-BE49-F238E27FC236}">
                    <a16:creationId xmlns:a16="http://schemas.microsoft.com/office/drawing/2014/main" id="{0AACDE95-2A4F-454A-AFC9-6546922CEF01}"/>
                  </a:ext>
                </a:extLst>
              </p:cNvPr>
              <p:cNvSpPr/>
              <p:nvPr/>
            </p:nvSpPr>
            <p:spPr>
              <a:xfrm>
                <a:off x="724909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321" name="Freeform: Shape 1320">
                <a:extLst>
                  <a:ext uri="{FF2B5EF4-FFF2-40B4-BE49-F238E27FC236}">
                    <a16:creationId xmlns:a16="http://schemas.microsoft.com/office/drawing/2014/main" id="{51C52230-093C-47CA-8CAD-9545EF08F6EC}"/>
                  </a:ext>
                </a:extLst>
              </p:cNvPr>
              <p:cNvSpPr/>
              <p:nvPr/>
            </p:nvSpPr>
            <p:spPr>
              <a:xfrm>
                <a:off x="723204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322" name="Freeform: Shape 1321">
                <a:extLst>
                  <a:ext uri="{FF2B5EF4-FFF2-40B4-BE49-F238E27FC236}">
                    <a16:creationId xmlns:a16="http://schemas.microsoft.com/office/drawing/2014/main" id="{FC485811-AB01-441B-8913-6018D5959580}"/>
                  </a:ext>
                </a:extLst>
              </p:cNvPr>
              <p:cNvSpPr/>
              <p:nvPr/>
            </p:nvSpPr>
            <p:spPr>
              <a:xfrm>
                <a:off x="726625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23" name="Freeform: Shape 1322">
                <a:extLst>
                  <a:ext uri="{FF2B5EF4-FFF2-40B4-BE49-F238E27FC236}">
                    <a16:creationId xmlns:a16="http://schemas.microsoft.com/office/drawing/2014/main" id="{CD5BD290-AC5D-48F1-AEB8-B05F50B3DB10}"/>
                  </a:ext>
                </a:extLst>
              </p:cNvPr>
              <p:cNvSpPr/>
              <p:nvPr/>
            </p:nvSpPr>
            <p:spPr>
              <a:xfrm>
                <a:off x="721489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324" name="Freeform: Shape 1323">
                <a:extLst>
                  <a:ext uri="{FF2B5EF4-FFF2-40B4-BE49-F238E27FC236}">
                    <a16:creationId xmlns:a16="http://schemas.microsoft.com/office/drawing/2014/main" id="{2B9EE641-3837-47E4-9833-1A91C6A09E06}"/>
                  </a:ext>
                </a:extLst>
              </p:cNvPr>
              <p:cNvSpPr/>
              <p:nvPr/>
            </p:nvSpPr>
            <p:spPr>
              <a:xfrm>
                <a:off x="724909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1325" name="Freeform: Shape 1324">
                <a:extLst>
                  <a:ext uri="{FF2B5EF4-FFF2-40B4-BE49-F238E27FC236}">
                    <a16:creationId xmlns:a16="http://schemas.microsoft.com/office/drawing/2014/main" id="{71595E3B-934A-448C-8265-00980B8687AF}"/>
                  </a:ext>
                </a:extLst>
              </p:cNvPr>
              <p:cNvSpPr/>
              <p:nvPr/>
            </p:nvSpPr>
            <p:spPr>
              <a:xfrm>
                <a:off x="7232276"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1326" name="Freeform: Shape 1325">
                <a:extLst>
                  <a:ext uri="{FF2B5EF4-FFF2-40B4-BE49-F238E27FC236}">
                    <a16:creationId xmlns:a16="http://schemas.microsoft.com/office/drawing/2014/main" id="{A87E76AC-6757-4F72-87C1-025FC5F4FFFA}"/>
                  </a:ext>
                </a:extLst>
              </p:cNvPr>
              <p:cNvSpPr/>
              <p:nvPr/>
            </p:nvSpPr>
            <p:spPr>
              <a:xfrm>
                <a:off x="726647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grpSp>
        <p:grpSp>
          <p:nvGrpSpPr>
            <p:cNvPr id="662" name="Graphic 3">
              <a:extLst>
                <a:ext uri="{FF2B5EF4-FFF2-40B4-BE49-F238E27FC236}">
                  <a16:creationId xmlns:a16="http://schemas.microsoft.com/office/drawing/2014/main" id="{1E25E2EE-64E1-4A5D-B46A-C898C29D35BB}"/>
                </a:ext>
              </a:extLst>
            </p:cNvPr>
            <p:cNvGrpSpPr/>
            <p:nvPr/>
          </p:nvGrpSpPr>
          <p:grpSpPr>
            <a:xfrm>
              <a:off x="8156056" y="874810"/>
              <a:ext cx="770156" cy="633238"/>
              <a:chOff x="8156056" y="874810"/>
              <a:chExt cx="770156" cy="633238"/>
            </a:xfrm>
            <a:solidFill>
              <a:srgbClr val="271C57"/>
            </a:solidFill>
          </p:grpSpPr>
          <p:sp>
            <p:nvSpPr>
              <p:cNvPr id="849" name="Freeform: Shape 848">
                <a:extLst>
                  <a:ext uri="{FF2B5EF4-FFF2-40B4-BE49-F238E27FC236}">
                    <a16:creationId xmlns:a16="http://schemas.microsoft.com/office/drawing/2014/main" id="{D39B7F16-5499-4731-8D49-0187352C9636}"/>
                  </a:ext>
                </a:extLst>
              </p:cNvPr>
              <p:cNvSpPr/>
              <p:nvPr/>
            </p:nvSpPr>
            <p:spPr>
              <a:xfrm>
                <a:off x="885815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850" name="Freeform: Shape 849">
                <a:extLst>
                  <a:ext uri="{FF2B5EF4-FFF2-40B4-BE49-F238E27FC236}">
                    <a16:creationId xmlns:a16="http://schemas.microsoft.com/office/drawing/2014/main" id="{B75278BA-4347-4B44-9FE6-A39D1272AF8F}"/>
                  </a:ext>
                </a:extLst>
              </p:cNvPr>
              <p:cNvSpPr/>
              <p:nvPr/>
            </p:nvSpPr>
            <p:spPr>
              <a:xfrm>
                <a:off x="885815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lang="en-US"/>
              </a:p>
            </p:txBody>
          </p:sp>
          <p:sp>
            <p:nvSpPr>
              <p:cNvPr id="851" name="Freeform: Shape 850">
                <a:extLst>
                  <a:ext uri="{FF2B5EF4-FFF2-40B4-BE49-F238E27FC236}">
                    <a16:creationId xmlns:a16="http://schemas.microsoft.com/office/drawing/2014/main" id="{43A52700-F859-4E66-B7D6-08C2A5A18F18}"/>
                  </a:ext>
                </a:extLst>
              </p:cNvPr>
              <p:cNvSpPr/>
              <p:nvPr/>
            </p:nvSpPr>
            <p:spPr>
              <a:xfrm>
                <a:off x="885837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52" name="Freeform: Shape 851">
                <a:extLst>
                  <a:ext uri="{FF2B5EF4-FFF2-40B4-BE49-F238E27FC236}">
                    <a16:creationId xmlns:a16="http://schemas.microsoft.com/office/drawing/2014/main" id="{EF5BEE04-499F-4BCF-8894-01AFD4DAF79C}"/>
                  </a:ext>
                </a:extLst>
              </p:cNvPr>
              <p:cNvSpPr/>
              <p:nvPr/>
            </p:nvSpPr>
            <p:spPr>
              <a:xfrm>
                <a:off x="8858150"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lang="en-US"/>
              </a:p>
            </p:txBody>
          </p:sp>
          <p:sp>
            <p:nvSpPr>
              <p:cNvPr id="853" name="Freeform: Shape 852">
                <a:extLst>
                  <a:ext uri="{FF2B5EF4-FFF2-40B4-BE49-F238E27FC236}">
                    <a16:creationId xmlns:a16="http://schemas.microsoft.com/office/drawing/2014/main" id="{6A1E4EE5-DC07-4AF2-A08D-B630DBBD8458}"/>
                  </a:ext>
                </a:extLst>
              </p:cNvPr>
              <p:cNvSpPr/>
              <p:nvPr/>
            </p:nvSpPr>
            <p:spPr>
              <a:xfrm>
                <a:off x="8893340" y="1114220"/>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71" y="3551"/>
                      <a:pt x="3618" y="403"/>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lang="en-US"/>
              </a:p>
            </p:txBody>
          </p:sp>
          <p:sp>
            <p:nvSpPr>
              <p:cNvPr id="854" name="Freeform: Shape 853">
                <a:extLst>
                  <a:ext uri="{FF2B5EF4-FFF2-40B4-BE49-F238E27FC236}">
                    <a16:creationId xmlns:a16="http://schemas.microsoft.com/office/drawing/2014/main" id="{59905571-1694-47DD-B8FF-7D2F1D02ED90}"/>
                  </a:ext>
                </a:extLst>
              </p:cNvPr>
              <p:cNvSpPr/>
              <p:nvPr/>
            </p:nvSpPr>
            <p:spPr>
              <a:xfrm>
                <a:off x="8874967"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855" name="Freeform: Shape 854">
                <a:extLst>
                  <a:ext uri="{FF2B5EF4-FFF2-40B4-BE49-F238E27FC236}">
                    <a16:creationId xmlns:a16="http://schemas.microsoft.com/office/drawing/2014/main" id="{1082E1AC-3651-434B-8182-8733FCF95E25}"/>
                  </a:ext>
                </a:extLst>
              </p:cNvPr>
              <p:cNvSpPr/>
              <p:nvPr/>
            </p:nvSpPr>
            <p:spPr>
              <a:xfrm>
                <a:off x="88747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856" name="Freeform: Shape 855">
                <a:extLst>
                  <a:ext uri="{FF2B5EF4-FFF2-40B4-BE49-F238E27FC236}">
                    <a16:creationId xmlns:a16="http://schemas.microsoft.com/office/drawing/2014/main" id="{3FF034CB-7071-4970-9B19-4DF2D5806DDC}"/>
                  </a:ext>
                </a:extLst>
              </p:cNvPr>
              <p:cNvSpPr/>
              <p:nvPr/>
            </p:nvSpPr>
            <p:spPr>
              <a:xfrm>
                <a:off x="887485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57" name="Freeform: Shape 856">
                <a:extLst>
                  <a:ext uri="{FF2B5EF4-FFF2-40B4-BE49-F238E27FC236}">
                    <a16:creationId xmlns:a16="http://schemas.microsoft.com/office/drawing/2014/main" id="{492FD348-863C-4C2C-999C-5FF374AE8DB1}"/>
                  </a:ext>
                </a:extLst>
              </p:cNvPr>
              <p:cNvSpPr/>
              <p:nvPr/>
            </p:nvSpPr>
            <p:spPr>
              <a:xfrm>
                <a:off x="8909168"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858" name="Freeform: Shape 857">
                <a:extLst>
                  <a:ext uri="{FF2B5EF4-FFF2-40B4-BE49-F238E27FC236}">
                    <a16:creationId xmlns:a16="http://schemas.microsoft.com/office/drawing/2014/main" id="{925012F5-FA9E-4E88-9861-22B8524FE86E}"/>
                  </a:ext>
                </a:extLst>
              </p:cNvPr>
              <p:cNvSpPr/>
              <p:nvPr/>
            </p:nvSpPr>
            <p:spPr>
              <a:xfrm>
                <a:off x="885837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59" name="Freeform: Shape 858">
                <a:extLst>
                  <a:ext uri="{FF2B5EF4-FFF2-40B4-BE49-F238E27FC236}">
                    <a16:creationId xmlns:a16="http://schemas.microsoft.com/office/drawing/2014/main" id="{5098122B-A0DA-409D-9872-5547438EAF48}"/>
                  </a:ext>
                </a:extLst>
              </p:cNvPr>
              <p:cNvSpPr/>
              <p:nvPr/>
            </p:nvSpPr>
            <p:spPr>
              <a:xfrm>
                <a:off x="8892466"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60" name="Freeform: Shape 859">
                <a:extLst>
                  <a:ext uri="{FF2B5EF4-FFF2-40B4-BE49-F238E27FC236}">
                    <a16:creationId xmlns:a16="http://schemas.microsoft.com/office/drawing/2014/main" id="{48572535-FD78-436E-89E1-0A6B26324768}"/>
                  </a:ext>
                </a:extLst>
              </p:cNvPr>
              <p:cNvSpPr/>
              <p:nvPr/>
            </p:nvSpPr>
            <p:spPr>
              <a:xfrm>
                <a:off x="8874740"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861" name="Freeform: Shape 860">
                <a:extLst>
                  <a:ext uri="{FF2B5EF4-FFF2-40B4-BE49-F238E27FC236}">
                    <a16:creationId xmlns:a16="http://schemas.microsoft.com/office/drawing/2014/main" id="{A7DCC270-779C-4DC1-B325-E193D5D81B9C}"/>
                  </a:ext>
                </a:extLst>
              </p:cNvPr>
              <p:cNvSpPr/>
              <p:nvPr/>
            </p:nvSpPr>
            <p:spPr>
              <a:xfrm>
                <a:off x="8909055"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62" name="Freeform: Shape 861">
                <a:extLst>
                  <a:ext uri="{FF2B5EF4-FFF2-40B4-BE49-F238E27FC236}">
                    <a16:creationId xmlns:a16="http://schemas.microsoft.com/office/drawing/2014/main" id="{10B4091F-80CD-429E-B9D9-4D47341CAE3A}"/>
                  </a:ext>
                </a:extLst>
              </p:cNvPr>
              <p:cNvSpPr/>
              <p:nvPr/>
            </p:nvSpPr>
            <p:spPr>
              <a:xfrm>
                <a:off x="880622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863" name="Freeform: Shape 862">
                <a:extLst>
                  <a:ext uri="{FF2B5EF4-FFF2-40B4-BE49-F238E27FC236}">
                    <a16:creationId xmlns:a16="http://schemas.microsoft.com/office/drawing/2014/main" id="{8E6019AD-A6C6-414B-99BB-2AC7D737F919}"/>
                  </a:ext>
                </a:extLst>
              </p:cNvPr>
              <p:cNvSpPr/>
              <p:nvPr/>
            </p:nvSpPr>
            <p:spPr>
              <a:xfrm>
                <a:off x="8840424"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864" name="Freeform: Shape 863">
                <a:extLst>
                  <a:ext uri="{FF2B5EF4-FFF2-40B4-BE49-F238E27FC236}">
                    <a16:creationId xmlns:a16="http://schemas.microsoft.com/office/drawing/2014/main" id="{06102F01-5CD7-4E69-BF81-61543E0365B3}"/>
                  </a:ext>
                </a:extLst>
              </p:cNvPr>
              <p:cNvSpPr/>
              <p:nvPr/>
            </p:nvSpPr>
            <p:spPr>
              <a:xfrm>
                <a:off x="8789293"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65" name="Freeform: Shape 864">
                <a:extLst>
                  <a:ext uri="{FF2B5EF4-FFF2-40B4-BE49-F238E27FC236}">
                    <a16:creationId xmlns:a16="http://schemas.microsoft.com/office/drawing/2014/main" id="{C9AEC6CF-66EC-4317-9405-17FCFDFD444D}"/>
                  </a:ext>
                </a:extLst>
              </p:cNvPr>
              <p:cNvSpPr/>
              <p:nvPr/>
            </p:nvSpPr>
            <p:spPr>
              <a:xfrm>
                <a:off x="8823381"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866" name="Freeform: Shape 865">
                <a:extLst>
                  <a:ext uri="{FF2B5EF4-FFF2-40B4-BE49-F238E27FC236}">
                    <a16:creationId xmlns:a16="http://schemas.microsoft.com/office/drawing/2014/main" id="{291335D9-0FE3-4FEB-BDAE-B69F8549A81D}"/>
                  </a:ext>
                </a:extLst>
              </p:cNvPr>
              <p:cNvSpPr/>
              <p:nvPr/>
            </p:nvSpPr>
            <p:spPr>
              <a:xfrm>
                <a:off x="880645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67" name="Freeform: Shape 866">
                <a:extLst>
                  <a:ext uri="{FF2B5EF4-FFF2-40B4-BE49-F238E27FC236}">
                    <a16:creationId xmlns:a16="http://schemas.microsoft.com/office/drawing/2014/main" id="{1FCF969A-9641-4CE6-9D07-C0D036C19B93}"/>
                  </a:ext>
                </a:extLst>
              </p:cNvPr>
              <p:cNvSpPr/>
              <p:nvPr/>
            </p:nvSpPr>
            <p:spPr>
              <a:xfrm>
                <a:off x="884065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68" name="Freeform: Shape 867">
                <a:extLst>
                  <a:ext uri="{FF2B5EF4-FFF2-40B4-BE49-F238E27FC236}">
                    <a16:creationId xmlns:a16="http://schemas.microsoft.com/office/drawing/2014/main" id="{6B90CEEC-5942-4320-B521-C44C66508872}"/>
                  </a:ext>
                </a:extLst>
              </p:cNvPr>
              <p:cNvSpPr/>
              <p:nvPr/>
            </p:nvSpPr>
            <p:spPr>
              <a:xfrm>
                <a:off x="8789293"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69" name="Freeform: Shape 868">
                <a:extLst>
                  <a:ext uri="{FF2B5EF4-FFF2-40B4-BE49-F238E27FC236}">
                    <a16:creationId xmlns:a16="http://schemas.microsoft.com/office/drawing/2014/main" id="{59E16EC1-3564-4196-8056-E86EE3901E51}"/>
                  </a:ext>
                </a:extLst>
              </p:cNvPr>
              <p:cNvSpPr/>
              <p:nvPr/>
            </p:nvSpPr>
            <p:spPr>
              <a:xfrm>
                <a:off x="882360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870" name="Freeform: Shape 869">
                <a:extLst>
                  <a:ext uri="{FF2B5EF4-FFF2-40B4-BE49-F238E27FC236}">
                    <a16:creationId xmlns:a16="http://schemas.microsoft.com/office/drawing/2014/main" id="{E5F35FE0-0F9C-47D8-A9A7-DE6AAD605510}"/>
                  </a:ext>
                </a:extLst>
              </p:cNvPr>
              <p:cNvSpPr/>
              <p:nvPr/>
            </p:nvSpPr>
            <p:spPr>
              <a:xfrm>
                <a:off x="880645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71" name="Freeform: Shape 870">
                <a:extLst>
                  <a:ext uri="{FF2B5EF4-FFF2-40B4-BE49-F238E27FC236}">
                    <a16:creationId xmlns:a16="http://schemas.microsoft.com/office/drawing/2014/main" id="{DDEA044C-6FC9-46FB-AA5C-E462F414CA94}"/>
                  </a:ext>
                </a:extLst>
              </p:cNvPr>
              <p:cNvSpPr/>
              <p:nvPr/>
            </p:nvSpPr>
            <p:spPr>
              <a:xfrm>
                <a:off x="8840652"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872" name="Freeform: Shape 871">
                <a:extLst>
                  <a:ext uri="{FF2B5EF4-FFF2-40B4-BE49-F238E27FC236}">
                    <a16:creationId xmlns:a16="http://schemas.microsoft.com/office/drawing/2014/main" id="{EBE1A49A-9B7F-4355-8A7B-7FC50D7F603D}"/>
                  </a:ext>
                </a:extLst>
              </p:cNvPr>
              <p:cNvSpPr/>
              <p:nvPr/>
            </p:nvSpPr>
            <p:spPr>
              <a:xfrm>
                <a:off x="878917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873" name="Freeform: Shape 872">
                <a:extLst>
                  <a:ext uri="{FF2B5EF4-FFF2-40B4-BE49-F238E27FC236}">
                    <a16:creationId xmlns:a16="http://schemas.microsoft.com/office/drawing/2014/main" id="{162AFC5B-89CC-416A-96FE-01D34D902960}"/>
                  </a:ext>
                </a:extLst>
              </p:cNvPr>
              <p:cNvSpPr/>
              <p:nvPr/>
            </p:nvSpPr>
            <p:spPr>
              <a:xfrm>
                <a:off x="8823381"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874" name="Freeform: Shape 873">
                <a:extLst>
                  <a:ext uri="{FF2B5EF4-FFF2-40B4-BE49-F238E27FC236}">
                    <a16:creationId xmlns:a16="http://schemas.microsoft.com/office/drawing/2014/main" id="{82A42882-CD28-4766-8CFA-989D5A0BE44E}"/>
                  </a:ext>
                </a:extLst>
              </p:cNvPr>
              <p:cNvSpPr/>
              <p:nvPr/>
            </p:nvSpPr>
            <p:spPr>
              <a:xfrm>
                <a:off x="880732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875" name="Freeform: Shape 874">
                <a:extLst>
                  <a:ext uri="{FF2B5EF4-FFF2-40B4-BE49-F238E27FC236}">
                    <a16:creationId xmlns:a16="http://schemas.microsoft.com/office/drawing/2014/main" id="{BEA9B47F-D210-4A78-AF72-CD481F4371CB}"/>
                  </a:ext>
                </a:extLst>
              </p:cNvPr>
              <p:cNvSpPr/>
              <p:nvPr/>
            </p:nvSpPr>
            <p:spPr>
              <a:xfrm>
                <a:off x="884042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876" name="Freeform: Shape 875">
                <a:extLst>
                  <a:ext uri="{FF2B5EF4-FFF2-40B4-BE49-F238E27FC236}">
                    <a16:creationId xmlns:a16="http://schemas.microsoft.com/office/drawing/2014/main" id="{2CE74C4F-04E8-439A-ACF7-D77FE20964D3}"/>
                  </a:ext>
                </a:extLst>
              </p:cNvPr>
              <p:cNvSpPr/>
              <p:nvPr/>
            </p:nvSpPr>
            <p:spPr>
              <a:xfrm>
                <a:off x="878917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877" name="Freeform: Shape 876">
                <a:extLst>
                  <a:ext uri="{FF2B5EF4-FFF2-40B4-BE49-F238E27FC236}">
                    <a16:creationId xmlns:a16="http://schemas.microsoft.com/office/drawing/2014/main" id="{C6B6A23B-1E49-4534-8654-BAAF1E071B83}"/>
                  </a:ext>
                </a:extLst>
              </p:cNvPr>
              <p:cNvSpPr/>
              <p:nvPr/>
            </p:nvSpPr>
            <p:spPr>
              <a:xfrm>
                <a:off x="8823381"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878" name="Freeform: Shape 877">
                <a:extLst>
                  <a:ext uri="{FF2B5EF4-FFF2-40B4-BE49-F238E27FC236}">
                    <a16:creationId xmlns:a16="http://schemas.microsoft.com/office/drawing/2014/main" id="{183D94F4-CC7D-4685-8567-B5C50C3CC702}"/>
                  </a:ext>
                </a:extLst>
              </p:cNvPr>
              <p:cNvSpPr/>
              <p:nvPr/>
            </p:nvSpPr>
            <p:spPr>
              <a:xfrm>
                <a:off x="880645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879" name="Freeform: Shape 878">
                <a:extLst>
                  <a:ext uri="{FF2B5EF4-FFF2-40B4-BE49-F238E27FC236}">
                    <a16:creationId xmlns:a16="http://schemas.microsoft.com/office/drawing/2014/main" id="{F869B6D3-96FC-489F-8A95-9F3C84A00CAD}"/>
                  </a:ext>
                </a:extLst>
              </p:cNvPr>
              <p:cNvSpPr/>
              <p:nvPr/>
            </p:nvSpPr>
            <p:spPr>
              <a:xfrm>
                <a:off x="8840652"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880" name="Freeform: Shape 879">
                <a:extLst>
                  <a:ext uri="{FF2B5EF4-FFF2-40B4-BE49-F238E27FC236}">
                    <a16:creationId xmlns:a16="http://schemas.microsoft.com/office/drawing/2014/main" id="{565796A1-229D-49F1-B95E-4FA87DBF4175}"/>
                  </a:ext>
                </a:extLst>
              </p:cNvPr>
              <p:cNvSpPr/>
              <p:nvPr/>
            </p:nvSpPr>
            <p:spPr>
              <a:xfrm>
                <a:off x="8789293"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81" name="Freeform: Shape 880">
                <a:extLst>
                  <a:ext uri="{FF2B5EF4-FFF2-40B4-BE49-F238E27FC236}">
                    <a16:creationId xmlns:a16="http://schemas.microsoft.com/office/drawing/2014/main" id="{0E71A10B-A78F-4A05-8220-308FD0BEDEF5}"/>
                  </a:ext>
                </a:extLst>
              </p:cNvPr>
              <p:cNvSpPr/>
              <p:nvPr/>
            </p:nvSpPr>
            <p:spPr>
              <a:xfrm>
                <a:off x="8823495"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82" name="Freeform: Shape 881">
                <a:extLst>
                  <a:ext uri="{FF2B5EF4-FFF2-40B4-BE49-F238E27FC236}">
                    <a16:creationId xmlns:a16="http://schemas.microsoft.com/office/drawing/2014/main" id="{6EF5A463-DACE-4D52-B024-E58A35640389}"/>
                  </a:ext>
                </a:extLst>
              </p:cNvPr>
              <p:cNvSpPr/>
              <p:nvPr/>
            </p:nvSpPr>
            <p:spPr>
              <a:xfrm>
                <a:off x="8806223" y="1217051"/>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883" name="Freeform: Shape 882">
                <a:extLst>
                  <a:ext uri="{FF2B5EF4-FFF2-40B4-BE49-F238E27FC236}">
                    <a16:creationId xmlns:a16="http://schemas.microsoft.com/office/drawing/2014/main" id="{9F5BA290-0D06-4B12-9CE0-E1CE7AD4FDE9}"/>
                  </a:ext>
                </a:extLst>
              </p:cNvPr>
              <p:cNvSpPr/>
              <p:nvPr/>
            </p:nvSpPr>
            <p:spPr>
              <a:xfrm>
                <a:off x="884065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84" name="Freeform: Shape 883">
                <a:extLst>
                  <a:ext uri="{FF2B5EF4-FFF2-40B4-BE49-F238E27FC236}">
                    <a16:creationId xmlns:a16="http://schemas.microsoft.com/office/drawing/2014/main" id="{03092F26-ADCC-4696-98A8-179A96258458}"/>
                  </a:ext>
                </a:extLst>
              </p:cNvPr>
              <p:cNvSpPr/>
              <p:nvPr/>
            </p:nvSpPr>
            <p:spPr>
              <a:xfrm>
                <a:off x="870361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885" name="Freeform: Shape 884">
                <a:extLst>
                  <a:ext uri="{FF2B5EF4-FFF2-40B4-BE49-F238E27FC236}">
                    <a16:creationId xmlns:a16="http://schemas.microsoft.com/office/drawing/2014/main" id="{209EDD1E-87CD-49E9-A500-3B115CF8082E}"/>
                  </a:ext>
                </a:extLst>
              </p:cNvPr>
              <p:cNvSpPr/>
              <p:nvPr/>
            </p:nvSpPr>
            <p:spPr>
              <a:xfrm>
                <a:off x="873782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886" name="Freeform: Shape 885">
                <a:extLst>
                  <a:ext uri="{FF2B5EF4-FFF2-40B4-BE49-F238E27FC236}">
                    <a16:creationId xmlns:a16="http://schemas.microsoft.com/office/drawing/2014/main" id="{EC8465E2-5E33-4CF8-9C52-F6CC6D704B61}"/>
                  </a:ext>
                </a:extLst>
              </p:cNvPr>
              <p:cNvSpPr/>
              <p:nvPr/>
            </p:nvSpPr>
            <p:spPr>
              <a:xfrm>
                <a:off x="877202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887" name="Freeform: Shape 886">
                <a:extLst>
                  <a:ext uri="{FF2B5EF4-FFF2-40B4-BE49-F238E27FC236}">
                    <a16:creationId xmlns:a16="http://schemas.microsoft.com/office/drawing/2014/main" id="{07A5B649-EEAD-4B0A-B6CD-944FADAD6867}"/>
                  </a:ext>
                </a:extLst>
              </p:cNvPr>
              <p:cNvSpPr/>
              <p:nvPr/>
            </p:nvSpPr>
            <p:spPr>
              <a:xfrm>
                <a:off x="8720891"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88" name="Freeform: Shape 887">
                <a:extLst>
                  <a:ext uri="{FF2B5EF4-FFF2-40B4-BE49-F238E27FC236}">
                    <a16:creationId xmlns:a16="http://schemas.microsoft.com/office/drawing/2014/main" id="{0E6AB673-DA4A-4AFC-9507-C3EDC67BB42B}"/>
                  </a:ext>
                </a:extLst>
              </p:cNvPr>
              <p:cNvSpPr/>
              <p:nvPr/>
            </p:nvSpPr>
            <p:spPr>
              <a:xfrm>
                <a:off x="875486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889" name="Freeform: Shape 888">
                <a:extLst>
                  <a:ext uri="{FF2B5EF4-FFF2-40B4-BE49-F238E27FC236}">
                    <a16:creationId xmlns:a16="http://schemas.microsoft.com/office/drawing/2014/main" id="{1D7D0F43-23E1-47FF-882F-4E0EBA30E672}"/>
                  </a:ext>
                </a:extLst>
              </p:cNvPr>
              <p:cNvSpPr/>
              <p:nvPr/>
            </p:nvSpPr>
            <p:spPr>
              <a:xfrm>
                <a:off x="873804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0" name="Freeform: Shape 889">
                <a:extLst>
                  <a:ext uri="{FF2B5EF4-FFF2-40B4-BE49-F238E27FC236}">
                    <a16:creationId xmlns:a16="http://schemas.microsoft.com/office/drawing/2014/main" id="{7DBD3D78-2274-46E0-A150-70A3C8E7939B}"/>
                  </a:ext>
                </a:extLst>
              </p:cNvPr>
              <p:cNvSpPr/>
              <p:nvPr/>
            </p:nvSpPr>
            <p:spPr>
              <a:xfrm>
                <a:off x="877224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1" name="Freeform: Shape 890">
                <a:extLst>
                  <a:ext uri="{FF2B5EF4-FFF2-40B4-BE49-F238E27FC236}">
                    <a16:creationId xmlns:a16="http://schemas.microsoft.com/office/drawing/2014/main" id="{DDD41DB1-B649-49FC-BF4C-6D114CD847A4}"/>
                  </a:ext>
                </a:extLst>
              </p:cNvPr>
              <p:cNvSpPr/>
              <p:nvPr/>
            </p:nvSpPr>
            <p:spPr>
              <a:xfrm>
                <a:off x="872089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92" name="Freeform: Shape 891">
                <a:extLst>
                  <a:ext uri="{FF2B5EF4-FFF2-40B4-BE49-F238E27FC236}">
                    <a16:creationId xmlns:a16="http://schemas.microsoft.com/office/drawing/2014/main" id="{F33B8579-A455-4252-BAA1-7FF4A5DE231E}"/>
                  </a:ext>
                </a:extLst>
              </p:cNvPr>
              <p:cNvSpPr/>
              <p:nvPr/>
            </p:nvSpPr>
            <p:spPr>
              <a:xfrm>
                <a:off x="875509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3" name="Freeform: Shape 892">
                <a:extLst>
                  <a:ext uri="{FF2B5EF4-FFF2-40B4-BE49-F238E27FC236}">
                    <a16:creationId xmlns:a16="http://schemas.microsoft.com/office/drawing/2014/main" id="{A35A8B30-4556-4575-9ECB-3C2FE8DEF741}"/>
                  </a:ext>
                </a:extLst>
              </p:cNvPr>
              <p:cNvSpPr/>
              <p:nvPr/>
            </p:nvSpPr>
            <p:spPr>
              <a:xfrm>
                <a:off x="873804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4" name="Freeform: Shape 893">
                <a:extLst>
                  <a:ext uri="{FF2B5EF4-FFF2-40B4-BE49-F238E27FC236}">
                    <a16:creationId xmlns:a16="http://schemas.microsoft.com/office/drawing/2014/main" id="{C121DDD7-6782-492F-A3B7-9AB5F2A5F75D}"/>
                  </a:ext>
                </a:extLst>
              </p:cNvPr>
              <p:cNvSpPr/>
              <p:nvPr/>
            </p:nvSpPr>
            <p:spPr>
              <a:xfrm>
                <a:off x="877224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5" name="Freeform: Shape 894">
                <a:extLst>
                  <a:ext uri="{FF2B5EF4-FFF2-40B4-BE49-F238E27FC236}">
                    <a16:creationId xmlns:a16="http://schemas.microsoft.com/office/drawing/2014/main" id="{9C4DEA70-39F2-4D00-AF9A-4F4308A126F4}"/>
                  </a:ext>
                </a:extLst>
              </p:cNvPr>
              <p:cNvSpPr/>
              <p:nvPr/>
            </p:nvSpPr>
            <p:spPr>
              <a:xfrm>
                <a:off x="872066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896" name="Freeform: Shape 895">
                <a:extLst>
                  <a:ext uri="{FF2B5EF4-FFF2-40B4-BE49-F238E27FC236}">
                    <a16:creationId xmlns:a16="http://schemas.microsoft.com/office/drawing/2014/main" id="{7EF244F1-149D-43A9-9149-E5C03DB32BC5}"/>
                  </a:ext>
                </a:extLst>
              </p:cNvPr>
              <p:cNvSpPr/>
              <p:nvPr/>
            </p:nvSpPr>
            <p:spPr>
              <a:xfrm>
                <a:off x="875596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897" name="Freeform: Shape 896">
                <a:extLst>
                  <a:ext uri="{FF2B5EF4-FFF2-40B4-BE49-F238E27FC236}">
                    <a16:creationId xmlns:a16="http://schemas.microsoft.com/office/drawing/2014/main" id="{9E8A4FB7-2768-4794-A82C-8BE26B540527}"/>
                  </a:ext>
                </a:extLst>
              </p:cNvPr>
              <p:cNvSpPr/>
              <p:nvPr/>
            </p:nvSpPr>
            <p:spPr>
              <a:xfrm>
                <a:off x="873782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898" name="Freeform: Shape 897">
                <a:extLst>
                  <a:ext uri="{FF2B5EF4-FFF2-40B4-BE49-F238E27FC236}">
                    <a16:creationId xmlns:a16="http://schemas.microsoft.com/office/drawing/2014/main" id="{6AE14860-DE9B-437D-AE56-A7FB7849E229}"/>
                  </a:ext>
                </a:extLst>
              </p:cNvPr>
              <p:cNvSpPr/>
              <p:nvPr/>
            </p:nvSpPr>
            <p:spPr>
              <a:xfrm>
                <a:off x="877202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lang="en-US"/>
              </a:p>
            </p:txBody>
          </p:sp>
          <p:sp>
            <p:nvSpPr>
              <p:cNvPr id="899" name="Freeform: Shape 898">
                <a:extLst>
                  <a:ext uri="{FF2B5EF4-FFF2-40B4-BE49-F238E27FC236}">
                    <a16:creationId xmlns:a16="http://schemas.microsoft.com/office/drawing/2014/main" id="{BEE8C549-2297-402B-B0E0-FE3B5C10A8B2}"/>
                  </a:ext>
                </a:extLst>
              </p:cNvPr>
              <p:cNvSpPr/>
              <p:nvPr/>
            </p:nvSpPr>
            <p:spPr>
              <a:xfrm>
                <a:off x="872066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900" name="Freeform: Shape 899">
                <a:extLst>
                  <a:ext uri="{FF2B5EF4-FFF2-40B4-BE49-F238E27FC236}">
                    <a16:creationId xmlns:a16="http://schemas.microsoft.com/office/drawing/2014/main" id="{D6B71235-F789-4C6D-A718-BDE0E3ED031C}"/>
                  </a:ext>
                </a:extLst>
              </p:cNvPr>
              <p:cNvSpPr/>
              <p:nvPr/>
            </p:nvSpPr>
            <p:spPr>
              <a:xfrm>
                <a:off x="875486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01" name="Freeform: Shape 900">
                <a:extLst>
                  <a:ext uri="{FF2B5EF4-FFF2-40B4-BE49-F238E27FC236}">
                    <a16:creationId xmlns:a16="http://schemas.microsoft.com/office/drawing/2014/main" id="{46D4ED8A-146D-43F1-AF11-55037334BF2D}"/>
                  </a:ext>
                </a:extLst>
              </p:cNvPr>
              <p:cNvSpPr/>
              <p:nvPr/>
            </p:nvSpPr>
            <p:spPr>
              <a:xfrm>
                <a:off x="873804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02" name="Freeform: Shape 901">
                <a:extLst>
                  <a:ext uri="{FF2B5EF4-FFF2-40B4-BE49-F238E27FC236}">
                    <a16:creationId xmlns:a16="http://schemas.microsoft.com/office/drawing/2014/main" id="{E58426BD-833C-4490-B33A-93EE62BA94B3}"/>
                  </a:ext>
                </a:extLst>
              </p:cNvPr>
              <p:cNvSpPr/>
              <p:nvPr/>
            </p:nvSpPr>
            <p:spPr>
              <a:xfrm>
                <a:off x="877224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03" name="Freeform: Shape 902">
                <a:extLst>
                  <a:ext uri="{FF2B5EF4-FFF2-40B4-BE49-F238E27FC236}">
                    <a16:creationId xmlns:a16="http://schemas.microsoft.com/office/drawing/2014/main" id="{140F00AC-E9AD-4466-BEA7-90F85D76148B}"/>
                  </a:ext>
                </a:extLst>
              </p:cNvPr>
              <p:cNvSpPr/>
              <p:nvPr/>
            </p:nvSpPr>
            <p:spPr>
              <a:xfrm>
                <a:off x="8720891"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7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7"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904" name="Freeform: Shape 903">
                <a:extLst>
                  <a:ext uri="{FF2B5EF4-FFF2-40B4-BE49-F238E27FC236}">
                    <a16:creationId xmlns:a16="http://schemas.microsoft.com/office/drawing/2014/main" id="{B4586905-814C-417C-9EA0-9EAB808AC7BE}"/>
                  </a:ext>
                </a:extLst>
              </p:cNvPr>
              <p:cNvSpPr/>
              <p:nvPr/>
            </p:nvSpPr>
            <p:spPr>
              <a:xfrm>
                <a:off x="8755092"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05" name="Freeform: Shape 904">
                <a:extLst>
                  <a:ext uri="{FF2B5EF4-FFF2-40B4-BE49-F238E27FC236}">
                    <a16:creationId xmlns:a16="http://schemas.microsoft.com/office/drawing/2014/main" id="{71010E84-D497-443B-B896-29656AA447E9}"/>
                  </a:ext>
                </a:extLst>
              </p:cNvPr>
              <p:cNvSpPr/>
              <p:nvPr/>
            </p:nvSpPr>
            <p:spPr>
              <a:xfrm>
                <a:off x="8737820"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06" name="Freeform: Shape 905">
                <a:extLst>
                  <a:ext uri="{FF2B5EF4-FFF2-40B4-BE49-F238E27FC236}">
                    <a16:creationId xmlns:a16="http://schemas.microsoft.com/office/drawing/2014/main" id="{3A89EB82-EFDE-440A-8AAC-C2EF7CC9ADFA}"/>
                  </a:ext>
                </a:extLst>
              </p:cNvPr>
              <p:cNvSpPr/>
              <p:nvPr/>
            </p:nvSpPr>
            <p:spPr>
              <a:xfrm>
                <a:off x="8772022"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07" name="Freeform: Shape 906">
                <a:extLst>
                  <a:ext uri="{FF2B5EF4-FFF2-40B4-BE49-F238E27FC236}">
                    <a16:creationId xmlns:a16="http://schemas.microsoft.com/office/drawing/2014/main" id="{4C50D721-A5CF-4733-B990-D1568A430082}"/>
                  </a:ext>
                </a:extLst>
              </p:cNvPr>
              <p:cNvSpPr/>
              <p:nvPr/>
            </p:nvSpPr>
            <p:spPr>
              <a:xfrm>
                <a:off x="8686461"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7" y="13467"/>
                      <a:pt x="-41" y="8698"/>
                    </a:cubicBezTo>
                    <a:cubicBezTo>
                      <a:pt x="-97" y="3929"/>
                      <a:pt x="3709" y="12"/>
                      <a:pt x="8481" y="-50"/>
                    </a:cubicBezTo>
                    <a:cubicBezTo>
                      <a:pt x="13253"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lang="en-US"/>
              </a:p>
            </p:txBody>
          </p:sp>
          <p:sp>
            <p:nvSpPr>
              <p:cNvPr id="908" name="Freeform: Shape 907">
                <a:extLst>
                  <a:ext uri="{FF2B5EF4-FFF2-40B4-BE49-F238E27FC236}">
                    <a16:creationId xmlns:a16="http://schemas.microsoft.com/office/drawing/2014/main" id="{E0C4E5E0-306C-4C31-A90E-4A4E8B4A4B93}"/>
                  </a:ext>
                </a:extLst>
              </p:cNvPr>
              <p:cNvSpPr/>
              <p:nvPr/>
            </p:nvSpPr>
            <p:spPr>
              <a:xfrm>
                <a:off x="866953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09" name="Freeform: Shape 908">
                <a:extLst>
                  <a:ext uri="{FF2B5EF4-FFF2-40B4-BE49-F238E27FC236}">
                    <a16:creationId xmlns:a16="http://schemas.microsoft.com/office/drawing/2014/main" id="{DD3C6C71-953B-4866-B686-055B4D67C56B}"/>
                  </a:ext>
                </a:extLst>
              </p:cNvPr>
              <p:cNvSpPr/>
              <p:nvPr/>
            </p:nvSpPr>
            <p:spPr>
              <a:xfrm>
                <a:off x="8703846" y="943895"/>
                <a:ext cx="17044" cy="17043"/>
              </a:xfrm>
              <a:custGeom>
                <a:avLst/>
                <a:gdLst>
                  <a:gd fmla="*/ 8368 w 17044" name="connsiteX0"/>
                  <a:gd fmla="*/ 16993 h 17043" name="connsiteY0"/>
                  <a:gd fmla="*/ -41 w 17044" name="connsiteX1"/>
                  <a:gd fmla="*/ 8358 h 17043" name="connsiteY1"/>
                  <a:gd fmla="*/ 8594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0" y="-113"/>
                      <a:pt x="8594" y="-50"/>
                    </a:cubicBezTo>
                    <a:cubicBezTo>
                      <a:pt x="13253" y="12"/>
                      <a:pt x="17003" y="3808"/>
                      <a:pt x="17003" y="8471"/>
                    </a:cubicBezTo>
                    <a:cubicBezTo>
                      <a:pt x="16946" y="13195"/>
                      <a:pt x="13095" y="16993"/>
                      <a:pt x="8368" y="16993"/>
                    </a:cubicBezTo>
                    <a:close/>
                  </a:path>
                </a:pathLst>
              </a:custGeom>
              <a:solidFill>
                <a:srgbClr val="271C57"/>
              </a:solidFill>
              <a:ln cap="flat" w="11362">
                <a:noFill/>
                <a:prstDash val="solid"/>
                <a:miter/>
              </a:ln>
            </p:spPr>
            <p:txBody>
              <a:bodyPr anchor="ctr" rtlCol="0"/>
              <a:lstStyle/>
              <a:p>
                <a:endParaRPr lang="en-US"/>
              </a:p>
            </p:txBody>
          </p:sp>
          <p:sp>
            <p:nvSpPr>
              <p:cNvPr id="910" name="Freeform: Shape 909">
                <a:extLst>
                  <a:ext uri="{FF2B5EF4-FFF2-40B4-BE49-F238E27FC236}">
                    <a16:creationId xmlns:a16="http://schemas.microsoft.com/office/drawing/2014/main" id="{C07D1C5D-761C-4954-AF63-50D89A9A0024}"/>
                  </a:ext>
                </a:extLst>
              </p:cNvPr>
              <p:cNvSpPr/>
              <p:nvPr/>
            </p:nvSpPr>
            <p:spPr>
              <a:xfrm>
                <a:off x="8686689"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11" name="Freeform: Shape 910">
                <a:extLst>
                  <a:ext uri="{FF2B5EF4-FFF2-40B4-BE49-F238E27FC236}">
                    <a16:creationId xmlns:a16="http://schemas.microsoft.com/office/drawing/2014/main" id="{A6E0C0AA-D1CB-49D0-9930-FD05AD7812A9}"/>
                  </a:ext>
                </a:extLst>
              </p:cNvPr>
              <p:cNvSpPr/>
              <p:nvPr/>
            </p:nvSpPr>
            <p:spPr>
              <a:xfrm>
                <a:off x="866953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12" name="Freeform: Shape 911">
                <a:extLst>
                  <a:ext uri="{FF2B5EF4-FFF2-40B4-BE49-F238E27FC236}">
                    <a16:creationId xmlns:a16="http://schemas.microsoft.com/office/drawing/2014/main" id="{67CD3B0C-6DBD-403A-82C4-44521FB1B529}"/>
                  </a:ext>
                </a:extLst>
              </p:cNvPr>
              <p:cNvSpPr/>
              <p:nvPr/>
            </p:nvSpPr>
            <p:spPr>
              <a:xfrm>
                <a:off x="870373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13" name="Freeform: Shape 912">
                <a:extLst>
                  <a:ext uri="{FF2B5EF4-FFF2-40B4-BE49-F238E27FC236}">
                    <a16:creationId xmlns:a16="http://schemas.microsoft.com/office/drawing/2014/main" id="{46E5AF50-FA70-4E90-B2A0-1516597790B0}"/>
                  </a:ext>
                </a:extLst>
              </p:cNvPr>
              <p:cNvSpPr/>
              <p:nvPr/>
            </p:nvSpPr>
            <p:spPr>
              <a:xfrm>
                <a:off x="865226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lang="en-US"/>
              </a:p>
            </p:txBody>
          </p:sp>
          <p:sp>
            <p:nvSpPr>
              <p:cNvPr id="914" name="Freeform: Shape 913">
                <a:extLst>
                  <a:ext uri="{FF2B5EF4-FFF2-40B4-BE49-F238E27FC236}">
                    <a16:creationId xmlns:a16="http://schemas.microsoft.com/office/drawing/2014/main" id="{865A3572-A90C-4234-90A7-E91FD0455094}"/>
                  </a:ext>
                </a:extLst>
              </p:cNvPr>
              <p:cNvSpPr/>
              <p:nvPr/>
            </p:nvSpPr>
            <p:spPr>
              <a:xfrm>
                <a:off x="865248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15" name="Freeform: Shape 914">
                <a:extLst>
                  <a:ext uri="{FF2B5EF4-FFF2-40B4-BE49-F238E27FC236}">
                    <a16:creationId xmlns:a16="http://schemas.microsoft.com/office/drawing/2014/main" id="{757FEBF3-7E16-464F-A9CF-BBFC1A35FCC6}"/>
                  </a:ext>
                </a:extLst>
              </p:cNvPr>
              <p:cNvSpPr/>
              <p:nvPr/>
            </p:nvSpPr>
            <p:spPr>
              <a:xfrm>
                <a:off x="8686461"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lang="en-US"/>
              </a:p>
            </p:txBody>
          </p:sp>
          <p:sp>
            <p:nvSpPr>
              <p:cNvPr id="916" name="Freeform: Shape 915">
                <a:extLst>
                  <a:ext uri="{FF2B5EF4-FFF2-40B4-BE49-F238E27FC236}">
                    <a16:creationId xmlns:a16="http://schemas.microsoft.com/office/drawing/2014/main" id="{240DEE3F-0F62-4601-891E-9713488CB441}"/>
                  </a:ext>
                </a:extLst>
              </p:cNvPr>
              <p:cNvSpPr/>
              <p:nvPr/>
            </p:nvSpPr>
            <p:spPr>
              <a:xfrm>
                <a:off x="866930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17" name="Freeform: Shape 916">
                <a:extLst>
                  <a:ext uri="{FF2B5EF4-FFF2-40B4-BE49-F238E27FC236}">
                    <a16:creationId xmlns:a16="http://schemas.microsoft.com/office/drawing/2014/main" id="{7DBD9685-4A7B-4929-B19F-86DC0ED26712}"/>
                  </a:ext>
                </a:extLst>
              </p:cNvPr>
              <p:cNvSpPr/>
              <p:nvPr/>
            </p:nvSpPr>
            <p:spPr>
              <a:xfrm>
                <a:off x="870361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18" name="Freeform: Shape 917">
                <a:extLst>
                  <a:ext uri="{FF2B5EF4-FFF2-40B4-BE49-F238E27FC236}">
                    <a16:creationId xmlns:a16="http://schemas.microsoft.com/office/drawing/2014/main" id="{7441BBE1-1AEE-4129-9E3B-09E7E9817DE8}"/>
                  </a:ext>
                </a:extLst>
              </p:cNvPr>
              <p:cNvSpPr/>
              <p:nvPr/>
            </p:nvSpPr>
            <p:spPr>
              <a:xfrm>
                <a:off x="865226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19" name="Freeform: Shape 918">
                <a:extLst>
                  <a:ext uri="{FF2B5EF4-FFF2-40B4-BE49-F238E27FC236}">
                    <a16:creationId xmlns:a16="http://schemas.microsoft.com/office/drawing/2014/main" id="{4CC9D17B-5481-4871-AB87-AC6D95A4C394}"/>
                  </a:ext>
                </a:extLst>
              </p:cNvPr>
              <p:cNvSpPr/>
              <p:nvPr/>
            </p:nvSpPr>
            <p:spPr>
              <a:xfrm>
                <a:off x="868646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20" name="Freeform: Shape 919">
                <a:extLst>
                  <a:ext uri="{FF2B5EF4-FFF2-40B4-BE49-F238E27FC236}">
                    <a16:creationId xmlns:a16="http://schemas.microsoft.com/office/drawing/2014/main" id="{A3797A31-FDEB-434C-BEF8-373F6B60D243}"/>
                  </a:ext>
                </a:extLst>
              </p:cNvPr>
              <p:cNvSpPr/>
              <p:nvPr/>
            </p:nvSpPr>
            <p:spPr>
              <a:xfrm>
                <a:off x="866953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21" name="Freeform: Shape 920">
                <a:extLst>
                  <a:ext uri="{FF2B5EF4-FFF2-40B4-BE49-F238E27FC236}">
                    <a16:creationId xmlns:a16="http://schemas.microsoft.com/office/drawing/2014/main" id="{456DC66C-94F1-448F-A047-85BD1D8B0E0A}"/>
                  </a:ext>
                </a:extLst>
              </p:cNvPr>
              <p:cNvSpPr/>
              <p:nvPr/>
            </p:nvSpPr>
            <p:spPr>
              <a:xfrm>
                <a:off x="8703846"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0"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922" name="Freeform: Shape 921">
                <a:extLst>
                  <a:ext uri="{FF2B5EF4-FFF2-40B4-BE49-F238E27FC236}">
                    <a16:creationId xmlns:a16="http://schemas.microsoft.com/office/drawing/2014/main" id="{3D7398D2-B20C-436F-A304-04E0C360387A}"/>
                  </a:ext>
                </a:extLst>
              </p:cNvPr>
              <p:cNvSpPr/>
              <p:nvPr/>
            </p:nvSpPr>
            <p:spPr>
              <a:xfrm>
                <a:off x="858484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923" name="Freeform: Shape 922">
                <a:extLst>
                  <a:ext uri="{FF2B5EF4-FFF2-40B4-BE49-F238E27FC236}">
                    <a16:creationId xmlns:a16="http://schemas.microsoft.com/office/drawing/2014/main" id="{1E78B71F-D29E-40FD-A724-ECD9DE2DDD3C}"/>
                  </a:ext>
                </a:extLst>
              </p:cNvPr>
              <p:cNvSpPr/>
              <p:nvPr/>
            </p:nvSpPr>
            <p:spPr>
              <a:xfrm>
                <a:off x="861805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24" name="Freeform: Shape 923">
                <a:extLst>
                  <a:ext uri="{FF2B5EF4-FFF2-40B4-BE49-F238E27FC236}">
                    <a16:creationId xmlns:a16="http://schemas.microsoft.com/office/drawing/2014/main" id="{C03599DD-B116-4B65-B07F-B1745D80A81F}"/>
                  </a:ext>
                </a:extLst>
              </p:cNvPr>
              <p:cNvSpPr/>
              <p:nvPr/>
            </p:nvSpPr>
            <p:spPr>
              <a:xfrm>
                <a:off x="8566699"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25" name="Freeform: Shape 924">
                <a:extLst>
                  <a:ext uri="{FF2B5EF4-FFF2-40B4-BE49-F238E27FC236}">
                    <a16:creationId xmlns:a16="http://schemas.microsoft.com/office/drawing/2014/main" id="{A547E543-2E09-475F-B9CB-2CD662EC4C4D}"/>
                  </a:ext>
                </a:extLst>
              </p:cNvPr>
              <p:cNvSpPr/>
              <p:nvPr/>
            </p:nvSpPr>
            <p:spPr>
              <a:xfrm>
                <a:off x="8600901"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26" name="Freeform: Shape 925">
                <a:extLst>
                  <a:ext uri="{FF2B5EF4-FFF2-40B4-BE49-F238E27FC236}">
                    <a16:creationId xmlns:a16="http://schemas.microsoft.com/office/drawing/2014/main" id="{70BC1D54-9FFF-4484-9A7A-3573DFAEC3F2}"/>
                  </a:ext>
                </a:extLst>
              </p:cNvPr>
              <p:cNvSpPr/>
              <p:nvPr/>
            </p:nvSpPr>
            <p:spPr>
              <a:xfrm>
                <a:off x="8635102"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927" name="Freeform: Shape 926">
                <a:extLst>
                  <a:ext uri="{FF2B5EF4-FFF2-40B4-BE49-F238E27FC236}">
                    <a16:creationId xmlns:a16="http://schemas.microsoft.com/office/drawing/2014/main" id="{2BC709CC-6719-46DC-B8D7-3670719412C3}"/>
                  </a:ext>
                </a:extLst>
              </p:cNvPr>
              <p:cNvSpPr/>
              <p:nvPr/>
            </p:nvSpPr>
            <p:spPr>
              <a:xfrm>
                <a:off x="8635330"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928" name="Freeform: Shape 927">
                <a:extLst>
                  <a:ext uri="{FF2B5EF4-FFF2-40B4-BE49-F238E27FC236}">
                    <a16:creationId xmlns:a16="http://schemas.microsoft.com/office/drawing/2014/main" id="{7198EE56-D592-4C81-8688-587CB10BE489}"/>
                  </a:ext>
                </a:extLst>
              </p:cNvPr>
              <p:cNvSpPr/>
              <p:nvPr/>
            </p:nvSpPr>
            <p:spPr>
              <a:xfrm>
                <a:off x="858374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29" name="Freeform: Shape 928">
                <a:extLst>
                  <a:ext uri="{FF2B5EF4-FFF2-40B4-BE49-F238E27FC236}">
                    <a16:creationId xmlns:a16="http://schemas.microsoft.com/office/drawing/2014/main" id="{6C38B0B3-9B1B-4920-BDFE-D2681794EB01}"/>
                  </a:ext>
                </a:extLst>
              </p:cNvPr>
              <p:cNvSpPr/>
              <p:nvPr/>
            </p:nvSpPr>
            <p:spPr>
              <a:xfrm>
                <a:off x="861805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30" name="Freeform: Shape 929">
                <a:extLst>
                  <a:ext uri="{FF2B5EF4-FFF2-40B4-BE49-F238E27FC236}">
                    <a16:creationId xmlns:a16="http://schemas.microsoft.com/office/drawing/2014/main" id="{9DD31868-224C-4627-99A2-602EB3CDD213}"/>
                  </a:ext>
                </a:extLst>
              </p:cNvPr>
              <p:cNvSpPr/>
              <p:nvPr/>
            </p:nvSpPr>
            <p:spPr>
              <a:xfrm>
                <a:off x="860112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31" name="Freeform: Shape 930">
                <a:extLst>
                  <a:ext uri="{FF2B5EF4-FFF2-40B4-BE49-F238E27FC236}">
                    <a16:creationId xmlns:a16="http://schemas.microsoft.com/office/drawing/2014/main" id="{581A9CCC-1A6C-4B65-810E-86E2107BCAFB}"/>
                  </a:ext>
                </a:extLst>
              </p:cNvPr>
              <p:cNvSpPr/>
              <p:nvPr/>
            </p:nvSpPr>
            <p:spPr>
              <a:xfrm>
                <a:off x="8635330"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932" name="Freeform: Shape 931">
                <a:extLst>
                  <a:ext uri="{FF2B5EF4-FFF2-40B4-BE49-F238E27FC236}">
                    <a16:creationId xmlns:a16="http://schemas.microsoft.com/office/drawing/2014/main" id="{A70FEA28-FB72-4ACE-9E32-76AB347D0056}"/>
                  </a:ext>
                </a:extLst>
              </p:cNvPr>
              <p:cNvSpPr/>
              <p:nvPr/>
            </p:nvSpPr>
            <p:spPr>
              <a:xfrm>
                <a:off x="8549542"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lang="en-US"/>
              </a:p>
            </p:txBody>
          </p:sp>
          <p:sp>
            <p:nvSpPr>
              <p:cNvPr id="933" name="Freeform: Shape 932">
                <a:extLst>
                  <a:ext uri="{FF2B5EF4-FFF2-40B4-BE49-F238E27FC236}">
                    <a16:creationId xmlns:a16="http://schemas.microsoft.com/office/drawing/2014/main" id="{B9FB09A3-324D-4164-AD8E-795CEA7EE49D}"/>
                  </a:ext>
                </a:extLst>
              </p:cNvPr>
              <p:cNvSpPr/>
              <p:nvPr/>
            </p:nvSpPr>
            <p:spPr>
              <a:xfrm>
                <a:off x="8516443"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934" name="Freeform: Shape 933">
                <a:extLst>
                  <a:ext uri="{FF2B5EF4-FFF2-40B4-BE49-F238E27FC236}">
                    <a16:creationId xmlns:a16="http://schemas.microsoft.com/office/drawing/2014/main" id="{3964A9A6-3D07-4712-91EF-B9B563E83EEB}"/>
                  </a:ext>
                </a:extLst>
              </p:cNvPr>
              <p:cNvSpPr/>
              <p:nvPr/>
            </p:nvSpPr>
            <p:spPr>
              <a:xfrm>
                <a:off x="854954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935" name="Freeform: Shape 934">
                <a:extLst>
                  <a:ext uri="{FF2B5EF4-FFF2-40B4-BE49-F238E27FC236}">
                    <a16:creationId xmlns:a16="http://schemas.microsoft.com/office/drawing/2014/main" id="{1A539AFE-CE4E-4218-A423-B893BD781852}"/>
                  </a:ext>
                </a:extLst>
              </p:cNvPr>
              <p:cNvSpPr/>
              <p:nvPr/>
            </p:nvSpPr>
            <p:spPr>
              <a:xfrm>
                <a:off x="8498524"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936" name="Freeform: Shape 935">
                <a:extLst>
                  <a:ext uri="{FF2B5EF4-FFF2-40B4-BE49-F238E27FC236}">
                    <a16:creationId xmlns:a16="http://schemas.microsoft.com/office/drawing/2014/main" id="{C9646A34-A819-4D35-A84E-2E4C0E6C1795}"/>
                  </a:ext>
                </a:extLst>
              </p:cNvPr>
              <p:cNvSpPr/>
              <p:nvPr/>
            </p:nvSpPr>
            <p:spPr>
              <a:xfrm>
                <a:off x="8532725"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937" name="Freeform: Shape 936">
                <a:extLst>
                  <a:ext uri="{FF2B5EF4-FFF2-40B4-BE49-F238E27FC236}">
                    <a16:creationId xmlns:a16="http://schemas.microsoft.com/office/drawing/2014/main" id="{F2AA381C-FE22-44D7-B1BA-9DB1DD9568AE}"/>
                  </a:ext>
                </a:extLst>
              </p:cNvPr>
              <p:cNvSpPr/>
              <p:nvPr/>
            </p:nvSpPr>
            <p:spPr>
              <a:xfrm>
                <a:off x="853249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38" name="Freeform: Shape 937">
                <a:extLst>
                  <a:ext uri="{FF2B5EF4-FFF2-40B4-BE49-F238E27FC236}">
                    <a16:creationId xmlns:a16="http://schemas.microsoft.com/office/drawing/2014/main" id="{E66EB136-6F7F-4E0E-A017-D49C64F09980}"/>
                  </a:ext>
                </a:extLst>
              </p:cNvPr>
              <p:cNvSpPr/>
              <p:nvPr/>
            </p:nvSpPr>
            <p:spPr>
              <a:xfrm>
                <a:off x="8566927"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39" name="Freeform: Shape 938">
                <a:extLst>
                  <a:ext uri="{FF2B5EF4-FFF2-40B4-BE49-F238E27FC236}">
                    <a16:creationId xmlns:a16="http://schemas.microsoft.com/office/drawing/2014/main" id="{D82B9164-C2C0-47D1-8F5D-053013A35DBC}"/>
                  </a:ext>
                </a:extLst>
              </p:cNvPr>
              <p:cNvSpPr/>
              <p:nvPr/>
            </p:nvSpPr>
            <p:spPr>
              <a:xfrm>
                <a:off x="851556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40" name="Freeform: Shape 939">
                <a:extLst>
                  <a:ext uri="{FF2B5EF4-FFF2-40B4-BE49-F238E27FC236}">
                    <a16:creationId xmlns:a16="http://schemas.microsoft.com/office/drawing/2014/main" id="{AEE6E175-A9D2-4911-9637-29FFF338D7C1}"/>
                  </a:ext>
                </a:extLst>
              </p:cNvPr>
              <p:cNvSpPr/>
              <p:nvPr/>
            </p:nvSpPr>
            <p:spPr>
              <a:xfrm>
                <a:off x="8549770"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941" name="Freeform: Shape 940">
                <a:extLst>
                  <a:ext uri="{FF2B5EF4-FFF2-40B4-BE49-F238E27FC236}">
                    <a16:creationId xmlns:a16="http://schemas.microsoft.com/office/drawing/2014/main" id="{B30FF567-62EC-432D-B2C3-29C5B66878DA}"/>
                  </a:ext>
                </a:extLst>
              </p:cNvPr>
              <p:cNvSpPr/>
              <p:nvPr/>
            </p:nvSpPr>
            <p:spPr>
              <a:xfrm>
                <a:off x="8498297"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42" name="Freeform: Shape 941">
                <a:extLst>
                  <a:ext uri="{FF2B5EF4-FFF2-40B4-BE49-F238E27FC236}">
                    <a16:creationId xmlns:a16="http://schemas.microsoft.com/office/drawing/2014/main" id="{CEE6F374-8824-4D4F-95B6-218E0797F0DB}"/>
                  </a:ext>
                </a:extLst>
              </p:cNvPr>
              <p:cNvSpPr/>
              <p:nvPr/>
            </p:nvSpPr>
            <p:spPr>
              <a:xfrm>
                <a:off x="853261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43" name="Freeform: Shape 942">
                <a:extLst>
                  <a:ext uri="{FF2B5EF4-FFF2-40B4-BE49-F238E27FC236}">
                    <a16:creationId xmlns:a16="http://schemas.microsoft.com/office/drawing/2014/main" id="{F8EBA5CC-9501-4E31-8859-9A3E9A2641FF}"/>
                  </a:ext>
                </a:extLst>
              </p:cNvPr>
              <p:cNvSpPr/>
              <p:nvPr/>
            </p:nvSpPr>
            <p:spPr>
              <a:xfrm>
                <a:off x="8481367"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44" name="Freeform: Shape 943">
                <a:extLst>
                  <a:ext uri="{FF2B5EF4-FFF2-40B4-BE49-F238E27FC236}">
                    <a16:creationId xmlns:a16="http://schemas.microsoft.com/office/drawing/2014/main" id="{5AEBAFB5-345A-408B-97A1-2224FC396969}"/>
                  </a:ext>
                </a:extLst>
              </p:cNvPr>
              <p:cNvSpPr/>
              <p:nvPr/>
            </p:nvSpPr>
            <p:spPr>
              <a:xfrm>
                <a:off x="8463982" y="1217051"/>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945" name="Freeform: Shape 944">
                <a:extLst>
                  <a:ext uri="{FF2B5EF4-FFF2-40B4-BE49-F238E27FC236}">
                    <a16:creationId xmlns:a16="http://schemas.microsoft.com/office/drawing/2014/main" id="{C301D3D5-6505-4484-AE45-380D10680BDC}"/>
                  </a:ext>
                </a:extLst>
              </p:cNvPr>
              <p:cNvSpPr/>
              <p:nvPr/>
            </p:nvSpPr>
            <p:spPr>
              <a:xfrm>
                <a:off x="8858150"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lang="en-US"/>
              </a:p>
            </p:txBody>
          </p:sp>
          <p:sp>
            <p:nvSpPr>
              <p:cNvPr id="946" name="Freeform: Shape 945">
                <a:extLst>
                  <a:ext uri="{FF2B5EF4-FFF2-40B4-BE49-F238E27FC236}">
                    <a16:creationId xmlns:a16="http://schemas.microsoft.com/office/drawing/2014/main" id="{01042296-B428-49BF-9320-44C45372A913}"/>
                  </a:ext>
                </a:extLst>
              </p:cNvPr>
              <p:cNvSpPr/>
              <p:nvPr/>
            </p:nvSpPr>
            <p:spPr>
              <a:xfrm>
                <a:off x="8892238" y="125125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47" name="Freeform: Shape 946">
                <a:extLst>
                  <a:ext uri="{FF2B5EF4-FFF2-40B4-BE49-F238E27FC236}">
                    <a16:creationId xmlns:a16="http://schemas.microsoft.com/office/drawing/2014/main" id="{65240F0D-80EE-496E-9971-0418413BAFC6}"/>
                  </a:ext>
                </a:extLst>
              </p:cNvPr>
              <p:cNvSpPr/>
              <p:nvPr/>
            </p:nvSpPr>
            <p:spPr>
              <a:xfrm>
                <a:off x="8874740"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48" name="Freeform: Shape 947">
                <a:extLst>
                  <a:ext uri="{FF2B5EF4-FFF2-40B4-BE49-F238E27FC236}">
                    <a16:creationId xmlns:a16="http://schemas.microsoft.com/office/drawing/2014/main" id="{29AF3B52-8C64-423B-8FDD-206918324D44}"/>
                  </a:ext>
                </a:extLst>
              </p:cNvPr>
              <p:cNvSpPr/>
              <p:nvPr/>
            </p:nvSpPr>
            <p:spPr>
              <a:xfrm>
                <a:off x="8909055"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49" name="Freeform: Shape 948">
                <a:extLst>
                  <a:ext uri="{FF2B5EF4-FFF2-40B4-BE49-F238E27FC236}">
                    <a16:creationId xmlns:a16="http://schemas.microsoft.com/office/drawing/2014/main" id="{19FF7216-F200-428C-817A-46764ADA4955}"/>
                  </a:ext>
                </a:extLst>
              </p:cNvPr>
              <p:cNvSpPr/>
              <p:nvPr/>
            </p:nvSpPr>
            <p:spPr>
              <a:xfrm>
                <a:off x="885837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50" name="Freeform: Shape 949">
                <a:extLst>
                  <a:ext uri="{FF2B5EF4-FFF2-40B4-BE49-F238E27FC236}">
                    <a16:creationId xmlns:a16="http://schemas.microsoft.com/office/drawing/2014/main" id="{3DE59247-F21B-4551-9F65-EB888E874989}"/>
                  </a:ext>
                </a:extLst>
              </p:cNvPr>
              <p:cNvSpPr/>
              <p:nvPr/>
            </p:nvSpPr>
            <p:spPr>
              <a:xfrm>
                <a:off x="889246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51" name="Freeform: Shape 950">
                <a:extLst>
                  <a:ext uri="{FF2B5EF4-FFF2-40B4-BE49-F238E27FC236}">
                    <a16:creationId xmlns:a16="http://schemas.microsoft.com/office/drawing/2014/main" id="{434DD972-9FC2-4922-8A28-9F312721A576}"/>
                  </a:ext>
                </a:extLst>
              </p:cNvPr>
              <p:cNvSpPr/>
              <p:nvPr/>
            </p:nvSpPr>
            <p:spPr>
              <a:xfrm>
                <a:off x="8874967" y="1354084"/>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952" name="Freeform: Shape 951">
                <a:extLst>
                  <a:ext uri="{FF2B5EF4-FFF2-40B4-BE49-F238E27FC236}">
                    <a16:creationId xmlns:a16="http://schemas.microsoft.com/office/drawing/2014/main" id="{EDA5A8A0-9AC9-4FC4-8D81-2C0649D187EB}"/>
                  </a:ext>
                </a:extLst>
              </p:cNvPr>
              <p:cNvSpPr/>
              <p:nvPr/>
            </p:nvSpPr>
            <p:spPr>
              <a:xfrm>
                <a:off x="8909055"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53" name="Freeform: Shape 952">
                <a:extLst>
                  <a:ext uri="{FF2B5EF4-FFF2-40B4-BE49-F238E27FC236}">
                    <a16:creationId xmlns:a16="http://schemas.microsoft.com/office/drawing/2014/main" id="{2F57AE55-6F33-4287-B990-6089D8445F47}"/>
                  </a:ext>
                </a:extLst>
              </p:cNvPr>
              <p:cNvSpPr/>
              <p:nvPr/>
            </p:nvSpPr>
            <p:spPr>
              <a:xfrm>
                <a:off x="8858150"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lang="en-US"/>
              </a:p>
            </p:txBody>
          </p:sp>
          <p:sp>
            <p:nvSpPr>
              <p:cNvPr id="954" name="Freeform: Shape 953">
                <a:extLst>
                  <a:ext uri="{FF2B5EF4-FFF2-40B4-BE49-F238E27FC236}">
                    <a16:creationId xmlns:a16="http://schemas.microsoft.com/office/drawing/2014/main" id="{1D59B766-426D-4BE2-93B1-F3FE04F05C5D}"/>
                  </a:ext>
                </a:extLst>
              </p:cNvPr>
              <p:cNvSpPr/>
              <p:nvPr/>
            </p:nvSpPr>
            <p:spPr>
              <a:xfrm>
                <a:off x="8892238" y="138817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55" name="Freeform: Shape 954">
                <a:extLst>
                  <a:ext uri="{FF2B5EF4-FFF2-40B4-BE49-F238E27FC236}">
                    <a16:creationId xmlns:a16="http://schemas.microsoft.com/office/drawing/2014/main" id="{B4636423-E754-423E-AE24-CB76D863887F}"/>
                  </a:ext>
                </a:extLst>
              </p:cNvPr>
              <p:cNvSpPr/>
              <p:nvPr/>
            </p:nvSpPr>
            <p:spPr>
              <a:xfrm>
                <a:off x="8874740"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56" name="Freeform: Shape 955">
                <a:extLst>
                  <a:ext uri="{FF2B5EF4-FFF2-40B4-BE49-F238E27FC236}">
                    <a16:creationId xmlns:a16="http://schemas.microsoft.com/office/drawing/2014/main" id="{F32D1706-86D5-421F-B0ED-204CDD17D399}"/>
                  </a:ext>
                </a:extLst>
              </p:cNvPr>
              <p:cNvSpPr/>
              <p:nvPr/>
            </p:nvSpPr>
            <p:spPr>
              <a:xfrm>
                <a:off x="8908942" y="1422374"/>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8594 w 17270"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57" name="Freeform: Shape 956">
                <a:extLst>
                  <a:ext uri="{FF2B5EF4-FFF2-40B4-BE49-F238E27FC236}">
                    <a16:creationId xmlns:a16="http://schemas.microsoft.com/office/drawing/2014/main" id="{EB2C8058-C263-4123-93F9-C5A672A894CF}"/>
                  </a:ext>
                </a:extLst>
              </p:cNvPr>
              <p:cNvSpPr/>
              <p:nvPr/>
            </p:nvSpPr>
            <p:spPr>
              <a:xfrm>
                <a:off x="885815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58" name="Freeform: Shape 957">
                <a:extLst>
                  <a:ext uri="{FF2B5EF4-FFF2-40B4-BE49-F238E27FC236}">
                    <a16:creationId xmlns:a16="http://schemas.microsoft.com/office/drawing/2014/main" id="{429630EE-D425-4FD5-A06F-F6A3E30B5824}"/>
                  </a:ext>
                </a:extLst>
              </p:cNvPr>
              <p:cNvSpPr/>
              <p:nvPr/>
            </p:nvSpPr>
            <p:spPr>
              <a:xfrm>
                <a:off x="8893340" y="1456689"/>
                <a:ext cx="15295" cy="17157"/>
              </a:xfrm>
              <a:custGeom>
                <a:avLst/>
                <a:gdLst>
                  <a:gd fmla="*/ 7607 w 15295" name="connsiteX0"/>
                  <a:gd fmla="*/ 17106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6"/>
                    </a:moveTo>
                    <a:cubicBezTo>
                      <a:pt x="2869" y="16561"/>
                      <a:pt x="-529" y="12277"/>
                      <a:pt x="16" y="7539"/>
                    </a:cubicBezTo>
                    <a:cubicBezTo>
                      <a:pt x="471" y="3551"/>
                      <a:pt x="3618" y="403"/>
                      <a:pt x="7607" y="-51"/>
                    </a:cubicBezTo>
                    <a:cubicBezTo>
                      <a:pt x="12345" y="494"/>
                      <a:pt x="15742" y="4778"/>
                      <a:pt x="15197" y="9516"/>
                    </a:cubicBezTo>
                    <a:cubicBezTo>
                      <a:pt x="14742" y="13504"/>
                      <a:pt x="11595" y="16652"/>
                      <a:pt x="7607" y="17106"/>
                    </a:cubicBezTo>
                    <a:close/>
                  </a:path>
                </a:pathLst>
              </a:custGeom>
              <a:solidFill>
                <a:srgbClr val="271C57"/>
              </a:solidFill>
              <a:ln cap="flat" w="11362">
                <a:noFill/>
                <a:prstDash val="solid"/>
                <a:miter/>
              </a:ln>
            </p:spPr>
            <p:txBody>
              <a:bodyPr anchor="ctr" rtlCol="0"/>
              <a:lstStyle/>
              <a:p>
                <a:endParaRPr lang="en-US"/>
              </a:p>
            </p:txBody>
          </p:sp>
          <p:sp>
            <p:nvSpPr>
              <p:cNvPr id="959" name="Freeform: Shape 958">
                <a:extLst>
                  <a:ext uri="{FF2B5EF4-FFF2-40B4-BE49-F238E27FC236}">
                    <a16:creationId xmlns:a16="http://schemas.microsoft.com/office/drawing/2014/main" id="{060582C6-D0FA-40D1-AAD8-D75C49D5C990}"/>
                  </a:ext>
                </a:extLst>
              </p:cNvPr>
              <p:cNvSpPr/>
              <p:nvPr/>
            </p:nvSpPr>
            <p:spPr>
              <a:xfrm>
                <a:off x="8874740"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60" name="Freeform: Shape 959">
                <a:extLst>
                  <a:ext uri="{FF2B5EF4-FFF2-40B4-BE49-F238E27FC236}">
                    <a16:creationId xmlns:a16="http://schemas.microsoft.com/office/drawing/2014/main" id="{5D49C84F-E70A-4D21-B282-9EB73B0195CD}"/>
                  </a:ext>
                </a:extLst>
              </p:cNvPr>
              <p:cNvSpPr/>
              <p:nvPr/>
            </p:nvSpPr>
            <p:spPr>
              <a:xfrm>
                <a:off x="8908942" y="1490777"/>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17229 w 17270" name="connsiteX4"/>
                  <a:gd fmla="*/ 8698 h 17271" name="connsiteY4"/>
                  <a:gd fmla="*/ 8594 w 17270"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8619"/>
                      <a:pt x="17229" y="8664"/>
                      <a:pt x="17229"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61" name="Freeform: Shape 960">
                <a:extLst>
                  <a:ext uri="{FF2B5EF4-FFF2-40B4-BE49-F238E27FC236}">
                    <a16:creationId xmlns:a16="http://schemas.microsoft.com/office/drawing/2014/main" id="{FCC98051-673B-4437-ADDE-2FA01AAE6ADA}"/>
                  </a:ext>
                </a:extLst>
              </p:cNvPr>
              <p:cNvSpPr/>
              <p:nvPr/>
            </p:nvSpPr>
            <p:spPr>
              <a:xfrm>
                <a:off x="8789179"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62" name="Freeform: Shape 961">
                <a:extLst>
                  <a:ext uri="{FF2B5EF4-FFF2-40B4-BE49-F238E27FC236}">
                    <a16:creationId xmlns:a16="http://schemas.microsoft.com/office/drawing/2014/main" id="{AF9D37D0-DF3A-4FAC-B7D6-766611F87B8A}"/>
                  </a:ext>
                </a:extLst>
              </p:cNvPr>
              <p:cNvSpPr/>
              <p:nvPr/>
            </p:nvSpPr>
            <p:spPr>
              <a:xfrm>
                <a:off x="8823381"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63" name="Freeform: Shape 962">
                <a:extLst>
                  <a:ext uri="{FF2B5EF4-FFF2-40B4-BE49-F238E27FC236}">
                    <a16:creationId xmlns:a16="http://schemas.microsoft.com/office/drawing/2014/main" id="{030D8174-B226-4BA7-996F-8DFB4056A500}"/>
                  </a:ext>
                </a:extLst>
              </p:cNvPr>
              <p:cNvSpPr/>
              <p:nvPr/>
            </p:nvSpPr>
            <p:spPr>
              <a:xfrm>
                <a:off x="8807325"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964" name="Freeform: Shape 963">
                <a:extLst>
                  <a:ext uri="{FF2B5EF4-FFF2-40B4-BE49-F238E27FC236}">
                    <a16:creationId xmlns:a16="http://schemas.microsoft.com/office/drawing/2014/main" id="{BDABBE34-AA63-4134-957C-C20FC942F052}"/>
                  </a:ext>
                </a:extLst>
              </p:cNvPr>
              <p:cNvSpPr/>
              <p:nvPr/>
            </p:nvSpPr>
            <p:spPr>
              <a:xfrm>
                <a:off x="884065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65" name="Freeform: Shape 964">
                <a:extLst>
                  <a:ext uri="{FF2B5EF4-FFF2-40B4-BE49-F238E27FC236}">
                    <a16:creationId xmlns:a16="http://schemas.microsoft.com/office/drawing/2014/main" id="{67796AAF-2CFF-483A-8CC5-B43BF5D09868}"/>
                  </a:ext>
                </a:extLst>
              </p:cNvPr>
              <p:cNvSpPr/>
              <p:nvPr/>
            </p:nvSpPr>
            <p:spPr>
              <a:xfrm>
                <a:off x="8789406" y="1319883"/>
                <a:ext cx="17044" cy="17044"/>
              </a:xfrm>
              <a:custGeom>
                <a:avLst/>
                <a:gdLst>
                  <a:gd fmla="*/ 8368 w 17044" name="connsiteX0"/>
                  <a:gd fmla="*/ 16994 h 17044" name="connsiteY0"/>
                  <a:gd fmla="*/ -40 w 17044" name="connsiteX1"/>
                  <a:gd fmla="*/ 8358 h 17044" name="connsiteY1"/>
                  <a:gd fmla="*/ 8595 w 17044" name="connsiteX2"/>
                  <a:gd fmla="*/ -50 h 17044" name="connsiteY2"/>
                  <a:gd fmla="*/ 17004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108" y="13062"/>
                      <a:pt x="-40" y="8358"/>
                    </a:cubicBezTo>
                    <a:cubicBezTo>
                      <a:pt x="28" y="3654"/>
                      <a:pt x="3891" y="-107"/>
                      <a:pt x="8595" y="-50"/>
                    </a:cubicBezTo>
                    <a:cubicBezTo>
                      <a:pt x="13254" y="18"/>
                      <a:pt x="17004" y="3813"/>
                      <a:pt x="17004" y="8472"/>
                    </a:cubicBezTo>
                    <a:cubicBezTo>
                      <a:pt x="16936"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966" name="Freeform: Shape 965">
                <a:extLst>
                  <a:ext uri="{FF2B5EF4-FFF2-40B4-BE49-F238E27FC236}">
                    <a16:creationId xmlns:a16="http://schemas.microsoft.com/office/drawing/2014/main" id="{9B33B8E3-16EA-4681-AA51-D160FE3DCAAA}"/>
                  </a:ext>
                </a:extLst>
              </p:cNvPr>
              <p:cNvSpPr/>
              <p:nvPr/>
            </p:nvSpPr>
            <p:spPr>
              <a:xfrm>
                <a:off x="8823608"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967" name="Freeform: Shape 966">
                <a:extLst>
                  <a:ext uri="{FF2B5EF4-FFF2-40B4-BE49-F238E27FC236}">
                    <a16:creationId xmlns:a16="http://schemas.microsoft.com/office/drawing/2014/main" id="{F1C1AF4B-A73E-4059-B86E-586602344E99}"/>
                  </a:ext>
                </a:extLst>
              </p:cNvPr>
              <p:cNvSpPr/>
              <p:nvPr/>
            </p:nvSpPr>
            <p:spPr>
              <a:xfrm>
                <a:off x="8806451"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968" name="Freeform: Shape 967">
                <a:extLst>
                  <a:ext uri="{FF2B5EF4-FFF2-40B4-BE49-F238E27FC236}">
                    <a16:creationId xmlns:a16="http://schemas.microsoft.com/office/drawing/2014/main" id="{46771A91-8013-4957-B3FD-4F5A1DB12DAD}"/>
                  </a:ext>
                </a:extLst>
              </p:cNvPr>
              <p:cNvSpPr/>
              <p:nvPr/>
            </p:nvSpPr>
            <p:spPr>
              <a:xfrm>
                <a:off x="884065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69" name="Freeform: Shape 968">
                <a:extLst>
                  <a:ext uri="{FF2B5EF4-FFF2-40B4-BE49-F238E27FC236}">
                    <a16:creationId xmlns:a16="http://schemas.microsoft.com/office/drawing/2014/main" id="{C5C543CE-1BCE-4D56-814A-CAB5F5C849B6}"/>
                  </a:ext>
                </a:extLst>
              </p:cNvPr>
              <p:cNvSpPr/>
              <p:nvPr/>
            </p:nvSpPr>
            <p:spPr>
              <a:xfrm>
                <a:off x="8789179"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70" name="Freeform: Shape 969">
                <a:extLst>
                  <a:ext uri="{FF2B5EF4-FFF2-40B4-BE49-F238E27FC236}">
                    <a16:creationId xmlns:a16="http://schemas.microsoft.com/office/drawing/2014/main" id="{C4C5414B-F825-40E2-9D51-02B7E8742547}"/>
                  </a:ext>
                </a:extLst>
              </p:cNvPr>
              <p:cNvSpPr/>
              <p:nvPr/>
            </p:nvSpPr>
            <p:spPr>
              <a:xfrm>
                <a:off x="8823381"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71" name="Freeform: Shape 970">
                <a:extLst>
                  <a:ext uri="{FF2B5EF4-FFF2-40B4-BE49-F238E27FC236}">
                    <a16:creationId xmlns:a16="http://schemas.microsoft.com/office/drawing/2014/main" id="{FDA8B0D3-E1FE-475C-8ECF-CC14513B5144}"/>
                  </a:ext>
                </a:extLst>
              </p:cNvPr>
              <p:cNvSpPr/>
              <p:nvPr/>
            </p:nvSpPr>
            <p:spPr>
              <a:xfrm>
                <a:off x="8806223"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72" name="Freeform: Shape 971">
                <a:extLst>
                  <a:ext uri="{FF2B5EF4-FFF2-40B4-BE49-F238E27FC236}">
                    <a16:creationId xmlns:a16="http://schemas.microsoft.com/office/drawing/2014/main" id="{E3CD7369-47DC-4E3A-AE80-0CA9A0ACFD0E}"/>
                  </a:ext>
                </a:extLst>
              </p:cNvPr>
              <p:cNvSpPr/>
              <p:nvPr/>
            </p:nvSpPr>
            <p:spPr>
              <a:xfrm>
                <a:off x="8840424"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73" name="Freeform: Shape 972">
                <a:extLst>
                  <a:ext uri="{FF2B5EF4-FFF2-40B4-BE49-F238E27FC236}">
                    <a16:creationId xmlns:a16="http://schemas.microsoft.com/office/drawing/2014/main" id="{E94A0A72-4B7B-42DB-9E27-5FE8584C6EF3}"/>
                  </a:ext>
                </a:extLst>
              </p:cNvPr>
              <p:cNvSpPr/>
              <p:nvPr/>
            </p:nvSpPr>
            <p:spPr>
              <a:xfrm>
                <a:off x="878917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74" name="Freeform: Shape 973">
                <a:extLst>
                  <a:ext uri="{FF2B5EF4-FFF2-40B4-BE49-F238E27FC236}">
                    <a16:creationId xmlns:a16="http://schemas.microsoft.com/office/drawing/2014/main" id="{78C4DB79-5767-448B-A844-7EEFFF7E422B}"/>
                  </a:ext>
                </a:extLst>
              </p:cNvPr>
              <p:cNvSpPr/>
              <p:nvPr/>
            </p:nvSpPr>
            <p:spPr>
              <a:xfrm>
                <a:off x="8823381"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75" name="Freeform: Shape 974">
                <a:extLst>
                  <a:ext uri="{FF2B5EF4-FFF2-40B4-BE49-F238E27FC236}">
                    <a16:creationId xmlns:a16="http://schemas.microsoft.com/office/drawing/2014/main" id="{79E52D92-1DF7-421A-9DBF-28FC02C0CE4F}"/>
                  </a:ext>
                </a:extLst>
              </p:cNvPr>
              <p:cNvSpPr/>
              <p:nvPr/>
            </p:nvSpPr>
            <p:spPr>
              <a:xfrm>
                <a:off x="8807325"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4"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976" name="Freeform: Shape 975">
                <a:extLst>
                  <a:ext uri="{FF2B5EF4-FFF2-40B4-BE49-F238E27FC236}">
                    <a16:creationId xmlns:a16="http://schemas.microsoft.com/office/drawing/2014/main" id="{4D74598C-4B9A-4E05-BC3A-92098841AFE5}"/>
                  </a:ext>
                </a:extLst>
              </p:cNvPr>
              <p:cNvSpPr/>
              <p:nvPr/>
            </p:nvSpPr>
            <p:spPr>
              <a:xfrm>
                <a:off x="884042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977" name="Freeform: Shape 976">
                <a:extLst>
                  <a:ext uri="{FF2B5EF4-FFF2-40B4-BE49-F238E27FC236}">
                    <a16:creationId xmlns:a16="http://schemas.microsoft.com/office/drawing/2014/main" id="{BEC5D32D-687A-45CE-8708-0C49FE7C5631}"/>
                  </a:ext>
                </a:extLst>
              </p:cNvPr>
              <p:cNvSpPr/>
              <p:nvPr/>
            </p:nvSpPr>
            <p:spPr>
              <a:xfrm>
                <a:off x="8755966"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978" name="Freeform: Shape 977">
                <a:extLst>
                  <a:ext uri="{FF2B5EF4-FFF2-40B4-BE49-F238E27FC236}">
                    <a16:creationId xmlns:a16="http://schemas.microsoft.com/office/drawing/2014/main" id="{93445866-1E7C-4734-BAC8-A8494E4A7024}"/>
                  </a:ext>
                </a:extLst>
              </p:cNvPr>
              <p:cNvSpPr/>
              <p:nvPr/>
            </p:nvSpPr>
            <p:spPr>
              <a:xfrm>
                <a:off x="8737820"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79" name="Freeform: Shape 978">
                <a:extLst>
                  <a:ext uri="{FF2B5EF4-FFF2-40B4-BE49-F238E27FC236}">
                    <a16:creationId xmlns:a16="http://schemas.microsoft.com/office/drawing/2014/main" id="{B72BB6A2-7A0F-4A94-845B-B9205512D061}"/>
                  </a:ext>
                </a:extLst>
              </p:cNvPr>
              <p:cNvSpPr/>
              <p:nvPr/>
            </p:nvSpPr>
            <p:spPr>
              <a:xfrm>
                <a:off x="877202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lang="en-US"/>
              </a:p>
            </p:txBody>
          </p:sp>
          <p:sp>
            <p:nvSpPr>
              <p:cNvPr id="980" name="Freeform: Shape 979">
                <a:extLst>
                  <a:ext uri="{FF2B5EF4-FFF2-40B4-BE49-F238E27FC236}">
                    <a16:creationId xmlns:a16="http://schemas.microsoft.com/office/drawing/2014/main" id="{836FF9B6-FEC4-4D36-8389-BEA5CFB56483}"/>
                  </a:ext>
                </a:extLst>
              </p:cNvPr>
              <p:cNvSpPr/>
              <p:nvPr/>
            </p:nvSpPr>
            <p:spPr>
              <a:xfrm>
                <a:off x="872089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81" name="Freeform: Shape 980">
                <a:extLst>
                  <a:ext uri="{FF2B5EF4-FFF2-40B4-BE49-F238E27FC236}">
                    <a16:creationId xmlns:a16="http://schemas.microsoft.com/office/drawing/2014/main" id="{7E5D2852-2814-4666-943F-FB56DC0427F2}"/>
                  </a:ext>
                </a:extLst>
              </p:cNvPr>
              <p:cNvSpPr/>
              <p:nvPr/>
            </p:nvSpPr>
            <p:spPr>
              <a:xfrm>
                <a:off x="8755092"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82" name="Freeform: Shape 981">
                <a:extLst>
                  <a:ext uri="{FF2B5EF4-FFF2-40B4-BE49-F238E27FC236}">
                    <a16:creationId xmlns:a16="http://schemas.microsoft.com/office/drawing/2014/main" id="{CAA4E554-F69A-4BEB-A6FE-46380D21F02E}"/>
                  </a:ext>
                </a:extLst>
              </p:cNvPr>
              <p:cNvSpPr/>
              <p:nvPr/>
            </p:nvSpPr>
            <p:spPr>
              <a:xfrm>
                <a:off x="8772249"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83" name="Freeform: Shape 982">
                <a:extLst>
                  <a:ext uri="{FF2B5EF4-FFF2-40B4-BE49-F238E27FC236}">
                    <a16:creationId xmlns:a16="http://schemas.microsoft.com/office/drawing/2014/main" id="{E0EF810E-E0D1-43A1-A450-B0E769B07604}"/>
                  </a:ext>
                </a:extLst>
              </p:cNvPr>
              <p:cNvSpPr/>
              <p:nvPr/>
            </p:nvSpPr>
            <p:spPr>
              <a:xfrm>
                <a:off x="8755966"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984" name="Freeform: Shape 983">
                <a:extLst>
                  <a:ext uri="{FF2B5EF4-FFF2-40B4-BE49-F238E27FC236}">
                    <a16:creationId xmlns:a16="http://schemas.microsoft.com/office/drawing/2014/main" id="{5BCFA55F-D1B1-4938-AB86-9D37D4B0F3F8}"/>
                  </a:ext>
                </a:extLst>
              </p:cNvPr>
              <p:cNvSpPr/>
              <p:nvPr/>
            </p:nvSpPr>
            <p:spPr>
              <a:xfrm>
                <a:off x="8737820"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85" name="Freeform: Shape 984">
                <a:extLst>
                  <a:ext uri="{FF2B5EF4-FFF2-40B4-BE49-F238E27FC236}">
                    <a16:creationId xmlns:a16="http://schemas.microsoft.com/office/drawing/2014/main" id="{9F2447B8-670C-4DBB-B1B9-E44D657EBEC3}"/>
                  </a:ext>
                </a:extLst>
              </p:cNvPr>
              <p:cNvSpPr/>
              <p:nvPr/>
            </p:nvSpPr>
            <p:spPr>
              <a:xfrm>
                <a:off x="8772022"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86" name="Freeform: Shape 985">
                <a:extLst>
                  <a:ext uri="{FF2B5EF4-FFF2-40B4-BE49-F238E27FC236}">
                    <a16:creationId xmlns:a16="http://schemas.microsoft.com/office/drawing/2014/main" id="{1494F483-676B-4EA8-9660-52AFA97A36D0}"/>
                  </a:ext>
                </a:extLst>
              </p:cNvPr>
              <p:cNvSpPr/>
              <p:nvPr/>
            </p:nvSpPr>
            <p:spPr>
              <a:xfrm>
                <a:off x="872066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987" name="Freeform: Shape 986">
                <a:extLst>
                  <a:ext uri="{FF2B5EF4-FFF2-40B4-BE49-F238E27FC236}">
                    <a16:creationId xmlns:a16="http://schemas.microsoft.com/office/drawing/2014/main" id="{D67EA57E-AE29-46F0-80A9-C28D30748B9A}"/>
                  </a:ext>
                </a:extLst>
              </p:cNvPr>
              <p:cNvSpPr/>
              <p:nvPr/>
            </p:nvSpPr>
            <p:spPr>
              <a:xfrm>
                <a:off x="8754864"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88" name="Freeform: Shape 987">
                <a:extLst>
                  <a:ext uri="{FF2B5EF4-FFF2-40B4-BE49-F238E27FC236}">
                    <a16:creationId xmlns:a16="http://schemas.microsoft.com/office/drawing/2014/main" id="{C6564148-5047-411F-9D2D-5D664E74843C}"/>
                  </a:ext>
                </a:extLst>
              </p:cNvPr>
              <p:cNvSpPr/>
              <p:nvPr/>
            </p:nvSpPr>
            <p:spPr>
              <a:xfrm>
                <a:off x="8737820"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89" name="Freeform: Shape 988">
                <a:extLst>
                  <a:ext uri="{FF2B5EF4-FFF2-40B4-BE49-F238E27FC236}">
                    <a16:creationId xmlns:a16="http://schemas.microsoft.com/office/drawing/2014/main" id="{35A90AC4-6D37-443C-A8E7-0E1EBF1CCE4F}"/>
                  </a:ext>
                </a:extLst>
              </p:cNvPr>
              <p:cNvSpPr/>
              <p:nvPr/>
            </p:nvSpPr>
            <p:spPr>
              <a:xfrm>
                <a:off x="877202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lang="en-US"/>
              </a:p>
            </p:txBody>
          </p:sp>
          <p:sp>
            <p:nvSpPr>
              <p:cNvPr id="990" name="Freeform: Shape 989">
                <a:extLst>
                  <a:ext uri="{FF2B5EF4-FFF2-40B4-BE49-F238E27FC236}">
                    <a16:creationId xmlns:a16="http://schemas.microsoft.com/office/drawing/2014/main" id="{D129CD1B-4DC9-481A-9DA6-EF5EB638890C}"/>
                  </a:ext>
                </a:extLst>
              </p:cNvPr>
              <p:cNvSpPr/>
              <p:nvPr/>
            </p:nvSpPr>
            <p:spPr>
              <a:xfrm>
                <a:off x="8670406" y="1422487"/>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82" y="3551"/>
                      <a:pt x="3618" y="404"/>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lang="en-US"/>
              </a:p>
            </p:txBody>
          </p:sp>
          <p:sp>
            <p:nvSpPr>
              <p:cNvPr id="991" name="Freeform: Shape 990">
                <a:extLst>
                  <a:ext uri="{FF2B5EF4-FFF2-40B4-BE49-F238E27FC236}">
                    <a16:creationId xmlns:a16="http://schemas.microsoft.com/office/drawing/2014/main" id="{E8E53091-AB4C-4668-BB60-A3087A74EF0A}"/>
                  </a:ext>
                </a:extLst>
              </p:cNvPr>
              <p:cNvSpPr/>
              <p:nvPr/>
            </p:nvSpPr>
            <p:spPr>
              <a:xfrm>
                <a:off x="870361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92" name="Freeform: Shape 991">
                <a:extLst>
                  <a:ext uri="{FF2B5EF4-FFF2-40B4-BE49-F238E27FC236}">
                    <a16:creationId xmlns:a16="http://schemas.microsoft.com/office/drawing/2014/main" id="{B6CADA96-5327-41AE-9774-F6FBFAAB859C}"/>
                  </a:ext>
                </a:extLst>
              </p:cNvPr>
              <p:cNvSpPr/>
              <p:nvPr/>
            </p:nvSpPr>
            <p:spPr>
              <a:xfrm>
                <a:off x="865226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93" name="Freeform: Shape 992">
                <a:extLst>
                  <a:ext uri="{FF2B5EF4-FFF2-40B4-BE49-F238E27FC236}">
                    <a16:creationId xmlns:a16="http://schemas.microsoft.com/office/drawing/2014/main" id="{7B7509AC-BCA7-4D97-AAA7-9BEF07AC8891}"/>
                  </a:ext>
                </a:extLst>
              </p:cNvPr>
              <p:cNvSpPr/>
              <p:nvPr/>
            </p:nvSpPr>
            <p:spPr>
              <a:xfrm>
                <a:off x="8686461"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94" name="Freeform: Shape 993">
                <a:extLst>
                  <a:ext uri="{FF2B5EF4-FFF2-40B4-BE49-F238E27FC236}">
                    <a16:creationId xmlns:a16="http://schemas.microsoft.com/office/drawing/2014/main" id="{73886E47-DAD1-4CA5-AA48-C6B32FDEF64C}"/>
                  </a:ext>
                </a:extLst>
              </p:cNvPr>
              <p:cNvSpPr/>
              <p:nvPr/>
            </p:nvSpPr>
            <p:spPr>
              <a:xfrm>
                <a:off x="866930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95" name="Freeform: Shape 994">
                <a:extLst>
                  <a:ext uri="{FF2B5EF4-FFF2-40B4-BE49-F238E27FC236}">
                    <a16:creationId xmlns:a16="http://schemas.microsoft.com/office/drawing/2014/main" id="{40BDA851-EE3C-4483-89AA-806B3A4C87B9}"/>
                  </a:ext>
                </a:extLst>
              </p:cNvPr>
              <p:cNvSpPr/>
              <p:nvPr/>
            </p:nvSpPr>
            <p:spPr>
              <a:xfrm>
                <a:off x="870361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96" name="Freeform: Shape 995">
                <a:extLst>
                  <a:ext uri="{FF2B5EF4-FFF2-40B4-BE49-F238E27FC236}">
                    <a16:creationId xmlns:a16="http://schemas.microsoft.com/office/drawing/2014/main" id="{01CE51DD-A26C-4FF4-9B98-A610011B92AC}"/>
                  </a:ext>
                </a:extLst>
              </p:cNvPr>
              <p:cNvSpPr/>
              <p:nvPr/>
            </p:nvSpPr>
            <p:spPr>
              <a:xfrm>
                <a:off x="858397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97" name="Freeform: Shape 996">
                <a:extLst>
                  <a:ext uri="{FF2B5EF4-FFF2-40B4-BE49-F238E27FC236}">
                    <a16:creationId xmlns:a16="http://schemas.microsoft.com/office/drawing/2014/main" id="{2856ACF1-0544-4EB9-8762-0B9B18676BA4}"/>
                  </a:ext>
                </a:extLst>
              </p:cNvPr>
              <p:cNvSpPr/>
              <p:nvPr/>
            </p:nvSpPr>
            <p:spPr>
              <a:xfrm>
                <a:off x="8600901"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98" name="Freeform: Shape 997">
                <a:extLst>
                  <a:ext uri="{FF2B5EF4-FFF2-40B4-BE49-F238E27FC236}">
                    <a16:creationId xmlns:a16="http://schemas.microsoft.com/office/drawing/2014/main" id="{43B264F7-8158-4D41-B1AD-0C6DA90714CB}"/>
                  </a:ext>
                </a:extLst>
              </p:cNvPr>
              <p:cNvSpPr/>
              <p:nvPr/>
            </p:nvSpPr>
            <p:spPr>
              <a:xfrm>
                <a:off x="8635102"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99" name="Freeform: Shape 998">
                <a:extLst>
                  <a:ext uri="{FF2B5EF4-FFF2-40B4-BE49-F238E27FC236}">
                    <a16:creationId xmlns:a16="http://schemas.microsoft.com/office/drawing/2014/main" id="{23A60ACB-1549-41C4-8285-1A4C206B386D}"/>
                  </a:ext>
                </a:extLst>
              </p:cNvPr>
              <p:cNvSpPr/>
              <p:nvPr/>
            </p:nvSpPr>
            <p:spPr>
              <a:xfrm>
                <a:off x="858374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00" name="Freeform: Shape 999">
                <a:extLst>
                  <a:ext uri="{FF2B5EF4-FFF2-40B4-BE49-F238E27FC236}">
                    <a16:creationId xmlns:a16="http://schemas.microsoft.com/office/drawing/2014/main" id="{145BF0A7-9E3A-462C-BFC9-C7C9ED735296}"/>
                  </a:ext>
                </a:extLst>
              </p:cNvPr>
              <p:cNvSpPr/>
              <p:nvPr/>
            </p:nvSpPr>
            <p:spPr>
              <a:xfrm>
                <a:off x="861805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01" name="Freeform: Shape 1000">
                <a:extLst>
                  <a:ext uri="{FF2B5EF4-FFF2-40B4-BE49-F238E27FC236}">
                    <a16:creationId xmlns:a16="http://schemas.microsoft.com/office/drawing/2014/main" id="{A5DCFB3E-5466-4505-A98B-27D724C1FE5D}"/>
                  </a:ext>
                </a:extLst>
              </p:cNvPr>
              <p:cNvSpPr/>
              <p:nvPr/>
            </p:nvSpPr>
            <p:spPr>
              <a:xfrm>
                <a:off x="860090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02" name="Freeform: Shape 1001">
                <a:extLst>
                  <a:ext uri="{FF2B5EF4-FFF2-40B4-BE49-F238E27FC236}">
                    <a16:creationId xmlns:a16="http://schemas.microsoft.com/office/drawing/2014/main" id="{2103DBDC-28B6-46D7-8204-76A3CE612F84}"/>
                  </a:ext>
                </a:extLst>
              </p:cNvPr>
              <p:cNvSpPr/>
              <p:nvPr/>
            </p:nvSpPr>
            <p:spPr>
              <a:xfrm>
                <a:off x="8635102"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1003" name="Freeform: Shape 1002">
                <a:extLst>
                  <a:ext uri="{FF2B5EF4-FFF2-40B4-BE49-F238E27FC236}">
                    <a16:creationId xmlns:a16="http://schemas.microsoft.com/office/drawing/2014/main" id="{41E67EC0-C8D3-4982-80F6-5C67FC72D8B4}"/>
                  </a:ext>
                </a:extLst>
              </p:cNvPr>
              <p:cNvSpPr/>
              <p:nvPr/>
            </p:nvSpPr>
            <p:spPr>
              <a:xfrm>
                <a:off x="851534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04" name="Freeform: Shape 1003">
                <a:extLst>
                  <a:ext uri="{FF2B5EF4-FFF2-40B4-BE49-F238E27FC236}">
                    <a16:creationId xmlns:a16="http://schemas.microsoft.com/office/drawing/2014/main" id="{334B15B7-DA4B-4E90-A5E8-92B94970A008}"/>
                  </a:ext>
                </a:extLst>
              </p:cNvPr>
              <p:cNvSpPr/>
              <p:nvPr/>
            </p:nvSpPr>
            <p:spPr>
              <a:xfrm>
                <a:off x="8549542"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1005" name="Freeform: Shape 1004">
                <a:extLst>
                  <a:ext uri="{FF2B5EF4-FFF2-40B4-BE49-F238E27FC236}">
                    <a16:creationId xmlns:a16="http://schemas.microsoft.com/office/drawing/2014/main" id="{1626C648-91DE-4146-87DD-177BA35680EF}"/>
                  </a:ext>
                </a:extLst>
              </p:cNvPr>
              <p:cNvSpPr/>
              <p:nvPr/>
            </p:nvSpPr>
            <p:spPr>
              <a:xfrm>
                <a:off x="853261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06" name="Freeform: Shape 1005">
                <a:extLst>
                  <a:ext uri="{FF2B5EF4-FFF2-40B4-BE49-F238E27FC236}">
                    <a16:creationId xmlns:a16="http://schemas.microsoft.com/office/drawing/2014/main" id="{29AE3598-C633-43B6-8832-04AD3EE46ECE}"/>
                  </a:ext>
                </a:extLst>
              </p:cNvPr>
              <p:cNvSpPr/>
              <p:nvPr/>
            </p:nvSpPr>
            <p:spPr>
              <a:xfrm>
                <a:off x="856669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07" name="Freeform: Shape 1006">
                <a:extLst>
                  <a:ext uri="{FF2B5EF4-FFF2-40B4-BE49-F238E27FC236}">
                    <a16:creationId xmlns:a16="http://schemas.microsoft.com/office/drawing/2014/main" id="{16DEDD5E-9588-4E38-9263-1A15884A4949}"/>
                  </a:ext>
                </a:extLst>
              </p:cNvPr>
              <p:cNvSpPr/>
              <p:nvPr/>
            </p:nvSpPr>
            <p:spPr>
              <a:xfrm>
                <a:off x="851556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08" name="Freeform: Shape 1007">
                <a:extLst>
                  <a:ext uri="{FF2B5EF4-FFF2-40B4-BE49-F238E27FC236}">
                    <a16:creationId xmlns:a16="http://schemas.microsoft.com/office/drawing/2014/main" id="{840BC454-99A5-4237-B289-C50F8B7C4D8D}"/>
                  </a:ext>
                </a:extLst>
              </p:cNvPr>
              <p:cNvSpPr/>
              <p:nvPr/>
            </p:nvSpPr>
            <p:spPr>
              <a:xfrm>
                <a:off x="8549770"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09" name="Freeform: Shape 1008">
                <a:extLst>
                  <a:ext uri="{FF2B5EF4-FFF2-40B4-BE49-F238E27FC236}">
                    <a16:creationId xmlns:a16="http://schemas.microsoft.com/office/drawing/2014/main" id="{B8334B95-0205-4924-B1B7-19A66DAF06C5}"/>
                  </a:ext>
                </a:extLst>
              </p:cNvPr>
              <p:cNvSpPr/>
              <p:nvPr/>
            </p:nvSpPr>
            <p:spPr>
              <a:xfrm>
                <a:off x="853261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10" name="Freeform: Shape 1009">
                <a:extLst>
                  <a:ext uri="{FF2B5EF4-FFF2-40B4-BE49-F238E27FC236}">
                    <a16:creationId xmlns:a16="http://schemas.microsoft.com/office/drawing/2014/main" id="{23EDC5BE-312A-4D27-96DB-D02B91743C34}"/>
                  </a:ext>
                </a:extLst>
              </p:cNvPr>
              <p:cNvSpPr/>
              <p:nvPr/>
            </p:nvSpPr>
            <p:spPr>
              <a:xfrm>
                <a:off x="851534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11" name="Freeform: Shape 1010">
                <a:extLst>
                  <a:ext uri="{FF2B5EF4-FFF2-40B4-BE49-F238E27FC236}">
                    <a16:creationId xmlns:a16="http://schemas.microsoft.com/office/drawing/2014/main" id="{E740E04C-5499-4AAA-B92A-237B1A5EBD4A}"/>
                  </a:ext>
                </a:extLst>
              </p:cNvPr>
              <p:cNvSpPr/>
              <p:nvPr/>
            </p:nvSpPr>
            <p:spPr>
              <a:xfrm>
                <a:off x="853249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12" name="Freeform: Shape 1011">
                <a:extLst>
                  <a:ext uri="{FF2B5EF4-FFF2-40B4-BE49-F238E27FC236}">
                    <a16:creationId xmlns:a16="http://schemas.microsoft.com/office/drawing/2014/main" id="{D3D4952E-30E3-4FAB-BF7C-E95CDF3D4B15}"/>
                  </a:ext>
                </a:extLst>
              </p:cNvPr>
              <p:cNvSpPr/>
              <p:nvPr/>
            </p:nvSpPr>
            <p:spPr>
              <a:xfrm>
                <a:off x="856669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13" name="Freeform: Shape 1012">
                <a:extLst>
                  <a:ext uri="{FF2B5EF4-FFF2-40B4-BE49-F238E27FC236}">
                    <a16:creationId xmlns:a16="http://schemas.microsoft.com/office/drawing/2014/main" id="{761B4953-4AF4-4767-8010-F5AC363BBFA3}"/>
                  </a:ext>
                </a:extLst>
              </p:cNvPr>
              <p:cNvSpPr/>
              <p:nvPr/>
            </p:nvSpPr>
            <p:spPr>
              <a:xfrm>
                <a:off x="8516443"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1014" name="Freeform: Shape 1013">
                <a:extLst>
                  <a:ext uri="{FF2B5EF4-FFF2-40B4-BE49-F238E27FC236}">
                    <a16:creationId xmlns:a16="http://schemas.microsoft.com/office/drawing/2014/main" id="{16529746-4906-4BFA-848A-85EE1CAB654C}"/>
                  </a:ext>
                </a:extLst>
              </p:cNvPr>
              <p:cNvSpPr/>
              <p:nvPr/>
            </p:nvSpPr>
            <p:spPr>
              <a:xfrm>
                <a:off x="8549542"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15" name="Freeform: Shape 1014">
                <a:extLst>
                  <a:ext uri="{FF2B5EF4-FFF2-40B4-BE49-F238E27FC236}">
                    <a16:creationId xmlns:a16="http://schemas.microsoft.com/office/drawing/2014/main" id="{B9CEE0C7-FFD0-4312-AE89-6A2913F5FCF0}"/>
                  </a:ext>
                </a:extLst>
              </p:cNvPr>
              <p:cNvSpPr/>
              <p:nvPr/>
            </p:nvSpPr>
            <p:spPr>
              <a:xfrm>
                <a:off x="853249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16" name="Freeform: Shape 1015">
                <a:extLst>
                  <a:ext uri="{FF2B5EF4-FFF2-40B4-BE49-F238E27FC236}">
                    <a16:creationId xmlns:a16="http://schemas.microsoft.com/office/drawing/2014/main" id="{0B78FDCC-AA3C-47EC-99E3-997C54D54FA0}"/>
                  </a:ext>
                </a:extLst>
              </p:cNvPr>
              <p:cNvSpPr/>
              <p:nvPr/>
            </p:nvSpPr>
            <p:spPr>
              <a:xfrm>
                <a:off x="856669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17" name="Freeform: Shape 1016">
                <a:extLst>
                  <a:ext uri="{FF2B5EF4-FFF2-40B4-BE49-F238E27FC236}">
                    <a16:creationId xmlns:a16="http://schemas.microsoft.com/office/drawing/2014/main" id="{91672FEC-B43D-4EB6-84D7-F583466FF2E3}"/>
                  </a:ext>
                </a:extLst>
              </p:cNvPr>
              <p:cNvSpPr/>
              <p:nvPr/>
            </p:nvSpPr>
            <p:spPr>
              <a:xfrm>
                <a:off x="8446938"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18" name="Freeform: Shape 1017">
                <a:extLst>
                  <a:ext uri="{FF2B5EF4-FFF2-40B4-BE49-F238E27FC236}">
                    <a16:creationId xmlns:a16="http://schemas.microsoft.com/office/drawing/2014/main" id="{2A9516EB-31C4-4452-B9E9-1AFC804689BD}"/>
                  </a:ext>
                </a:extLst>
              </p:cNvPr>
              <p:cNvSpPr/>
              <p:nvPr/>
            </p:nvSpPr>
            <p:spPr>
              <a:xfrm>
                <a:off x="8481139"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19" name="Freeform: Shape 1018">
                <a:extLst>
                  <a:ext uri="{FF2B5EF4-FFF2-40B4-BE49-F238E27FC236}">
                    <a16:creationId xmlns:a16="http://schemas.microsoft.com/office/drawing/2014/main" id="{6B89443A-887F-4072-AE56-3BEBC0F99961}"/>
                  </a:ext>
                </a:extLst>
              </p:cNvPr>
              <p:cNvSpPr/>
              <p:nvPr/>
            </p:nvSpPr>
            <p:spPr>
              <a:xfrm>
                <a:off x="846398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20" name="Freeform: Shape 1019">
                <a:extLst>
                  <a:ext uri="{FF2B5EF4-FFF2-40B4-BE49-F238E27FC236}">
                    <a16:creationId xmlns:a16="http://schemas.microsoft.com/office/drawing/2014/main" id="{27426CAA-C531-44C0-B199-6E626963F420}"/>
                  </a:ext>
                </a:extLst>
              </p:cNvPr>
              <p:cNvSpPr/>
              <p:nvPr/>
            </p:nvSpPr>
            <p:spPr>
              <a:xfrm>
                <a:off x="849829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21" name="Freeform: Shape 1020">
                <a:extLst>
                  <a:ext uri="{FF2B5EF4-FFF2-40B4-BE49-F238E27FC236}">
                    <a16:creationId xmlns:a16="http://schemas.microsoft.com/office/drawing/2014/main" id="{6B3001F3-F7D3-4B63-A394-604FB6E8FB04}"/>
                  </a:ext>
                </a:extLst>
              </p:cNvPr>
              <p:cNvSpPr/>
              <p:nvPr/>
            </p:nvSpPr>
            <p:spPr>
              <a:xfrm>
                <a:off x="8447165"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1022" name="Freeform: Shape 1021">
                <a:extLst>
                  <a:ext uri="{FF2B5EF4-FFF2-40B4-BE49-F238E27FC236}">
                    <a16:creationId xmlns:a16="http://schemas.microsoft.com/office/drawing/2014/main" id="{F13C138F-ECAA-4091-8AC2-1277D36DC4E0}"/>
                  </a:ext>
                </a:extLst>
              </p:cNvPr>
              <p:cNvSpPr/>
              <p:nvPr/>
            </p:nvSpPr>
            <p:spPr>
              <a:xfrm>
                <a:off x="848136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23" name="Freeform: Shape 1022">
                <a:extLst>
                  <a:ext uri="{FF2B5EF4-FFF2-40B4-BE49-F238E27FC236}">
                    <a16:creationId xmlns:a16="http://schemas.microsoft.com/office/drawing/2014/main" id="{A721ED13-8E34-4E51-B864-A0F5308AB1F3}"/>
                  </a:ext>
                </a:extLst>
              </p:cNvPr>
              <p:cNvSpPr/>
              <p:nvPr/>
            </p:nvSpPr>
            <p:spPr>
              <a:xfrm>
                <a:off x="8464209"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024" name="Freeform: Shape 1023">
                <a:extLst>
                  <a:ext uri="{FF2B5EF4-FFF2-40B4-BE49-F238E27FC236}">
                    <a16:creationId xmlns:a16="http://schemas.microsoft.com/office/drawing/2014/main" id="{F6B4B4FD-62C3-4273-B708-02CE6C18693B}"/>
                  </a:ext>
                </a:extLst>
              </p:cNvPr>
              <p:cNvSpPr/>
              <p:nvPr/>
            </p:nvSpPr>
            <p:spPr>
              <a:xfrm>
                <a:off x="8498524"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1025" name="Freeform: Shape 1024">
                <a:extLst>
                  <a:ext uri="{FF2B5EF4-FFF2-40B4-BE49-F238E27FC236}">
                    <a16:creationId xmlns:a16="http://schemas.microsoft.com/office/drawing/2014/main" id="{BDFBFF2F-AE01-4BBC-AD8F-9A58DEEAB274}"/>
                  </a:ext>
                </a:extLst>
              </p:cNvPr>
              <p:cNvSpPr/>
              <p:nvPr/>
            </p:nvSpPr>
            <p:spPr>
              <a:xfrm>
                <a:off x="8446938"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26" name="Freeform: Shape 1025">
                <a:extLst>
                  <a:ext uri="{FF2B5EF4-FFF2-40B4-BE49-F238E27FC236}">
                    <a16:creationId xmlns:a16="http://schemas.microsoft.com/office/drawing/2014/main" id="{0F237CF1-8A2F-492A-B7D8-1EF4EF3A2E4A}"/>
                  </a:ext>
                </a:extLst>
              </p:cNvPr>
              <p:cNvSpPr/>
              <p:nvPr/>
            </p:nvSpPr>
            <p:spPr>
              <a:xfrm>
                <a:off x="8481139"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27" name="Freeform: Shape 1026">
                <a:extLst>
                  <a:ext uri="{FF2B5EF4-FFF2-40B4-BE49-F238E27FC236}">
                    <a16:creationId xmlns:a16="http://schemas.microsoft.com/office/drawing/2014/main" id="{CB40878B-CC92-44E8-ADDE-CF345C481077}"/>
                  </a:ext>
                </a:extLst>
              </p:cNvPr>
              <p:cNvSpPr/>
              <p:nvPr/>
            </p:nvSpPr>
            <p:spPr>
              <a:xfrm>
                <a:off x="8463982"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1028" name="Freeform: Shape 1027">
                <a:extLst>
                  <a:ext uri="{FF2B5EF4-FFF2-40B4-BE49-F238E27FC236}">
                    <a16:creationId xmlns:a16="http://schemas.microsoft.com/office/drawing/2014/main" id="{70D9C78D-644E-4276-A204-DB3283274481}"/>
                  </a:ext>
                </a:extLst>
              </p:cNvPr>
              <p:cNvSpPr/>
              <p:nvPr/>
            </p:nvSpPr>
            <p:spPr>
              <a:xfrm>
                <a:off x="849829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29" name="Freeform: Shape 1028">
                <a:extLst>
                  <a:ext uri="{FF2B5EF4-FFF2-40B4-BE49-F238E27FC236}">
                    <a16:creationId xmlns:a16="http://schemas.microsoft.com/office/drawing/2014/main" id="{6B3E37F3-6E6E-4BAA-B910-03703FE6084B}"/>
                  </a:ext>
                </a:extLst>
              </p:cNvPr>
              <p:cNvSpPr/>
              <p:nvPr/>
            </p:nvSpPr>
            <p:spPr>
              <a:xfrm>
                <a:off x="8446938"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30" name="Freeform: Shape 1029">
                <a:extLst>
                  <a:ext uri="{FF2B5EF4-FFF2-40B4-BE49-F238E27FC236}">
                    <a16:creationId xmlns:a16="http://schemas.microsoft.com/office/drawing/2014/main" id="{77EED28B-993C-4A30-AD46-687EB9ABDC7B}"/>
                  </a:ext>
                </a:extLst>
              </p:cNvPr>
              <p:cNvSpPr/>
              <p:nvPr/>
            </p:nvSpPr>
            <p:spPr>
              <a:xfrm>
                <a:off x="8481139"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31" name="Freeform: Shape 1030">
                <a:extLst>
                  <a:ext uri="{FF2B5EF4-FFF2-40B4-BE49-F238E27FC236}">
                    <a16:creationId xmlns:a16="http://schemas.microsoft.com/office/drawing/2014/main" id="{8BCAC77E-8B94-4F7A-99EE-62C7D78C765F}"/>
                  </a:ext>
                </a:extLst>
              </p:cNvPr>
              <p:cNvSpPr/>
              <p:nvPr/>
            </p:nvSpPr>
            <p:spPr>
              <a:xfrm>
                <a:off x="846398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32" name="Freeform: Shape 1031">
                <a:extLst>
                  <a:ext uri="{FF2B5EF4-FFF2-40B4-BE49-F238E27FC236}">
                    <a16:creationId xmlns:a16="http://schemas.microsoft.com/office/drawing/2014/main" id="{31C9356F-D6B0-449A-A1BD-F33FB9D6CFF3}"/>
                  </a:ext>
                </a:extLst>
              </p:cNvPr>
              <p:cNvSpPr/>
              <p:nvPr/>
            </p:nvSpPr>
            <p:spPr>
              <a:xfrm>
                <a:off x="849829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33" name="Freeform: Shape 1032">
                <a:extLst>
                  <a:ext uri="{FF2B5EF4-FFF2-40B4-BE49-F238E27FC236}">
                    <a16:creationId xmlns:a16="http://schemas.microsoft.com/office/drawing/2014/main" id="{97A2F025-BB0A-4DFC-80EA-44846B987456}"/>
                  </a:ext>
                </a:extLst>
              </p:cNvPr>
              <p:cNvSpPr/>
              <p:nvPr/>
            </p:nvSpPr>
            <p:spPr>
              <a:xfrm>
                <a:off x="8378421"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1034" name="Freeform: Shape 1033">
                <a:extLst>
                  <a:ext uri="{FF2B5EF4-FFF2-40B4-BE49-F238E27FC236}">
                    <a16:creationId xmlns:a16="http://schemas.microsoft.com/office/drawing/2014/main" id="{683C8BE7-774C-4BD7-B4C5-DC54028CFA1B}"/>
                  </a:ext>
                </a:extLst>
              </p:cNvPr>
              <p:cNvSpPr/>
              <p:nvPr/>
            </p:nvSpPr>
            <p:spPr>
              <a:xfrm>
                <a:off x="8412737"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35" name="Freeform: Shape 1034">
                <a:extLst>
                  <a:ext uri="{FF2B5EF4-FFF2-40B4-BE49-F238E27FC236}">
                    <a16:creationId xmlns:a16="http://schemas.microsoft.com/office/drawing/2014/main" id="{7AD01C21-206B-43C4-A263-E9D4F28C872C}"/>
                  </a:ext>
                </a:extLst>
              </p:cNvPr>
              <p:cNvSpPr/>
              <p:nvPr/>
            </p:nvSpPr>
            <p:spPr>
              <a:xfrm>
                <a:off x="839557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36" name="Freeform: Shape 1035">
                <a:extLst>
                  <a:ext uri="{FF2B5EF4-FFF2-40B4-BE49-F238E27FC236}">
                    <a16:creationId xmlns:a16="http://schemas.microsoft.com/office/drawing/2014/main" id="{5243EEE8-F1D5-41B4-AFA8-B7C6D5934324}"/>
                  </a:ext>
                </a:extLst>
              </p:cNvPr>
              <p:cNvSpPr/>
              <p:nvPr/>
            </p:nvSpPr>
            <p:spPr>
              <a:xfrm>
                <a:off x="8430882"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037" name="Freeform: Shape 1036">
                <a:extLst>
                  <a:ext uri="{FF2B5EF4-FFF2-40B4-BE49-F238E27FC236}">
                    <a16:creationId xmlns:a16="http://schemas.microsoft.com/office/drawing/2014/main" id="{DDE24281-6AF0-4D56-BF85-D63BCA629F91}"/>
                  </a:ext>
                </a:extLst>
              </p:cNvPr>
              <p:cNvSpPr/>
              <p:nvPr/>
            </p:nvSpPr>
            <p:spPr>
              <a:xfrm>
                <a:off x="8378649"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38" name="Freeform: Shape 1037">
                <a:extLst>
                  <a:ext uri="{FF2B5EF4-FFF2-40B4-BE49-F238E27FC236}">
                    <a16:creationId xmlns:a16="http://schemas.microsoft.com/office/drawing/2014/main" id="{031FCD47-44B7-4125-AF3C-4511F9DBD975}"/>
                  </a:ext>
                </a:extLst>
              </p:cNvPr>
              <p:cNvSpPr/>
              <p:nvPr/>
            </p:nvSpPr>
            <p:spPr>
              <a:xfrm>
                <a:off x="841296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7"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1039" name="Freeform: Shape 1038">
                <a:extLst>
                  <a:ext uri="{FF2B5EF4-FFF2-40B4-BE49-F238E27FC236}">
                    <a16:creationId xmlns:a16="http://schemas.microsoft.com/office/drawing/2014/main" id="{90EAF636-106B-4D60-8119-ECF0C0E5E9C9}"/>
                  </a:ext>
                </a:extLst>
              </p:cNvPr>
              <p:cNvSpPr/>
              <p:nvPr/>
            </p:nvSpPr>
            <p:spPr>
              <a:xfrm>
                <a:off x="8395807"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40" name="Freeform: Shape 1039">
                <a:extLst>
                  <a:ext uri="{FF2B5EF4-FFF2-40B4-BE49-F238E27FC236}">
                    <a16:creationId xmlns:a16="http://schemas.microsoft.com/office/drawing/2014/main" id="{4540283B-8A1A-49EC-97F4-A8ED1F2086E3}"/>
                  </a:ext>
                </a:extLst>
              </p:cNvPr>
              <p:cNvSpPr/>
              <p:nvPr/>
            </p:nvSpPr>
            <p:spPr>
              <a:xfrm>
                <a:off x="8430008"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041" name="Freeform: Shape 1040">
                <a:extLst>
                  <a:ext uri="{FF2B5EF4-FFF2-40B4-BE49-F238E27FC236}">
                    <a16:creationId xmlns:a16="http://schemas.microsoft.com/office/drawing/2014/main" id="{6FD0D215-8986-4FE0-828B-9F8F5096FC5A}"/>
                  </a:ext>
                </a:extLst>
              </p:cNvPr>
              <p:cNvSpPr/>
              <p:nvPr/>
            </p:nvSpPr>
            <p:spPr>
              <a:xfrm>
                <a:off x="8378421"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1042" name="Freeform: Shape 1041">
                <a:extLst>
                  <a:ext uri="{FF2B5EF4-FFF2-40B4-BE49-F238E27FC236}">
                    <a16:creationId xmlns:a16="http://schemas.microsoft.com/office/drawing/2014/main" id="{A24EEF9F-9ECF-438B-9C89-B9A5F1D2D997}"/>
                  </a:ext>
                </a:extLst>
              </p:cNvPr>
              <p:cNvSpPr/>
              <p:nvPr/>
            </p:nvSpPr>
            <p:spPr>
              <a:xfrm>
                <a:off x="8412737"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43" name="Freeform: Shape 1042">
                <a:extLst>
                  <a:ext uri="{FF2B5EF4-FFF2-40B4-BE49-F238E27FC236}">
                    <a16:creationId xmlns:a16="http://schemas.microsoft.com/office/drawing/2014/main" id="{0D8E3115-CDE0-4291-B5C8-F4A538F51F08}"/>
                  </a:ext>
                </a:extLst>
              </p:cNvPr>
              <p:cNvSpPr/>
              <p:nvPr/>
            </p:nvSpPr>
            <p:spPr>
              <a:xfrm>
                <a:off x="839557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44" name="Freeform: Shape 1043">
                <a:extLst>
                  <a:ext uri="{FF2B5EF4-FFF2-40B4-BE49-F238E27FC236}">
                    <a16:creationId xmlns:a16="http://schemas.microsoft.com/office/drawing/2014/main" id="{1E211487-F43B-4B86-A2C5-BEA31F2486DE}"/>
                  </a:ext>
                </a:extLst>
              </p:cNvPr>
              <p:cNvSpPr/>
              <p:nvPr/>
            </p:nvSpPr>
            <p:spPr>
              <a:xfrm>
                <a:off x="8429780"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45" name="Freeform: Shape 1044">
                <a:extLst>
                  <a:ext uri="{FF2B5EF4-FFF2-40B4-BE49-F238E27FC236}">
                    <a16:creationId xmlns:a16="http://schemas.microsoft.com/office/drawing/2014/main" id="{FB97EF53-1AED-45D2-814A-0E4B1C82FCBD}"/>
                  </a:ext>
                </a:extLst>
              </p:cNvPr>
              <p:cNvSpPr/>
              <p:nvPr/>
            </p:nvSpPr>
            <p:spPr>
              <a:xfrm>
                <a:off x="837842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46" name="Freeform: Shape 1045">
                <a:extLst>
                  <a:ext uri="{FF2B5EF4-FFF2-40B4-BE49-F238E27FC236}">
                    <a16:creationId xmlns:a16="http://schemas.microsoft.com/office/drawing/2014/main" id="{ED637953-AC35-4A95-83EC-98AEFC66DD11}"/>
                  </a:ext>
                </a:extLst>
              </p:cNvPr>
              <p:cNvSpPr/>
              <p:nvPr/>
            </p:nvSpPr>
            <p:spPr>
              <a:xfrm>
                <a:off x="8412737"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47" name="Freeform: Shape 1046">
                <a:extLst>
                  <a:ext uri="{FF2B5EF4-FFF2-40B4-BE49-F238E27FC236}">
                    <a16:creationId xmlns:a16="http://schemas.microsoft.com/office/drawing/2014/main" id="{827B6838-06E8-4016-BC0E-3A7C0E8F3D56}"/>
                  </a:ext>
                </a:extLst>
              </p:cNvPr>
              <p:cNvSpPr/>
              <p:nvPr/>
            </p:nvSpPr>
            <p:spPr>
              <a:xfrm>
                <a:off x="839557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48" name="Freeform: Shape 1047">
                <a:extLst>
                  <a:ext uri="{FF2B5EF4-FFF2-40B4-BE49-F238E27FC236}">
                    <a16:creationId xmlns:a16="http://schemas.microsoft.com/office/drawing/2014/main" id="{6F0B1AEA-1FFB-4332-A9B1-77EDF283A1D7}"/>
                  </a:ext>
                </a:extLst>
              </p:cNvPr>
              <p:cNvSpPr/>
              <p:nvPr/>
            </p:nvSpPr>
            <p:spPr>
              <a:xfrm>
                <a:off x="8430882"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1049" name="Freeform: Shape 1048">
                <a:extLst>
                  <a:ext uri="{FF2B5EF4-FFF2-40B4-BE49-F238E27FC236}">
                    <a16:creationId xmlns:a16="http://schemas.microsoft.com/office/drawing/2014/main" id="{569F5577-277D-494E-BCB6-D2C635BECCBC}"/>
                  </a:ext>
                </a:extLst>
              </p:cNvPr>
              <p:cNvSpPr/>
              <p:nvPr/>
            </p:nvSpPr>
            <p:spPr>
              <a:xfrm>
                <a:off x="8310018"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50" name="Freeform: Shape 1049">
                <a:extLst>
                  <a:ext uri="{FF2B5EF4-FFF2-40B4-BE49-F238E27FC236}">
                    <a16:creationId xmlns:a16="http://schemas.microsoft.com/office/drawing/2014/main" id="{7C1E695A-A096-4546-9CA3-4BF2003EE554}"/>
                  </a:ext>
                </a:extLst>
              </p:cNvPr>
              <p:cNvSpPr/>
              <p:nvPr/>
            </p:nvSpPr>
            <p:spPr>
              <a:xfrm>
                <a:off x="834422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51" name="Freeform: Shape 1050">
                <a:extLst>
                  <a:ext uri="{FF2B5EF4-FFF2-40B4-BE49-F238E27FC236}">
                    <a16:creationId xmlns:a16="http://schemas.microsoft.com/office/drawing/2014/main" id="{3C0A75E2-C9FE-4A9F-8DAD-AA79F73B90B6}"/>
                  </a:ext>
                </a:extLst>
              </p:cNvPr>
              <p:cNvSpPr/>
              <p:nvPr/>
            </p:nvSpPr>
            <p:spPr>
              <a:xfrm>
                <a:off x="832717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52" name="Freeform: Shape 1051">
                <a:extLst>
                  <a:ext uri="{FF2B5EF4-FFF2-40B4-BE49-F238E27FC236}">
                    <a16:creationId xmlns:a16="http://schemas.microsoft.com/office/drawing/2014/main" id="{741428D7-1D58-4EEA-B559-6445EAF083AE}"/>
                  </a:ext>
                </a:extLst>
              </p:cNvPr>
              <p:cNvSpPr/>
              <p:nvPr/>
            </p:nvSpPr>
            <p:spPr>
              <a:xfrm>
                <a:off x="836149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53" name="Freeform: Shape 1052">
                <a:extLst>
                  <a:ext uri="{FF2B5EF4-FFF2-40B4-BE49-F238E27FC236}">
                    <a16:creationId xmlns:a16="http://schemas.microsoft.com/office/drawing/2014/main" id="{6A0A3A27-D7C5-4C79-AFD8-AE2EBC2A374E}"/>
                  </a:ext>
                </a:extLst>
              </p:cNvPr>
              <p:cNvSpPr/>
              <p:nvPr/>
            </p:nvSpPr>
            <p:spPr>
              <a:xfrm>
                <a:off x="831024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54" name="Freeform: Shape 1053">
                <a:extLst>
                  <a:ext uri="{FF2B5EF4-FFF2-40B4-BE49-F238E27FC236}">
                    <a16:creationId xmlns:a16="http://schemas.microsoft.com/office/drawing/2014/main" id="{9AA2F764-A41C-4304-8472-262D09619839}"/>
                  </a:ext>
                </a:extLst>
              </p:cNvPr>
              <p:cNvSpPr/>
              <p:nvPr/>
            </p:nvSpPr>
            <p:spPr>
              <a:xfrm>
                <a:off x="834444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55" name="Freeform: Shape 1054">
                <a:extLst>
                  <a:ext uri="{FF2B5EF4-FFF2-40B4-BE49-F238E27FC236}">
                    <a16:creationId xmlns:a16="http://schemas.microsoft.com/office/drawing/2014/main" id="{A4E4CC67-5F88-4301-8667-51730989819F}"/>
                  </a:ext>
                </a:extLst>
              </p:cNvPr>
              <p:cNvSpPr/>
              <p:nvPr/>
            </p:nvSpPr>
            <p:spPr>
              <a:xfrm>
                <a:off x="8327403"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1056" name="Freeform: Shape 1055">
                <a:extLst>
                  <a:ext uri="{FF2B5EF4-FFF2-40B4-BE49-F238E27FC236}">
                    <a16:creationId xmlns:a16="http://schemas.microsoft.com/office/drawing/2014/main" id="{B8D53382-5D54-47E6-92C1-28D13E00287D}"/>
                  </a:ext>
                </a:extLst>
              </p:cNvPr>
              <p:cNvSpPr/>
              <p:nvPr/>
            </p:nvSpPr>
            <p:spPr>
              <a:xfrm>
                <a:off x="836149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57" name="Freeform: Shape 1056">
                <a:extLst>
                  <a:ext uri="{FF2B5EF4-FFF2-40B4-BE49-F238E27FC236}">
                    <a16:creationId xmlns:a16="http://schemas.microsoft.com/office/drawing/2014/main" id="{74D342C5-4E6C-44B2-A367-2C90675F8F93}"/>
                  </a:ext>
                </a:extLst>
              </p:cNvPr>
              <p:cNvSpPr/>
              <p:nvPr/>
            </p:nvSpPr>
            <p:spPr>
              <a:xfrm>
                <a:off x="8310018"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58" name="Freeform: Shape 1057">
                <a:extLst>
                  <a:ext uri="{FF2B5EF4-FFF2-40B4-BE49-F238E27FC236}">
                    <a16:creationId xmlns:a16="http://schemas.microsoft.com/office/drawing/2014/main" id="{1E4F3E2E-4F91-42CD-9AA8-E063CD9D0C7E}"/>
                  </a:ext>
                </a:extLst>
              </p:cNvPr>
              <p:cNvSpPr/>
              <p:nvPr/>
            </p:nvSpPr>
            <p:spPr>
              <a:xfrm>
                <a:off x="834422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59" name="Freeform: Shape 1058">
                <a:extLst>
                  <a:ext uri="{FF2B5EF4-FFF2-40B4-BE49-F238E27FC236}">
                    <a16:creationId xmlns:a16="http://schemas.microsoft.com/office/drawing/2014/main" id="{9A5A1138-B3FF-4E90-8F1F-0375EC17F4B5}"/>
                  </a:ext>
                </a:extLst>
              </p:cNvPr>
              <p:cNvSpPr/>
              <p:nvPr/>
            </p:nvSpPr>
            <p:spPr>
              <a:xfrm>
                <a:off x="832717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0" name="Freeform: Shape 1059">
                <a:extLst>
                  <a:ext uri="{FF2B5EF4-FFF2-40B4-BE49-F238E27FC236}">
                    <a16:creationId xmlns:a16="http://schemas.microsoft.com/office/drawing/2014/main" id="{B3AE59B0-238D-40EA-A751-55D4263DEA01}"/>
                  </a:ext>
                </a:extLst>
              </p:cNvPr>
              <p:cNvSpPr/>
              <p:nvPr/>
            </p:nvSpPr>
            <p:spPr>
              <a:xfrm>
                <a:off x="8361378"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1" name="Freeform: Shape 1060">
                <a:extLst>
                  <a:ext uri="{FF2B5EF4-FFF2-40B4-BE49-F238E27FC236}">
                    <a16:creationId xmlns:a16="http://schemas.microsoft.com/office/drawing/2014/main" id="{C528A7C6-2885-4CC1-B6E5-E53F97DB7D36}"/>
                  </a:ext>
                </a:extLst>
              </p:cNvPr>
              <p:cNvSpPr/>
              <p:nvPr/>
            </p:nvSpPr>
            <p:spPr>
              <a:xfrm>
                <a:off x="8310018"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62" name="Freeform: Shape 1061">
                <a:extLst>
                  <a:ext uri="{FF2B5EF4-FFF2-40B4-BE49-F238E27FC236}">
                    <a16:creationId xmlns:a16="http://schemas.microsoft.com/office/drawing/2014/main" id="{BA6EFDD5-DE52-49C8-9727-9FA3A5A7B697}"/>
                  </a:ext>
                </a:extLst>
              </p:cNvPr>
              <p:cNvSpPr/>
              <p:nvPr/>
            </p:nvSpPr>
            <p:spPr>
              <a:xfrm>
                <a:off x="8345322"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1063" name="Freeform: Shape 1062">
                <a:extLst>
                  <a:ext uri="{FF2B5EF4-FFF2-40B4-BE49-F238E27FC236}">
                    <a16:creationId xmlns:a16="http://schemas.microsoft.com/office/drawing/2014/main" id="{F2FB3A26-31A0-4E37-B743-228A341B9DB5}"/>
                  </a:ext>
                </a:extLst>
              </p:cNvPr>
              <p:cNvSpPr/>
              <p:nvPr/>
            </p:nvSpPr>
            <p:spPr>
              <a:xfrm>
                <a:off x="832717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4" name="Freeform: Shape 1063">
                <a:extLst>
                  <a:ext uri="{FF2B5EF4-FFF2-40B4-BE49-F238E27FC236}">
                    <a16:creationId xmlns:a16="http://schemas.microsoft.com/office/drawing/2014/main" id="{1E564C77-20DB-4306-A8CD-DA3597CA3D48}"/>
                  </a:ext>
                </a:extLst>
              </p:cNvPr>
              <p:cNvSpPr/>
              <p:nvPr/>
            </p:nvSpPr>
            <p:spPr>
              <a:xfrm>
                <a:off x="8361378"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5" name="Freeform: Shape 1064">
                <a:extLst>
                  <a:ext uri="{FF2B5EF4-FFF2-40B4-BE49-F238E27FC236}">
                    <a16:creationId xmlns:a16="http://schemas.microsoft.com/office/drawing/2014/main" id="{619ECE9F-F4BA-46CB-9ADD-397A696C1497}"/>
                  </a:ext>
                </a:extLst>
              </p:cNvPr>
              <p:cNvSpPr/>
              <p:nvPr/>
            </p:nvSpPr>
            <p:spPr>
              <a:xfrm>
                <a:off x="8241616"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6" name="Freeform: Shape 1065">
                <a:extLst>
                  <a:ext uri="{FF2B5EF4-FFF2-40B4-BE49-F238E27FC236}">
                    <a16:creationId xmlns:a16="http://schemas.microsoft.com/office/drawing/2014/main" id="{E266B4A4-585B-4C26-BB71-CC04B4340BE7}"/>
                  </a:ext>
                </a:extLst>
              </p:cNvPr>
              <p:cNvSpPr/>
              <p:nvPr/>
            </p:nvSpPr>
            <p:spPr>
              <a:xfrm>
                <a:off x="8275817" y="125125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1067" name="Freeform: Shape 1066">
                <a:extLst>
                  <a:ext uri="{FF2B5EF4-FFF2-40B4-BE49-F238E27FC236}">
                    <a16:creationId xmlns:a16="http://schemas.microsoft.com/office/drawing/2014/main" id="{7F192C68-BF6D-4480-B827-CE95E6BFCD88}"/>
                  </a:ext>
                </a:extLst>
              </p:cNvPr>
              <p:cNvSpPr/>
              <p:nvPr/>
            </p:nvSpPr>
            <p:spPr>
              <a:xfrm>
                <a:off x="8258659"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68" name="Freeform: Shape 1067">
                <a:extLst>
                  <a:ext uri="{FF2B5EF4-FFF2-40B4-BE49-F238E27FC236}">
                    <a16:creationId xmlns:a16="http://schemas.microsoft.com/office/drawing/2014/main" id="{1D3053C6-8A41-4D5D-8B29-48489BC53960}"/>
                  </a:ext>
                </a:extLst>
              </p:cNvPr>
              <p:cNvSpPr/>
              <p:nvPr/>
            </p:nvSpPr>
            <p:spPr>
              <a:xfrm>
                <a:off x="8293089"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69" name="Freeform: Shape 1068">
                <a:extLst>
                  <a:ext uri="{FF2B5EF4-FFF2-40B4-BE49-F238E27FC236}">
                    <a16:creationId xmlns:a16="http://schemas.microsoft.com/office/drawing/2014/main" id="{2ACD5967-ABB0-4309-87D0-64E18E888307}"/>
                  </a:ext>
                </a:extLst>
              </p:cNvPr>
              <p:cNvSpPr/>
              <p:nvPr/>
            </p:nvSpPr>
            <p:spPr>
              <a:xfrm>
                <a:off x="824184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1070" name="Freeform: Shape 1069">
                <a:extLst>
                  <a:ext uri="{FF2B5EF4-FFF2-40B4-BE49-F238E27FC236}">
                    <a16:creationId xmlns:a16="http://schemas.microsoft.com/office/drawing/2014/main" id="{AF99A2C2-5AC1-46E1-BD1E-2D24067C86A6}"/>
                  </a:ext>
                </a:extLst>
              </p:cNvPr>
              <p:cNvSpPr/>
              <p:nvPr/>
            </p:nvSpPr>
            <p:spPr>
              <a:xfrm>
                <a:off x="8276045"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71" name="Freeform: Shape 1070">
                <a:extLst>
                  <a:ext uri="{FF2B5EF4-FFF2-40B4-BE49-F238E27FC236}">
                    <a16:creationId xmlns:a16="http://schemas.microsoft.com/office/drawing/2014/main" id="{26A6FD51-94A7-47F7-BF02-A45E6A0A2F6B}"/>
                  </a:ext>
                </a:extLst>
              </p:cNvPr>
              <p:cNvSpPr/>
              <p:nvPr/>
            </p:nvSpPr>
            <p:spPr>
              <a:xfrm>
                <a:off x="8258887"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072" name="Freeform: Shape 1071">
                <a:extLst>
                  <a:ext uri="{FF2B5EF4-FFF2-40B4-BE49-F238E27FC236}">
                    <a16:creationId xmlns:a16="http://schemas.microsoft.com/office/drawing/2014/main" id="{4AB3509E-9047-47A6-BF44-81592D9005C3}"/>
                  </a:ext>
                </a:extLst>
              </p:cNvPr>
              <p:cNvSpPr/>
              <p:nvPr/>
            </p:nvSpPr>
            <p:spPr>
              <a:xfrm>
                <a:off x="8293089"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73" name="Freeform: Shape 1072">
                <a:extLst>
                  <a:ext uri="{FF2B5EF4-FFF2-40B4-BE49-F238E27FC236}">
                    <a16:creationId xmlns:a16="http://schemas.microsoft.com/office/drawing/2014/main" id="{5D406ED2-E215-4FA1-A18D-FAB4CEEADAD2}"/>
                  </a:ext>
                </a:extLst>
              </p:cNvPr>
              <p:cNvSpPr/>
              <p:nvPr/>
            </p:nvSpPr>
            <p:spPr>
              <a:xfrm>
                <a:off x="8241616"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74" name="Freeform: Shape 1073">
                <a:extLst>
                  <a:ext uri="{FF2B5EF4-FFF2-40B4-BE49-F238E27FC236}">
                    <a16:creationId xmlns:a16="http://schemas.microsoft.com/office/drawing/2014/main" id="{9E790020-B85C-4E4F-8FB3-FE1CD407C795}"/>
                  </a:ext>
                </a:extLst>
              </p:cNvPr>
              <p:cNvSpPr/>
              <p:nvPr/>
            </p:nvSpPr>
            <p:spPr>
              <a:xfrm>
                <a:off x="8275817" y="138817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1075" name="Freeform: Shape 1074">
                <a:extLst>
                  <a:ext uri="{FF2B5EF4-FFF2-40B4-BE49-F238E27FC236}">
                    <a16:creationId xmlns:a16="http://schemas.microsoft.com/office/drawing/2014/main" id="{5DD05FEF-B8FB-4C84-BEC1-4B9EA18731E5}"/>
                  </a:ext>
                </a:extLst>
              </p:cNvPr>
              <p:cNvSpPr/>
              <p:nvPr/>
            </p:nvSpPr>
            <p:spPr>
              <a:xfrm>
                <a:off x="8258659"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76" name="Freeform: Shape 1075">
                <a:extLst>
                  <a:ext uri="{FF2B5EF4-FFF2-40B4-BE49-F238E27FC236}">
                    <a16:creationId xmlns:a16="http://schemas.microsoft.com/office/drawing/2014/main" id="{29F59D95-C38A-4388-8965-3C8E46BC2706}"/>
                  </a:ext>
                </a:extLst>
              </p:cNvPr>
              <p:cNvSpPr/>
              <p:nvPr/>
            </p:nvSpPr>
            <p:spPr>
              <a:xfrm>
                <a:off x="8293963" y="142248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4"/>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077" name="Freeform: Shape 1076">
                <a:extLst>
                  <a:ext uri="{FF2B5EF4-FFF2-40B4-BE49-F238E27FC236}">
                    <a16:creationId xmlns:a16="http://schemas.microsoft.com/office/drawing/2014/main" id="{F37642E3-EC05-4FCB-BEED-5E68A02FE41A}"/>
                  </a:ext>
                </a:extLst>
              </p:cNvPr>
              <p:cNvSpPr/>
              <p:nvPr/>
            </p:nvSpPr>
            <p:spPr>
              <a:xfrm>
                <a:off x="8241616"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78" name="Freeform: Shape 1077">
                <a:extLst>
                  <a:ext uri="{FF2B5EF4-FFF2-40B4-BE49-F238E27FC236}">
                    <a16:creationId xmlns:a16="http://schemas.microsoft.com/office/drawing/2014/main" id="{890C70EE-BCD1-48E7-8E88-763C210541F1}"/>
                  </a:ext>
                </a:extLst>
              </p:cNvPr>
              <p:cNvSpPr/>
              <p:nvPr/>
            </p:nvSpPr>
            <p:spPr>
              <a:xfrm>
                <a:off x="8275817"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79" name="Freeform: Shape 1078">
                <a:extLst>
                  <a:ext uri="{FF2B5EF4-FFF2-40B4-BE49-F238E27FC236}">
                    <a16:creationId xmlns:a16="http://schemas.microsoft.com/office/drawing/2014/main" id="{23B3818F-8988-43E9-BC9B-D396D772A375}"/>
                  </a:ext>
                </a:extLst>
              </p:cNvPr>
              <p:cNvSpPr/>
              <p:nvPr/>
            </p:nvSpPr>
            <p:spPr>
              <a:xfrm>
                <a:off x="8258659"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80" name="Freeform: Shape 1079">
                <a:extLst>
                  <a:ext uri="{FF2B5EF4-FFF2-40B4-BE49-F238E27FC236}">
                    <a16:creationId xmlns:a16="http://schemas.microsoft.com/office/drawing/2014/main" id="{72852E39-61E7-426A-A85D-3466BD63B601}"/>
                  </a:ext>
                </a:extLst>
              </p:cNvPr>
              <p:cNvSpPr/>
              <p:nvPr/>
            </p:nvSpPr>
            <p:spPr>
              <a:xfrm>
                <a:off x="829286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81" name="Freeform: Shape 1080">
                <a:extLst>
                  <a:ext uri="{FF2B5EF4-FFF2-40B4-BE49-F238E27FC236}">
                    <a16:creationId xmlns:a16="http://schemas.microsoft.com/office/drawing/2014/main" id="{FC748C2C-9A2E-4A02-A433-BCDFAE3B877C}"/>
                  </a:ext>
                </a:extLst>
              </p:cNvPr>
              <p:cNvSpPr/>
              <p:nvPr/>
            </p:nvSpPr>
            <p:spPr>
              <a:xfrm>
                <a:off x="8208403"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082" name="Freeform: Shape 1081">
                <a:extLst>
                  <a:ext uri="{FF2B5EF4-FFF2-40B4-BE49-F238E27FC236}">
                    <a16:creationId xmlns:a16="http://schemas.microsoft.com/office/drawing/2014/main" id="{A36416B3-24CA-4B73-875B-F28DD3B3430A}"/>
                  </a:ext>
                </a:extLst>
              </p:cNvPr>
              <p:cNvSpPr/>
              <p:nvPr/>
            </p:nvSpPr>
            <p:spPr>
              <a:xfrm>
                <a:off x="8190257"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83" name="Freeform: Shape 1082">
                <a:extLst>
                  <a:ext uri="{FF2B5EF4-FFF2-40B4-BE49-F238E27FC236}">
                    <a16:creationId xmlns:a16="http://schemas.microsoft.com/office/drawing/2014/main" id="{79F7C795-DD35-452A-9A08-3ED9A887AC31}"/>
                  </a:ext>
                </a:extLst>
              </p:cNvPr>
              <p:cNvSpPr/>
              <p:nvPr/>
            </p:nvSpPr>
            <p:spPr>
              <a:xfrm>
                <a:off x="8224686"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84" name="Freeform: Shape 1083">
                <a:extLst>
                  <a:ext uri="{FF2B5EF4-FFF2-40B4-BE49-F238E27FC236}">
                    <a16:creationId xmlns:a16="http://schemas.microsoft.com/office/drawing/2014/main" id="{A5ABE6F2-BE3D-473E-8388-C5D699A9EB2C}"/>
                  </a:ext>
                </a:extLst>
              </p:cNvPr>
              <p:cNvSpPr/>
              <p:nvPr/>
            </p:nvSpPr>
            <p:spPr>
              <a:xfrm>
                <a:off x="817332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85" name="Freeform: Shape 1084">
                <a:extLst>
                  <a:ext uri="{FF2B5EF4-FFF2-40B4-BE49-F238E27FC236}">
                    <a16:creationId xmlns:a16="http://schemas.microsoft.com/office/drawing/2014/main" id="{3B1EE200-5363-4CC0-A474-5769CF7EBBBB}"/>
                  </a:ext>
                </a:extLst>
              </p:cNvPr>
              <p:cNvSpPr/>
              <p:nvPr/>
            </p:nvSpPr>
            <p:spPr>
              <a:xfrm>
                <a:off x="820752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86" name="Freeform: Shape 1085">
                <a:extLst>
                  <a:ext uri="{FF2B5EF4-FFF2-40B4-BE49-F238E27FC236}">
                    <a16:creationId xmlns:a16="http://schemas.microsoft.com/office/drawing/2014/main" id="{B8485763-0DF1-4D9E-BC19-3E78655DDD8C}"/>
                  </a:ext>
                </a:extLst>
              </p:cNvPr>
              <p:cNvSpPr/>
              <p:nvPr/>
            </p:nvSpPr>
            <p:spPr>
              <a:xfrm>
                <a:off x="8156282"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1087" name="Freeform: Shape 1086">
                <a:extLst>
                  <a:ext uri="{FF2B5EF4-FFF2-40B4-BE49-F238E27FC236}">
                    <a16:creationId xmlns:a16="http://schemas.microsoft.com/office/drawing/2014/main" id="{AFB55754-7228-4761-9CDA-534173C141DC}"/>
                  </a:ext>
                </a:extLst>
              </p:cNvPr>
              <p:cNvSpPr/>
              <p:nvPr/>
            </p:nvSpPr>
            <p:spPr>
              <a:xfrm>
                <a:off x="8190485"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88" name="Freeform: Shape 1087">
                <a:extLst>
                  <a:ext uri="{FF2B5EF4-FFF2-40B4-BE49-F238E27FC236}">
                    <a16:creationId xmlns:a16="http://schemas.microsoft.com/office/drawing/2014/main" id="{1354CBE8-2C1D-4062-BF4B-DB6730AE4837}"/>
                  </a:ext>
                </a:extLst>
              </p:cNvPr>
              <p:cNvSpPr/>
              <p:nvPr/>
            </p:nvSpPr>
            <p:spPr>
              <a:xfrm>
                <a:off x="8224686"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89" name="Freeform: Shape 1088">
                <a:extLst>
                  <a:ext uri="{FF2B5EF4-FFF2-40B4-BE49-F238E27FC236}">
                    <a16:creationId xmlns:a16="http://schemas.microsoft.com/office/drawing/2014/main" id="{C65106EB-7A2A-4D17-8353-CDC630AE47E1}"/>
                  </a:ext>
                </a:extLst>
              </p:cNvPr>
              <p:cNvSpPr/>
              <p:nvPr/>
            </p:nvSpPr>
            <p:spPr>
              <a:xfrm>
                <a:off x="8173099"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90" name="Freeform: Shape 1089">
                <a:extLst>
                  <a:ext uri="{FF2B5EF4-FFF2-40B4-BE49-F238E27FC236}">
                    <a16:creationId xmlns:a16="http://schemas.microsoft.com/office/drawing/2014/main" id="{2701ECC8-4853-487C-A7CD-DB4B0D0C306B}"/>
                  </a:ext>
                </a:extLst>
              </p:cNvPr>
              <p:cNvSpPr/>
              <p:nvPr/>
            </p:nvSpPr>
            <p:spPr>
              <a:xfrm>
                <a:off x="8208403"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1091" name="Freeform: Shape 1090">
                <a:extLst>
                  <a:ext uri="{FF2B5EF4-FFF2-40B4-BE49-F238E27FC236}">
                    <a16:creationId xmlns:a16="http://schemas.microsoft.com/office/drawing/2014/main" id="{22D1F26B-2078-4E54-A330-A39E8D5C216F}"/>
                  </a:ext>
                </a:extLst>
              </p:cNvPr>
              <p:cNvSpPr/>
              <p:nvPr/>
            </p:nvSpPr>
            <p:spPr>
              <a:xfrm>
                <a:off x="8156056"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92" name="Freeform: Shape 1091">
                <a:extLst>
                  <a:ext uri="{FF2B5EF4-FFF2-40B4-BE49-F238E27FC236}">
                    <a16:creationId xmlns:a16="http://schemas.microsoft.com/office/drawing/2014/main" id="{A4DDFD25-5550-4F02-B52B-0CD98B98F2B7}"/>
                  </a:ext>
                </a:extLst>
              </p:cNvPr>
              <p:cNvSpPr/>
              <p:nvPr/>
            </p:nvSpPr>
            <p:spPr>
              <a:xfrm>
                <a:off x="8190257"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1093" name="Freeform: Shape 1092">
                <a:extLst>
                  <a:ext uri="{FF2B5EF4-FFF2-40B4-BE49-F238E27FC236}">
                    <a16:creationId xmlns:a16="http://schemas.microsoft.com/office/drawing/2014/main" id="{0AC5072D-1743-4CAB-8FCA-26AFCF78CC45}"/>
                  </a:ext>
                </a:extLst>
              </p:cNvPr>
              <p:cNvSpPr/>
              <p:nvPr/>
            </p:nvSpPr>
            <p:spPr>
              <a:xfrm>
                <a:off x="8224458"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94" name="Freeform: Shape 1093">
                <a:extLst>
                  <a:ext uri="{FF2B5EF4-FFF2-40B4-BE49-F238E27FC236}">
                    <a16:creationId xmlns:a16="http://schemas.microsoft.com/office/drawing/2014/main" id="{B2A65FEA-6941-40A1-BF66-49528263F39C}"/>
                  </a:ext>
                </a:extLst>
              </p:cNvPr>
              <p:cNvSpPr/>
              <p:nvPr/>
            </p:nvSpPr>
            <p:spPr>
              <a:xfrm>
                <a:off x="8173099"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95" name="Freeform: Shape 1094">
                <a:extLst>
                  <a:ext uri="{FF2B5EF4-FFF2-40B4-BE49-F238E27FC236}">
                    <a16:creationId xmlns:a16="http://schemas.microsoft.com/office/drawing/2014/main" id="{828F1DCB-EBC3-494F-BA65-0190C3AE0BB3}"/>
                  </a:ext>
                </a:extLst>
              </p:cNvPr>
              <p:cNvSpPr/>
              <p:nvPr/>
            </p:nvSpPr>
            <p:spPr>
              <a:xfrm>
                <a:off x="820730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96" name="Freeform: Shape 1095">
                <a:extLst>
                  <a:ext uri="{FF2B5EF4-FFF2-40B4-BE49-F238E27FC236}">
                    <a16:creationId xmlns:a16="http://schemas.microsoft.com/office/drawing/2014/main" id="{50597084-DB5B-4DE4-B152-73D76D0646B6}"/>
                  </a:ext>
                </a:extLst>
              </p:cNvPr>
              <p:cNvSpPr/>
              <p:nvPr/>
            </p:nvSpPr>
            <p:spPr>
              <a:xfrm>
                <a:off x="8156056"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97" name="Freeform: Shape 1096">
                <a:extLst>
                  <a:ext uri="{FF2B5EF4-FFF2-40B4-BE49-F238E27FC236}">
                    <a16:creationId xmlns:a16="http://schemas.microsoft.com/office/drawing/2014/main" id="{B16FF3FB-5A88-4447-A39B-E775FCA008CD}"/>
                  </a:ext>
                </a:extLst>
              </p:cNvPr>
              <p:cNvSpPr/>
              <p:nvPr/>
            </p:nvSpPr>
            <p:spPr>
              <a:xfrm>
                <a:off x="8190257"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98" name="Freeform: Shape 1097">
                <a:extLst>
                  <a:ext uri="{FF2B5EF4-FFF2-40B4-BE49-F238E27FC236}">
                    <a16:creationId xmlns:a16="http://schemas.microsoft.com/office/drawing/2014/main" id="{4C8191F9-F443-4E9F-AF7E-386409867B5C}"/>
                  </a:ext>
                </a:extLst>
              </p:cNvPr>
              <p:cNvSpPr/>
              <p:nvPr/>
            </p:nvSpPr>
            <p:spPr>
              <a:xfrm>
                <a:off x="8224458"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grpSp>
        <p:sp>
          <p:nvSpPr>
            <p:cNvPr id="663" name="Freeform: Shape 662">
              <a:extLst>
                <a:ext uri="{FF2B5EF4-FFF2-40B4-BE49-F238E27FC236}">
                  <a16:creationId xmlns:a16="http://schemas.microsoft.com/office/drawing/2014/main" id="{9BA50B76-A4A5-4EFD-8F80-1EA8D2964A23}"/>
                </a:ext>
              </a:extLst>
            </p:cNvPr>
            <p:cNvSpPr/>
            <p:nvPr/>
          </p:nvSpPr>
          <p:spPr>
            <a:xfrm>
              <a:off x="7132695" y="494959"/>
              <a:ext cx="1853955" cy="1043313"/>
            </a:xfrm>
            <a:custGeom>
              <a:avLst/>
              <a:gdLst>
                <a:gd fmla="*/ 1744390 w 1853955" name="connsiteX0"/>
                <a:gd fmla="*/ 1043262 h 1043313" name="connsiteY0"/>
                <a:gd fmla="*/ 109312 w 1853955" name="connsiteX1"/>
                <a:gd fmla="*/ 1043262 h 1043313" name="connsiteY1"/>
                <a:gd fmla="*/ -41 w 1853955" name="connsiteX2"/>
                <a:gd fmla="*/ 933545 h 1043313" name="connsiteY2"/>
                <a:gd fmla="*/ 1482 w 1853955" name="connsiteX3"/>
                <a:gd fmla="*/ 915547 h 1043313" name="connsiteY3"/>
                <a:gd fmla="*/ 134424 w 1853955" name="connsiteX4"/>
                <a:gd fmla="*/ 131528 h 1043313" name="connsiteY4"/>
                <a:gd fmla="*/ 289523 w 1853955" name="connsiteX5"/>
                <a:gd fmla="*/ 62 h 1043313" name="connsiteY5"/>
                <a:gd fmla="*/ 1254662 w 1853955" name="connsiteX6"/>
                <a:gd fmla="*/ 62 h 1043313" name="connsiteY6"/>
                <a:gd fmla="*/ 1269729 w 1853955" name="connsiteX7"/>
                <a:gd fmla="*/ 19078 h 1043313" name="connsiteY7"/>
                <a:gd fmla="*/ 1254662 w 1853955" name="connsiteX8"/>
                <a:gd fmla="*/ 34150 h 1043313" name="connsiteY8"/>
                <a:gd fmla="*/ 289523 w 1853955" name="connsiteX9"/>
                <a:gd fmla="*/ 34150 h 1043313" name="connsiteY9"/>
                <a:gd fmla="*/ 167603 w 1853955" name="connsiteX10"/>
                <a:gd fmla="*/ 137209 h 1043313" name="connsiteY10"/>
                <a:gd fmla="*/ 34660 w 1853955" name="connsiteX11"/>
                <a:gd fmla="*/ 921228 h 1043313" name="connsiteY11"/>
                <a:gd fmla="*/ 96086 w 1853955" name="connsiteX12"/>
                <a:gd fmla="*/ 1007879 h 1043313" name="connsiteY12"/>
                <a:gd fmla="*/ 108744 w 1853955" name="connsiteX13"/>
                <a:gd fmla="*/ 1008947 h 1043313" name="connsiteY13"/>
                <a:gd fmla="*/ 1744958 w 1853955" name="connsiteX14"/>
                <a:gd fmla="*/ 1008947 h 1043313" name="connsiteY14"/>
                <a:gd fmla="*/ 1820133 w 1853955" name="connsiteX15"/>
                <a:gd fmla="*/ 934136 h 1043313" name="connsiteY15"/>
                <a:gd fmla="*/ 1819042 w 1853955" name="connsiteX16"/>
                <a:gd fmla="*/ 921228 h 1043313" name="connsiteY16"/>
                <a:gd fmla="*/ 1686100 w 1853955" name="connsiteX17"/>
                <a:gd fmla="*/ 137209 h 1043313" name="connsiteY17"/>
                <a:gd fmla="*/ 1563725 w 1853955" name="connsiteX18"/>
                <a:gd fmla="*/ 34150 h 1043313" name="connsiteY18"/>
                <a:gd fmla="*/ 1375901 w 1853955" name="connsiteX19"/>
                <a:gd fmla="*/ 34150 h 1043313" name="connsiteY19"/>
                <a:gd fmla="*/ 1356891 w 1853955" name="connsiteX20"/>
                <a:gd fmla="*/ 19078 h 1043313" name="connsiteY20"/>
                <a:gd fmla="*/ 1371958 w 1853955" name="connsiteX21"/>
                <a:gd fmla="*/ 62 h 1043313" name="connsiteY21"/>
                <a:gd fmla="*/ 1375901 w 1853955" name="connsiteX22"/>
                <a:gd fmla="*/ 62 h 1043313" name="connsiteY22"/>
                <a:gd fmla="*/ 1563725 w 1853955" name="connsiteX23"/>
                <a:gd fmla="*/ 62 h 1043313" name="connsiteY23"/>
                <a:gd fmla="*/ 1719393 w 1853955" name="connsiteX24"/>
                <a:gd fmla="*/ 131528 h 1043313" name="connsiteY24"/>
                <a:gd fmla="*/ 1852335 w 1853955" name="connsiteX25"/>
                <a:gd fmla="*/ 915547 h 1043313" name="connsiteY25"/>
                <a:gd fmla="*/ 1762991 w 1853955" name="connsiteX26"/>
                <a:gd fmla="*/ 1041706 h 1043313" name="connsiteY26"/>
                <a:gd fmla="*/ 1744503 w 1853955" name="connsiteX27"/>
                <a:gd fmla="*/ 1043262 h 104331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313" w="1853955">
                  <a:moveTo>
                    <a:pt x="1744390" y="1043262"/>
                  </a:moveTo>
                  <a:lnTo>
                    <a:pt x="109312" y="1043262"/>
                  </a:lnTo>
                  <a:cubicBezTo>
                    <a:pt x="48818" y="1043160"/>
                    <a:pt x="-143" y="994040"/>
                    <a:pt x="-41" y="933545"/>
                  </a:cubicBezTo>
                  <a:cubicBezTo>
                    <a:pt x="-30" y="927512"/>
                    <a:pt x="481" y="921489"/>
                    <a:pt x="1482" y="915547"/>
                  </a:cubicBezTo>
                  <a:lnTo>
                    <a:pt x="134424" y="131528"/>
                  </a:lnTo>
                  <a:cubicBezTo>
                    <a:pt x="147161" y="55757"/>
                    <a:pt x="212689" y="217"/>
                    <a:pt x="289523" y="62"/>
                  </a:cubicBezTo>
                  <a:lnTo>
                    <a:pt x="1254662" y="62"/>
                  </a:lnTo>
                  <a:cubicBezTo>
                    <a:pt x="1264070" y="1151"/>
                    <a:pt x="1270820" y="9665"/>
                    <a:pt x="1269729" y="19078"/>
                  </a:cubicBezTo>
                  <a:cubicBezTo>
                    <a:pt x="1268820" y="26992"/>
                    <a:pt x="1262582" y="33234"/>
                    <a:pt x="1254662" y="34150"/>
                  </a:cubicBezTo>
                  <a:lnTo>
                    <a:pt x="289523" y="34150"/>
                  </a:lnTo>
                  <a:cubicBezTo>
                    <a:pt x="229142" y="34047"/>
                    <a:pt x="177556" y="77653"/>
                    <a:pt x="167603" y="137209"/>
                  </a:cubicBezTo>
                  <a:lnTo>
                    <a:pt x="34660" y="921228"/>
                  </a:lnTo>
                  <a:cubicBezTo>
                    <a:pt x="27695" y="962122"/>
                    <a:pt x="55192" y="1000914"/>
                    <a:pt x="96086" y="1007879"/>
                  </a:cubicBezTo>
                  <a:cubicBezTo>
                    <a:pt x="100268" y="1008595"/>
                    <a:pt x="104506" y="1008947"/>
                    <a:pt x="108744" y="1008947"/>
                  </a:cubicBezTo>
                  <a:lnTo>
                    <a:pt x="1744958" y="1008947"/>
                  </a:lnTo>
                  <a:cubicBezTo>
                    <a:pt x="1786375" y="1009050"/>
                    <a:pt x="1820031" y="975553"/>
                    <a:pt x="1820133" y="934136"/>
                  </a:cubicBezTo>
                  <a:cubicBezTo>
                    <a:pt x="1820145" y="929807"/>
                    <a:pt x="1819781" y="925489"/>
                    <a:pt x="1819042" y="921228"/>
                  </a:cubicBezTo>
                  <a:lnTo>
                    <a:pt x="1686100" y="137209"/>
                  </a:lnTo>
                  <a:cubicBezTo>
                    <a:pt x="1676124" y="77484"/>
                    <a:pt x="1624276" y="33824"/>
                    <a:pt x="1563725" y="34150"/>
                  </a:cubicBezTo>
                  <a:lnTo>
                    <a:pt x="1375901" y="34150"/>
                  </a:lnTo>
                  <a:cubicBezTo>
                    <a:pt x="1366493" y="35239"/>
                    <a:pt x="1357971" y="28490"/>
                    <a:pt x="1356891" y="19078"/>
                  </a:cubicBezTo>
                  <a:cubicBezTo>
                    <a:pt x="1355801" y="9665"/>
                    <a:pt x="1362550" y="1151"/>
                    <a:pt x="1371958" y="62"/>
                  </a:cubicBezTo>
                  <a:cubicBezTo>
                    <a:pt x="1373265" y="-89"/>
                    <a:pt x="1374595" y="-89"/>
                    <a:pt x="1375901" y="62"/>
                  </a:cubicBezTo>
                  <a:lnTo>
                    <a:pt x="1563725" y="62"/>
                  </a:lnTo>
                  <a:cubicBezTo>
                    <a:pt x="1640775" y="-60"/>
                    <a:pt x="1706621" y="55545"/>
                    <a:pt x="1719393" y="131528"/>
                  </a:cubicBezTo>
                  <a:lnTo>
                    <a:pt x="1852335" y="915547"/>
                  </a:lnTo>
                  <a:cubicBezTo>
                    <a:pt x="1862504" y="975053"/>
                    <a:pt x="1822508" y="1031536"/>
                    <a:pt x="1762991" y="1041706"/>
                  </a:cubicBezTo>
                  <a:cubicBezTo>
                    <a:pt x="1756889" y="1042740"/>
                    <a:pt x="1750697" y="1043262"/>
                    <a:pt x="1744503" y="1043262"/>
                  </a:cubicBezTo>
                  <a:close/>
                </a:path>
              </a:pathLst>
            </a:custGeom>
            <a:solidFill>
              <a:srgbClr val="271C57"/>
            </a:solidFill>
            <a:ln cap="flat" w="11362">
              <a:noFill/>
              <a:prstDash val="solid"/>
              <a:miter/>
            </a:ln>
          </p:spPr>
          <p:txBody>
            <a:bodyPr anchor="ctr" rtlCol="0"/>
            <a:lstStyle/>
            <a:p>
              <a:endParaRPr lang="en-US"/>
            </a:p>
          </p:txBody>
        </p:sp>
        <p:sp>
          <p:nvSpPr>
            <p:cNvPr id="664" name="Freeform: Shape 663">
              <a:extLst>
                <a:ext uri="{FF2B5EF4-FFF2-40B4-BE49-F238E27FC236}">
                  <a16:creationId xmlns:a16="http://schemas.microsoft.com/office/drawing/2014/main" id="{2B32A88B-8CDD-42AE-9DAE-DA93CCC5582C}"/>
                </a:ext>
              </a:extLst>
            </p:cNvPr>
            <p:cNvSpPr/>
            <p:nvPr/>
          </p:nvSpPr>
          <p:spPr>
            <a:xfrm>
              <a:off x="8427359" y="494959"/>
              <a:ext cx="44429" cy="34316"/>
            </a:xfrm>
            <a:custGeom>
              <a:avLst/>
              <a:gdLst>
                <a:gd fmla="*/ 29197 w 44429" name="connsiteX0"/>
                <a:gd fmla="*/ 34150 h 34316" name="connsiteY0"/>
                <a:gd fmla="*/ 19084 w 44429" name="connsiteX1"/>
                <a:gd fmla="*/ 34150 h 34316" name="connsiteY1"/>
                <a:gd fmla="*/ 74 w 44429" name="connsiteX2"/>
                <a:gd fmla="*/ 19078 h 34316" name="connsiteY2"/>
                <a:gd fmla="*/ 15141 w 44429" name="connsiteX3"/>
                <a:gd fmla="*/ 62 h 34316" name="connsiteY3"/>
                <a:gd fmla="*/ 19084 w 44429" name="connsiteX4"/>
                <a:gd fmla="*/ 62 h 34316" name="connsiteY4"/>
                <a:gd fmla="*/ 29197 w 44429" name="connsiteX5"/>
                <a:gd fmla="*/ 62 h 34316" name="connsiteY5"/>
                <a:gd fmla="*/ 44275 w 44429" name="connsiteX6"/>
                <a:gd fmla="*/ 19078 h 34316" name="connsiteY6"/>
                <a:gd fmla="*/ 29197 w 44429" name="connsiteX7"/>
                <a:gd fmla="*/ 34150 h 343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6" w="44429">
                  <a:moveTo>
                    <a:pt x="29197" y="34150"/>
                  </a:moveTo>
                  <a:lnTo>
                    <a:pt x="19084" y="34150"/>
                  </a:lnTo>
                  <a:cubicBezTo>
                    <a:pt x="9676" y="35239"/>
                    <a:pt x="1154" y="28490"/>
                    <a:pt x="74" y="19078"/>
                  </a:cubicBezTo>
                  <a:cubicBezTo>
                    <a:pt x="-1017" y="9665"/>
                    <a:pt x="5733" y="1151"/>
                    <a:pt x="15141" y="62"/>
                  </a:cubicBezTo>
                  <a:cubicBezTo>
                    <a:pt x="16448" y="-89"/>
                    <a:pt x="17777" y="-89"/>
                    <a:pt x="19084" y="62"/>
                  </a:cubicBezTo>
                  <a:lnTo>
                    <a:pt x="29197" y="62"/>
                  </a:lnTo>
                  <a:cubicBezTo>
                    <a:pt x="38605" y="1151"/>
                    <a:pt x="45355" y="9665"/>
                    <a:pt x="44275" y="19078"/>
                  </a:cubicBezTo>
                  <a:cubicBezTo>
                    <a:pt x="43354" y="26992"/>
                    <a:pt x="37117" y="33234"/>
                    <a:pt x="29197" y="34150"/>
                  </a:cubicBezTo>
                  <a:close/>
                </a:path>
              </a:pathLst>
            </a:custGeom>
            <a:solidFill>
              <a:srgbClr val="271C57"/>
            </a:solidFill>
            <a:ln cap="flat" w="11362">
              <a:noFill/>
              <a:prstDash val="solid"/>
              <a:miter/>
            </a:ln>
          </p:spPr>
          <p:txBody>
            <a:bodyPr anchor="ctr" rtlCol="0"/>
            <a:lstStyle/>
            <a:p>
              <a:endParaRPr lang="en-US"/>
            </a:p>
          </p:txBody>
        </p:sp>
        <p:sp>
          <p:nvSpPr>
            <p:cNvPr id="665" name="Freeform: Shape 664">
              <a:extLst>
                <a:ext uri="{FF2B5EF4-FFF2-40B4-BE49-F238E27FC236}">
                  <a16:creationId xmlns:a16="http://schemas.microsoft.com/office/drawing/2014/main" id="{A98F6BB5-B0ED-4FBA-AC90-75C14BDCB55A}"/>
                </a:ext>
              </a:extLst>
            </p:cNvPr>
            <p:cNvSpPr/>
            <p:nvPr/>
          </p:nvSpPr>
          <p:spPr>
            <a:xfrm>
              <a:off x="7675418" y="1133105"/>
              <a:ext cx="196704" cy="279724"/>
            </a:xfrm>
            <a:custGeom>
              <a:avLst/>
              <a:gdLst>
                <a:gd fmla="*/ 98018 w 196704" name="connsiteX0"/>
                <a:gd fmla="*/ 279673 h 279724" name="connsiteY0"/>
                <a:gd fmla="*/ 78020 w 196704" name="connsiteX1"/>
                <a:gd fmla="*/ 267743 h 279724" name="connsiteY1"/>
                <a:gd fmla="*/ 17798 w 196704" name="connsiteX2"/>
                <a:gd fmla="*/ 155253 h 279724" name="connsiteY2"/>
                <a:gd fmla="*/ -41 w 196704" name="connsiteX3"/>
                <a:gd fmla="*/ 98440 h 279724" name="connsiteY3"/>
                <a:gd fmla="*/ 98268 w 196704" name="connsiteX4"/>
                <a:gd fmla="*/ -51 h 279724" name="connsiteY4"/>
                <a:gd fmla="*/ 165852 w 196704" name="connsiteX5"/>
                <a:gd fmla="*/ 26742 h 279724" name="connsiteY5"/>
                <a:gd fmla="*/ 164818 w 196704" name="connsiteX6"/>
                <a:gd fmla="*/ 38752 h 279724" name="connsiteY6"/>
                <a:gd fmla="*/ 154490 w 196704" name="connsiteX7"/>
                <a:gd fmla="*/ 39241 h 279724" name="connsiteY7"/>
                <a:gd fmla="*/ 44386 w 196704" name="connsiteX8"/>
                <a:gd fmla="*/ 37877 h 279724" name="connsiteY8"/>
                <a:gd fmla="*/ 17457 w 196704" name="connsiteX9"/>
                <a:gd fmla="*/ 98440 h 279724" name="connsiteY9"/>
                <a:gd fmla="*/ 33365 w 196704" name="connsiteX10"/>
                <a:gd fmla="*/ 146958 h 279724" name="connsiteY10"/>
                <a:gd fmla="*/ 93473 w 196704" name="connsiteX11"/>
                <a:gd fmla="*/ 259334 h 279724" name="connsiteY11"/>
                <a:gd fmla="*/ 98359 w 196704" name="connsiteX12"/>
                <a:gd fmla="*/ 262289 h 279724" name="connsiteY12"/>
                <a:gd fmla="*/ 103245 w 196704" name="connsiteX13"/>
                <a:gd fmla="*/ 259334 h 279724" name="connsiteY13"/>
                <a:gd fmla="*/ 161648 w 196704" name="connsiteX14"/>
                <a:gd fmla="*/ 150026 h 279724" name="connsiteY14"/>
                <a:gd fmla="*/ 179261 w 196704" name="connsiteX15"/>
                <a:gd fmla="*/ 86623 h 279724" name="connsiteY15"/>
                <a:gd fmla="*/ 169375 w 196704" name="connsiteX16"/>
                <a:gd fmla="*/ 57989 h 279724" name="connsiteY16"/>
                <a:gd fmla="*/ 172500 w 196704" name="connsiteX17"/>
                <a:gd fmla="*/ 46343 h 279724" name="connsiteY17"/>
                <a:gd fmla="*/ 184146 w 196704" name="connsiteX18"/>
                <a:gd fmla="*/ 49467 h 279724" name="connsiteY18"/>
                <a:gd fmla="*/ 196191 w 196704" name="connsiteX19"/>
                <a:gd fmla="*/ 84237 h 279724" name="connsiteY19"/>
                <a:gd fmla="*/ 176761 w 196704" name="connsiteX20"/>
                <a:gd fmla="*/ 157980 h 279724" name="connsiteY20"/>
                <a:gd fmla="*/ 118357 w 196704" name="connsiteX21"/>
                <a:gd fmla="*/ 267402 h 279724" name="connsiteY21"/>
                <a:gd fmla="*/ 98359 w 196704" name="connsiteX22"/>
                <a:gd fmla="*/ 279333 h 279724"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9724" w="196704">
                  <a:moveTo>
                    <a:pt x="98018" y="279673"/>
                  </a:moveTo>
                  <a:cubicBezTo>
                    <a:pt x="89666" y="279673"/>
                    <a:pt x="81985" y="275094"/>
                    <a:pt x="78020" y="267743"/>
                  </a:cubicBezTo>
                  <a:lnTo>
                    <a:pt x="17798" y="155253"/>
                  </a:lnTo>
                  <a:cubicBezTo>
                    <a:pt x="15980" y="151503"/>
                    <a:pt x="-41" y="119802"/>
                    <a:pt x="-41" y="98440"/>
                  </a:cubicBezTo>
                  <a:cubicBezTo>
                    <a:pt x="-98" y="44093"/>
                    <a:pt x="43921" y="-6"/>
                    <a:pt x="98268" y="-51"/>
                  </a:cubicBezTo>
                  <a:cubicBezTo>
                    <a:pt x="123390" y="-74"/>
                    <a:pt x="147570" y="9505"/>
                    <a:pt x="165852" y="26742"/>
                  </a:cubicBezTo>
                  <a:cubicBezTo>
                    <a:pt x="168886" y="30344"/>
                    <a:pt x="168421" y="35719"/>
                    <a:pt x="164818" y="38752"/>
                  </a:cubicBezTo>
                  <a:cubicBezTo>
                    <a:pt x="161876" y="41218"/>
                    <a:pt x="157649" y="41423"/>
                    <a:pt x="154490" y="39241"/>
                  </a:cubicBezTo>
                  <a:cubicBezTo>
                    <a:pt x="123697" y="10300"/>
                    <a:pt x="75883" y="9710"/>
                    <a:pt x="44386" y="37877"/>
                  </a:cubicBezTo>
                  <a:cubicBezTo>
                    <a:pt x="27240" y="53342"/>
                    <a:pt x="17457" y="75351"/>
                    <a:pt x="17457" y="98440"/>
                  </a:cubicBezTo>
                  <a:cubicBezTo>
                    <a:pt x="19866" y="115427"/>
                    <a:pt x="25252" y="131846"/>
                    <a:pt x="33365" y="146958"/>
                  </a:cubicBezTo>
                  <a:lnTo>
                    <a:pt x="93473" y="259334"/>
                  </a:lnTo>
                  <a:cubicBezTo>
                    <a:pt x="94416" y="261164"/>
                    <a:pt x="96302" y="262300"/>
                    <a:pt x="98359" y="262289"/>
                  </a:cubicBezTo>
                  <a:cubicBezTo>
                    <a:pt x="100404" y="262277"/>
                    <a:pt x="102279" y="261141"/>
                    <a:pt x="103245" y="259334"/>
                  </a:cubicBezTo>
                  <a:lnTo>
                    <a:pt x="161648" y="150026"/>
                  </a:lnTo>
                  <a:cubicBezTo>
                    <a:pt x="167443" y="138664"/>
                    <a:pt x="181874" y="105712"/>
                    <a:pt x="179261" y="86623"/>
                  </a:cubicBezTo>
                  <a:cubicBezTo>
                    <a:pt x="177794" y="76544"/>
                    <a:pt x="174443" y="66829"/>
                    <a:pt x="169375" y="57989"/>
                  </a:cubicBezTo>
                  <a:cubicBezTo>
                    <a:pt x="167023" y="53910"/>
                    <a:pt x="168421" y="48695"/>
                    <a:pt x="172500" y="46343"/>
                  </a:cubicBezTo>
                  <a:cubicBezTo>
                    <a:pt x="176579" y="43990"/>
                    <a:pt x="181794" y="45388"/>
                    <a:pt x="184146" y="49467"/>
                  </a:cubicBezTo>
                  <a:cubicBezTo>
                    <a:pt x="190384" y="60159"/>
                    <a:pt x="194475" y="71976"/>
                    <a:pt x="196191" y="84237"/>
                  </a:cubicBezTo>
                  <a:cubicBezTo>
                    <a:pt x="200168" y="112643"/>
                    <a:pt x="177783" y="156162"/>
                    <a:pt x="176761" y="157980"/>
                  </a:cubicBezTo>
                  <a:lnTo>
                    <a:pt x="118357" y="267402"/>
                  </a:lnTo>
                  <a:cubicBezTo>
                    <a:pt x="114391" y="274754"/>
                    <a:pt x="106710" y="279333"/>
                    <a:pt x="98359" y="279333"/>
                  </a:cubicBezTo>
                  <a:close/>
                </a:path>
              </a:pathLst>
            </a:custGeom>
            <a:solidFill>
              <a:srgbClr val="271C57"/>
            </a:solidFill>
            <a:ln cap="flat" w="11362">
              <a:noFill/>
              <a:prstDash val="solid"/>
              <a:miter/>
            </a:ln>
          </p:spPr>
          <p:txBody>
            <a:bodyPr anchor="ctr" rtlCol="0"/>
            <a:lstStyle/>
            <a:p>
              <a:endParaRPr lang="en-US"/>
            </a:p>
          </p:txBody>
        </p:sp>
        <p:sp>
          <p:nvSpPr>
            <p:cNvPr id="666" name="Freeform: Shape 665">
              <a:extLst>
                <a:ext uri="{FF2B5EF4-FFF2-40B4-BE49-F238E27FC236}">
                  <a16:creationId xmlns:a16="http://schemas.microsoft.com/office/drawing/2014/main" id="{ABC77325-6042-45F5-A088-DC3BB508E094}"/>
                </a:ext>
              </a:extLst>
            </p:cNvPr>
            <p:cNvSpPr/>
            <p:nvPr/>
          </p:nvSpPr>
          <p:spPr>
            <a:xfrm>
              <a:off x="7726777" y="1181259"/>
              <a:ext cx="93627" cy="93627"/>
            </a:xfrm>
            <a:custGeom>
              <a:avLst/>
              <a:gdLst>
                <a:gd fmla="*/ 46773 w 93627" name="connsiteX0"/>
                <a:gd fmla="*/ 93577 h 93627" name="connsiteY0"/>
                <a:gd fmla="*/ -41 w 93627" name="connsiteX1"/>
                <a:gd fmla="*/ 46763 h 93627" name="connsiteY1"/>
                <a:gd fmla="*/ 46773 w 93627" name="connsiteX2"/>
                <a:gd fmla="*/ -51 h 93627" name="connsiteY2"/>
                <a:gd fmla="*/ 93586 w 93627" name="connsiteX3"/>
                <a:gd fmla="*/ 46763 h 93627" name="connsiteY3"/>
                <a:gd fmla="*/ 46773 w 93627" name="connsiteX4"/>
                <a:gd fmla="*/ 93577 h 93627" name="connsiteY4"/>
                <a:gd fmla="*/ 46773 w 93627" name="connsiteX5"/>
                <a:gd fmla="*/ 17107 h 93627" name="connsiteY5"/>
                <a:gd fmla="*/ 17116 w 93627" name="connsiteX6"/>
                <a:gd fmla="*/ 46763 h 93627" name="connsiteY6"/>
                <a:gd fmla="*/ 46773 w 93627" name="connsiteX7"/>
                <a:gd fmla="*/ 76419 h 93627" name="connsiteY7"/>
                <a:gd fmla="*/ 76429 w 93627" name="connsiteX8"/>
                <a:gd fmla="*/ 46763 h 93627" name="connsiteY8"/>
                <a:gd fmla="*/ 46773 w 93627" name="connsiteX9"/>
                <a:gd fmla="*/ 17107 h 9362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3627" w="93627">
                  <a:moveTo>
                    <a:pt x="46773" y="93577"/>
                  </a:moveTo>
                  <a:cubicBezTo>
                    <a:pt x="20923" y="93577"/>
                    <a:pt x="-41" y="72613"/>
                    <a:pt x="-41" y="46763"/>
                  </a:cubicBezTo>
                  <a:cubicBezTo>
                    <a:pt x="-41" y="20913"/>
                    <a:pt x="20923" y="-51"/>
                    <a:pt x="46773" y="-51"/>
                  </a:cubicBezTo>
                  <a:cubicBezTo>
                    <a:pt x="72622" y="-51"/>
                    <a:pt x="93586" y="20913"/>
                    <a:pt x="93586" y="46763"/>
                  </a:cubicBezTo>
                  <a:cubicBezTo>
                    <a:pt x="93586" y="72613"/>
                    <a:pt x="72622" y="93577"/>
                    <a:pt x="46773" y="93577"/>
                  </a:cubicBezTo>
                  <a:close/>
                  <a:moveTo>
                    <a:pt x="46773" y="17107"/>
                  </a:moveTo>
                  <a:cubicBezTo>
                    <a:pt x="30399" y="17107"/>
                    <a:pt x="17116" y="30389"/>
                    <a:pt x="17116" y="46763"/>
                  </a:cubicBezTo>
                  <a:cubicBezTo>
                    <a:pt x="17116" y="63136"/>
                    <a:pt x="30399" y="76419"/>
                    <a:pt x="46773" y="76419"/>
                  </a:cubicBezTo>
                  <a:cubicBezTo>
                    <a:pt x="63146" y="76419"/>
                    <a:pt x="76429" y="63136"/>
                    <a:pt x="76429" y="46763"/>
                  </a:cubicBezTo>
                  <a:cubicBezTo>
                    <a:pt x="76429" y="30389"/>
                    <a:pt x="63146" y="17107"/>
                    <a:pt x="46773" y="17107"/>
                  </a:cubicBezTo>
                  <a:close/>
                </a:path>
              </a:pathLst>
            </a:custGeom>
            <a:solidFill>
              <a:srgbClr val="271C57"/>
            </a:solidFill>
            <a:ln cap="flat" w="11362">
              <a:noFill/>
              <a:prstDash val="solid"/>
              <a:miter/>
            </a:ln>
          </p:spPr>
          <p:txBody>
            <a:bodyPr anchor="ctr" rtlCol="0"/>
            <a:lstStyle/>
            <a:p>
              <a:endParaRPr lang="en-US"/>
            </a:p>
          </p:txBody>
        </p:sp>
        <p:sp>
          <p:nvSpPr>
            <p:cNvPr id="667" name="Freeform: Shape 666">
              <a:extLst>
                <a:ext uri="{FF2B5EF4-FFF2-40B4-BE49-F238E27FC236}">
                  <a16:creationId xmlns:a16="http://schemas.microsoft.com/office/drawing/2014/main" id="{74BC38A6-9B99-4E75-9CEA-6306303C5A5A}"/>
                </a:ext>
              </a:extLst>
            </p:cNvPr>
            <p:cNvSpPr/>
            <p:nvPr/>
          </p:nvSpPr>
          <p:spPr>
            <a:xfrm>
              <a:off x="7648602" y="1356352"/>
              <a:ext cx="250999" cy="102722"/>
            </a:xfrm>
            <a:custGeom>
              <a:avLst/>
              <a:gdLst>
                <a:gd fmla="*/ 124947 w 250999" name="connsiteX0"/>
                <a:gd fmla="*/ 102672 h 102722" name="connsiteY0"/>
                <a:gd fmla="*/ -41 w 250999" name="connsiteX1"/>
                <a:gd fmla="*/ 47904 h 102722" name="connsiteY1"/>
                <a:gd fmla="*/ 53817 w 250999" name="connsiteX2"/>
                <a:gd fmla="*/ 2454 h 102722" name="connsiteY2"/>
                <a:gd fmla="*/ 64441 w 250999" name="connsiteX3"/>
                <a:gd fmla="*/ 8306 h 102722" name="connsiteY3"/>
                <a:gd fmla="*/ 58590 w 250999" name="connsiteX4"/>
                <a:gd fmla="*/ 18930 h 102722" name="connsiteY4"/>
                <a:gd fmla="*/ 17003 w 250999" name="connsiteX5"/>
                <a:gd fmla="*/ 47904 h 102722" name="connsiteY5"/>
                <a:gd fmla="*/ 125402 w 250999" name="connsiteX6"/>
                <a:gd fmla="*/ 85514 h 102722" name="connsiteY6"/>
                <a:gd fmla="*/ 233801 w 250999" name="connsiteX7"/>
                <a:gd fmla="*/ 47904 h 102722" name="connsiteY7"/>
                <a:gd fmla="*/ 184146 w 250999" name="connsiteX8"/>
                <a:gd fmla="*/ 16771 h 102722" name="connsiteY8"/>
                <a:gd fmla="*/ 177886 w 250999" name="connsiteX9"/>
                <a:gd fmla="*/ 6476 h 102722" name="connsiteY9"/>
                <a:gd fmla="*/ 177897 w 250999" name="connsiteX10"/>
                <a:gd fmla="*/ 6431 h 102722" name="connsiteY10"/>
                <a:gd fmla="*/ 188237 w 250999" name="connsiteX11"/>
                <a:gd fmla="*/ 181 h 102722" name="connsiteY11"/>
                <a:gd fmla="*/ 250958 w 250999" name="connsiteX12"/>
                <a:gd fmla="*/ 47904 h 102722" name="connsiteY12"/>
                <a:gd fmla="*/ 124947 w 250999" name="connsiteX13"/>
                <a:gd fmla="*/ 102672 h 10272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02722" w="250999">
                  <a:moveTo>
                    <a:pt x="124947" y="102672"/>
                  </a:moveTo>
                  <a:cubicBezTo>
                    <a:pt x="64157" y="102672"/>
                    <a:pt x="-41" y="83469"/>
                    <a:pt x="-41" y="47904"/>
                  </a:cubicBezTo>
                  <a:cubicBezTo>
                    <a:pt x="-41" y="28929"/>
                    <a:pt x="19616" y="12453"/>
                    <a:pt x="53817" y="2454"/>
                  </a:cubicBezTo>
                  <a:cubicBezTo>
                    <a:pt x="58363" y="1136"/>
                    <a:pt x="63123" y="3761"/>
                    <a:pt x="64441" y="8306"/>
                  </a:cubicBezTo>
                  <a:cubicBezTo>
                    <a:pt x="65760" y="12851"/>
                    <a:pt x="63135" y="17612"/>
                    <a:pt x="58590" y="18930"/>
                  </a:cubicBezTo>
                  <a:cubicBezTo>
                    <a:pt x="33365" y="26202"/>
                    <a:pt x="17003" y="37678"/>
                    <a:pt x="17003" y="47904"/>
                  </a:cubicBezTo>
                  <a:cubicBezTo>
                    <a:pt x="17003" y="65630"/>
                    <a:pt x="63362" y="85514"/>
                    <a:pt x="125402" y="85514"/>
                  </a:cubicBezTo>
                  <a:cubicBezTo>
                    <a:pt x="187442" y="85514"/>
                    <a:pt x="233801" y="65630"/>
                    <a:pt x="233801" y="47904"/>
                  </a:cubicBezTo>
                  <a:cubicBezTo>
                    <a:pt x="233801" y="38360"/>
                    <a:pt x="218462" y="25179"/>
                    <a:pt x="184146" y="16771"/>
                  </a:cubicBezTo>
                  <a:cubicBezTo>
                    <a:pt x="179579" y="15657"/>
                    <a:pt x="176772" y="11044"/>
                    <a:pt x="177886" y="6476"/>
                  </a:cubicBezTo>
                  <a:cubicBezTo>
                    <a:pt x="177886" y="6453"/>
                    <a:pt x="177897" y="6442"/>
                    <a:pt x="177897" y="6431"/>
                  </a:cubicBezTo>
                  <a:cubicBezTo>
                    <a:pt x="179067" y="1886"/>
                    <a:pt x="183669" y="-898"/>
                    <a:pt x="188237" y="181"/>
                  </a:cubicBezTo>
                  <a:cubicBezTo>
                    <a:pt x="228006" y="9726"/>
                    <a:pt x="250958" y="27111"/>
                    <a:pt x="250958" y="47904"/>
                  </a:cubicBezTo>
                  <a:cubicBezTo>
                    <a:pt x="250504" y="83469"/>
                    <a:pt x="185851" y="102672"/>
                    <a:pt x="124947" y="102672"/>
                  </a:cubicBezTo>
                  <a:close/>
                </a:path>
              </a:pathLst>
            </a:custGeom>
            <a:solidFill>
              <a:srgbClr val="271C57"/>
            </a:solidFill>
            <a:ln cap="flat" w="11362">
              <a:noFill/>
              <a:prstDash val="solid"/>
              <a:miter/>
            </a:ln>
          </p:spPr>
          <p:txBody>
            <a:bodyPr anchor="ctr" rtlCol="0"/>
            <a:lstStyle/>
            <a:p>
              <a:endParaRPr lang="en-US"/>
            </a:p>
          </p:txBody>
        </p:sp>
        <p:sp>
          <p:nvSpPr>
            <p:cNvPr id="668" name="Freeform: Shape 667">
              <a:extLst>
                <a:ext uri="{FF2B5EF4-FFF2-40B4-BE49-F238E27FC236}">
                  <a16:creationId xmlns:a16="http://schemas.microsoft.com/office/drawing/2014/main" id="{CD55F445-CC84-48DF-B42A-38170D850115}"/>
                </a:ext>
              </a:extLst>
            </p:cNvPr>
            <p:cNvSpPr/>
            <p:nvPr/>
          </p:nvSpPr>
          <p:spPr>
            <a:xfrm>
              <a:off x="8085153" y="642686"/>
              <a:ext cx="270952" cy="389382"/>
            </a:xfrm>
            <a:custGeom>
              <a:avLst/>
              <a:gdLst>
                <a:gd fmla="*/ 135628 w 270952" name="connsiteX0"/>
                <a:gd fmla="*/ 389331 h 389382" name="connsiteY0"/>
                <a:gd fmla="*/ 110403 w 270952" name="connsiteX1"/>
                <a:gd fmla="*/ 374219 h 389382" name="connsiteY1"/>
                <a:gd fmla="*/ 24843 w 270952" name="connsiteX2"/>
                <a:gd fmla="*/ 214347 h 389382" name="connsiteY2"/>
                <a:gd fmla="*/ -41 w 270952" name="connsiteX3"/>
                <a:gd fmla="*/ 135832 h 389382" name="connsiteY3"/>
                <a:gd fmla="*/ 136776 w 270952" name="connsiteX4"/>
                <a:gd fmla="*/ -50 h 389382" name="connsiteY4"/>
                <a:gd fmla="*/ 229483 w 270952" name="connsiteX5"/>
                <a:gd fmla="*/ 36750 h 389382" name="connsiteY5"/>
                <a:gd fmla="*/ 229483 w 270952" name="connsiteX6"/>
                <a:gd fmla="*/ 48908 h 389382" name="connsiteY6"/>
                <a:gd fmla="*/ 217325 w 270952" name="connsiteX7"/>
                <a:gd fmla="*/ 48908 h 389382" name="connsiteY7"/>
                <a:gd fmla="*/ 49022 w 270952" name="connsiteX8"/>
                <a:gd fmla="*/ 54725 h 389382" name="connsiteY8"/>
                <a:gd fmla="*/ 17003 w 270952" name="connsiteX9"/>
                <a:gd fmla="*/ 136400 h 389382" name="connsiteY9"/>
                <a:gd fmla="*/ 39728 w 270952" name="connsiteX10"/>
                <a:gd fmla="*/ 207075 h 389382" name="connsiteY10"/>
                <a:gd fmla="*/ 125174 w 270952" name="connsiteX11"/>
                <a:gd fmla="*/ 366152 h 389382" name="connsiteY11"/>
                <a:gd fmla="*/ 140525 w 270952" name="connsiteX12"/>
                <a:gd fmla="*/ 370917 h 389382" name="connsiteY12"/>
                <a:gd fmla="*/ 145286 w 270952" name="connsiteX13"/>
                <a:gd fmla="*/ 366152 h 389382" name="connsiteY13"/>
                <a:gd fmla="*/ 228233 w 270952" name="connsiteX14"/>
                <a:gd fmla="*/ 210938 h 389382" name="connsiteY14"/>
                <a:gd fmla="*/ 253685 w 270952" name="connsiteX15"/>
                <a:gd fmla="*/ 118674 h 389382" name="connsiteY15"/>
                <a:gd fmla="*/ 239141 w 270952" name="connsiteX16"/>
                <a:gd fmla="*/ 76746 h 389382" name="connsiteY16"/>
                <a:gd fmla="*/ 242323 w 270952" name="connsiteX17"/>
                <a:gd fmla="*/ 65384 h 389382" name="connsiteY17"/>
                <a:gd fmla="*/ 253685 w 270952" name="connsiteX18"/>
                <a:gd fmla="*/ 68451 h 389382" name="connsiteY18"/>
                <a:gd fmla="*/ 270275 w 270952" name="connsiteX19"/>
                <a:gd fmla="*/ 116515 h 389382" name="connsiteY19"/>
                <a:gd fmla="*/ 243118 w 270952" name="connsiteX20"/>
                <a:gd fmla="*/ 218779 h 389382" name="connsiteY20"/>
                <a:gd fmla="*/ 160058 w 270952" name="connsiteX21"/>
                <a:gd fmla="*/ 374105 h 389382" name="connsiteY21"/>
                <a:gd fmla="*/ 135628 w 270952" name="connsiteX22"/>
                <a:gd fmla="*/ 389331 h 38938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89382" w="270952">
                  <a:moveTo>
                    <a:pt x="135628" y="389331"/>
                  </a:moveTo>
                  <a:cubicBezTo>
                    <a:pt x="125072" y="389326"/>
                    <a:pt x="115380" y="383519"/>
                    <a:pt x="110403" y="374219"/>
                  </a:cubicBezTo>
                  <a:lnTo>
                    <a:pt x="24843" y="214347"/>
                  </a:lnTo>
                  <a:cubicBezTo>
                    <a:pt x="23820" y="212302"/>
                    <a:pt x="-41" y="165375"/>
                    <a:pt x="-41" y="135832"/>
                  </a:cubicBezTo>
                  <a:cubicBezTo>
                    <a:pt x="220" y="60527"/>
                    <a:pt x="61476" y="-309"/>
                    <a:pt x="136776" y="-50"/>
                  </a:cubicBezTo>
                  <a:cubicBezTo>
                    <a:pt x="171216" y="68"/>
                    <a:pt x="204338" y="13216"/>
                    <a:pt x="229483" y="36750"/>
                  </a:cubicBezTo>
                  <a:cubicBezTo>
                    <a:pt x="232755" y="40140"/>
                    <a:pt x="232755" y="45517"/>
                    <a:pt x="229483" y="48908"/>
                  </a:cubicBezTo>
                  <a:cubicBezTo>
                    <a:pt x="226120" y="52244"/>
                    <a:pt x="220688" y="52244"/>
                    <a:pt x="217325" y="48908"/>
                  </a:cubicBezTo>
                  <a:cubicBezTo>
                    <a:pt x="169238" y="4038"/>
                    <a:pt x="93893" y="6642"/>
                    <a:pt x="49022" y="54725"/>
                  </a:cubicBezTo>
                  <a:cubicBezTo>
                    <a:pt x="28342" y="76884"/>
                    <a:pt x="16889" y="106092"/>
                    <a:pt x="17003" y="136400"/>
                  </a:cubicBezTo>
                  <a:cubicBezTo>
                    <a:pt x="17003" y="157534"/>
                    <a:pt x="33706" y="194576"/>
                    <a:pt x="39728" y="207075"/>
                  </a:cubicBezTo>
                  <a:lnTo>
                    <a:pt x="125174" y="366152"/>
                  </a:lnTo>
                  <a:cubicBezTo>
                    <a:pt x="128094" y="371706"/>
                    <a:pt x="134969" y="373838"/>
                    <a:pt x="140525" y="370917"/>
                  </a:cubicBezTo>
                  <a:cubicBezTo>
                    <a:pt x="142559" y="369847"/>
                    <a:pt x="144218" y="368186"/>
                    <a:pt x="145286" y="366152"/>
                  </a:cubicBezTo>
                  <a:lnTo>
                    <a:pt x="228233" y="210938"/>
                  </a:lnTo>
                  <a:cubicBezTo>
                    <a:pt x="228233" y="210938"/>
                    <a:pt x="258344" y="152421"/>
                    <a:pt x="253685" y="118674"/>
                  </a:cubicBezTo>
                  <a:cubicBezTo>
                    <a:pt x="251526" y="103905"/>
                    <a:pt x="246595" y="89678"/>
                    <a:pt x="239141" y="76746"/>
                  </a:cubicBezTo>
                  <a:cubicBezTo>
                    <a:pt x="236925" y="72725"/>
                    <a:pt x="238334" y="67666"/>
                    <a:pt x="242323" y="65384"/>
                  </a:cubicBezTo>
                  <a:cubicBezTo>
                    <a:pt x="246322" y="63207"/>
                    <a:pt x="251322" y="64558"/>
                    <a:pt x="253685" y="68451"/>
                  </a:cubicBezTo>
                  <a:cubicBezTo>
                    <a:pt x="262276" y="83249"/>
                    <a:pt x="267900" y="99571"/>
                    <a:pt x="270275" y="116515"/>
                  </a:cubicBezTo>
                  <a:cubicBezTo>
                    <a:pt x="275729" y="155716"/>
                    <a:pt x="244368" y="216620"/>
                    <a:pt x="243118" y="218779"/>
                  </a:cubicBezTo>
                  <a:lnTo>
                    <a:pt x="160058" y="374105"/>
                  </a:lnTo>
                  <a:cubicBezTo>
                    <a:pt x="155263" y="383219"/>
                    <a:pt x="145922" y="389039"/>
                    <a:pt x="135628" y="389331"/>
                  </a:cubicBezTo>
                  <a:close/>
                </a:path>
              </a:pathLst>
            </a:custGeom>
            <a:solidFill>
              <a:srgbClr val="271C57"/>
            </a:solidFill>
            <a:ln cap="flat" w="11362">
              <a:noFill/>
              <a:prstDash val="solid"/>
              <a:miter/>
            </a:ln>
          </p:spPr>
          <p:txBody>
            <a:bodyPr anchor="ctr" rtlCol="0"/>
            <a:lstStyle/>
            <a:p>
              <a:endParaRPr lang="en-US"/>
            </a:p>
          </p:txBody>
        </p:sp>
        <p:sp>
          <p:nvSpPr>
            <p:cNvPr id="669" name="Freeform: Shape 668">
              <a:extLst>
                <a:ext uri="{FF2B5EF4-FFF2-40B4-BE49-F238E27FC236}">
                  <a16:creationId xmlns:a16="http://schemas.microsoft.com/office/drawing/2014/main" id="{CBCA38AE-C7F4-41AB-9F50-A2F0A2AF0972}"/>
                </a:ext>
              </a:extLst>
            </p:cNvPr>
            <p:cNvSpPr/>
            <p:nvPr/>
          </p:nvSpPr>
          <p:spPr>
            <a:xfrm>
              <a:off x="8158101" y="710280"/>
              <a:ext cx="125670" cy="125670"/>
            </a:xfrm>
            <a:custGeom>
              <a:avLst/>
              <a:gdLst>
                <a:gd fmla="*/ 62794 w 125670" name="connsiteX0"/>
                <a:gd fmla="*/ 125619 h 125670" name="connsiteY0"/>
                <a:gd fmla="*/ -41 w 125670" name="connsiteX1"/>
                <a:gd fmla="*/ 62784 h 125670" name="connsiteY1"/>
                <a:gd fmla="*/ 62794 w 125670" name="connsiteX2"/>
                <a:gd fmla="*/ -51 h 125670" name="connsiteY2"/>
                <a:gd fmla="*/ 125629 w 125670" name="connsiteX3"/>
                <a:gd fmla="*/ 62784 h 125670" name="connsiteY3"/>
                <a:gd fmla="*/ 62794 w 125670" name="connsiteX4"/>
                <a:gd fmla="*/ 125619 h 125670" name="connsiteY4"/>
                <a:gd fmla="*/ 62794 w 125670" name="connsiteX5"/>
                <a:gd fmla="*/ 17106 h 125670" name="connsiteY5"/>
                <a:gd fmla="*/ 17344 w 125670" name="connsiteX6"/>
                <a:gd fmla="*/ 62557 h 125670" name="connsiteY6"/>
                <a:gd fmla="*/ 62794 w 125670" name="connsiteX7"/>
                <a:gd fmla="*/ 108007 h 125670" name="connsiteY7"/>
                <a:gd fmla="*/ 108244 w 125670" name="connsiteX8"/>
                <a:gd fmla="*/ 62557 h 125670" name="connsiteY8"/>
                <a:gd fmla="*/ 62794 w 125670" name="connsiteX9"/>
                <a:gd fmla="*/ 17220 h 12567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670" w="125670">
                  <a:moveTo>
                    <a:pt x="62794" y="125619"/>
                  </a:moveTo>
                  <a:cubicBezTo>
                    <a:pt x="28093" y="125619"/>
                    <a:pt x="-41" y="97487"/>
                    <a:pt x="-41" y="62784"/>
                  </a:cubicBezTo>
                  <a:cubicBezTo>
                    <a:pt x="-41" y="28082"/>
                    <a:pt x="28093" y="-51"/>
                    <a:pt x="62794" y="-51"/>
                  </a:cubicBezTo>
                  <a:cubicBezTo>
                    <a:pt x="97495" y="-51"/>
                    <a:pt x="125629" y="28082"/>
                    <a:pt x="125629" y="62784"/>
                  </a:cubicBezTo>
                  <a:cubicBezTo>
                    <a:pt x="125629" y="97487"/>
                    <a:pt x="97495" y="125619"/>
                    <a:pt x="62794" y="125619"/>
                  </a:cubicBezTo>
                  <a:close/>
                  <a:moveTo>
                    <a:pt x="62794" y="17106"/>
                  </a:moveTo>
                  <a:cubicBezTo>
                    <a:pt x="37694" y="17106"/>
                    <a:pt x="17344" y="37456"/>
                    <a:pt x="17344" y="62557"/>
                  </a:cubicBezTo>
                  <a:cubicBezTo>
                    <a:pt x="17344" y="87658"/>
                    <a:pt x="37694" y="108007"/>
                    <a:pt x="62794" y="108007"/>
                  </a:cubicBezTo>
                  <a:cubicBezTo>
                    <a:pt x="87894" y="108007"/>
                    <a:pt x="108244" y="87658"/>
                    <a:pt x="108244" y="62557"/>
                  </a:cubicBezTo>
                  <a:cubicBezTo>
                    <a:pt x="108176" y="37500"/>
                    <a:pt x="87849" y="17220"/>
                    <a:pt x="62794" y="17220"/>
                  </a:cubicBezTo>
                  <a:close/>
                </a:path>
              </a:pathLst>
            </a:custGeom>
            <a:solidFill>
              <a:srgbClr val="271C57"/>
            </a:solidFill>
            <a:ln cap="flat" w="11362">
              <a:noFill/>
              <a:prstDash val="solid"/>
              <a:miter/>
            </a:ln>
          </p:spPr>
          <p:txBody>
            <a:bodyPr anchor="ctr" rtlCol="0"/>
            <a:lstStyle/>
            <a:p>
              <a:endParaRPr lang="en-US"/>
            </a:p>
          </p:txBody>
        </p:sp>
        <p:sp>
          <p:nvSpPr>
            <p:cNvPr id="670" name="Freeform: Shape 669">
              <a:extLst>
                <a:ext uri="{FF2B5EF4-FFF2-40B4-BE49-F238E27FC236}">
                  <a16:creationId xmlns:a16="http://schemas.microsoft.com/office/drawing/2014/main" id="{9C679437-AE39-40A5-B93E-AD3A1C249AE3}"/>
                </a:ext>
              </a:extLst>
            </p:cNvPr>
            <p:cNvSpPr/>
            <p:nvPr/>
          </p:nvSpPr>
          <p:spPr>
            <a:xfrm>
              <a:off x="8046407" y="958557"/>
              <a:ext cx="349172" cy="138732"/>
            </a:xfrm>
            <a:custGeom>
              <a:avLst/>
              <a:gdLst>
                <a:gd fmla="*/ 174488 w 349172" name="connsiteX0"/>
                <a:gd fmla="*/ 138682 h 138732" name="connsiteY0"/>
                <a:gd fmla="*/ -41 w 349172" name="connsiteX1"/>
                <a:gd fmla="*/ 64598 h 138732" name="connsiteY1"/>
                <a:gd fmla="*/ 73816 w 349172" name="connsiteX2"/>
                <a:gd fmla="*/ 3467 h 138732" name="connsiteY2"/>
                <a:gd fmla="*/ 84314 w 349172" name="connsiteX3"/>
                <a:gd fmla="*/ 9042 h 138732" name="connsiteY3"/>
                <a:gd fmla="*/ 84383 w 349172" name="connsiteX4"/>
                <a:gd fmla="*/ 9262 h 138732" name="connsiteY4"/>
                <a:gd fmla="*/ 78588 w 349172" name="connsiteX5"/>
                <a:gd fmla="*/ 19943 h 138732" name="connsiteY5"/>
                <a:gd fmla="*/ 17003 w 349172" name="connsiteX6"/>
                <a:gd fmla="*/ 64598 h 138732" name="connsiteY6"/>
                <a:gd fmla="*/ 174488 w 349172" name="connsiteX7"/>
                <a:gd fmla="*/ 121411 h 138732" name="connsiteY7"/>
                <a:gd fmla="*/ 331974 w 349172" name="connsiteX8"/>
                <a:gd fmla="*/ 64598 h 138732" name="connsiteY8"/>
                <a:gd fmla="*/ 258799 w 349172" name="connsiteX9"/>
                <a:gd fmla="*/ 16875 h 138732" name="connsiteY9"/>
                <a:gd fmla="*/ 252549 w 349172" name="connsiteX10"/>
                <a:gd fmla="*/ 6535 h 138732" name="connsiteY10"/>
                <a:gd fmla="*/ 262776 w 349172" name="connsiteX11"/>
                <a:gd fmla="*/ 172 h 138732" name="connsiteY11"/>
                <a:gd fmla="*/ 349131 w 349172" name="connsiteX12"/>
                <a:gd fmla="*/ 64598 h 138732" name="connsiteY12"/>
                <a:gd fmla="*/ 174488 w 349172" name="connsiteX13"/>
                <a:gd fmla="*/ 138682 h 1387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8732" w="349172">
                  <a:moveTo>
                    <a:pt x="174488" y="138682"/>
                  </a:moveTo>
                  <a:cubicBezTo>
                    <a:pt x="74952" y="138682"/>
                    <a:pt x="-41" y="106753"/>
                    <a:pt x="-41" y="64598"/>
                  </a:cubicBezTo>
                  <a:cubicBezTo>
                    <a:pt x="-41" y="39373"/>
                    <a:pt x="26888" y="17102"/>
                    <a:pt x="73816" y="3467"/>
                  </a:cubicBezTo>
                  <a:cubicBezTo>
                    <a:pt x="78258" y="2106"/>
                    <a:pt x="82962" y="4602"/>
                    <a:pt x="84314" y="9042"/>
                  </a:cubicBezTo>
                  <a:cubicBezTo>
                    <a:pt x="84337" y="9115"/>
                    <a:pt x="84360" y="9188"/>
                    <a:pt x="84383" y="9262"/>
                  </a:cubicBezTo>
                  <a:cubicBezTo>
                    <a:pt x="85712" y="13809"/>
                    <a:pt x="83122" y="18573"/>
                    <a:pt x="78588" y="19943"/>
                  </a:cubicBezTo>
                  <a:cubicBezTo>
                    <a:pt x="40637" y="31305"/>
                    <a:pt x="17003" y="48122"/>
                    <a:pt x="17003" y="64598"/>
                  </a:cubicBezTo>
                  <a:cubicBezTo>
                    <a:pt x="17003" y="91527"/>
                    <a:pt x="81656" y="121411"/>
                    <a:pt x="174488" y="121411"/>
                  </a:cubicBezTo>
                  <a:cubicBezTo>
                    <a:pt x="267321" y="121411"/>
                    <a:pt x="331974" y="91413"/>
                    <a:pt x="331974" y="64598"/>
                  </a:cubicBezTo>
                  <a:cubicBezTo>
                    <a:pt x="331974" y="46304"/>
                    <a:pt x="303226" y="27556"/>
                    <a:pt x="258799" y="16875"/>
                  </a:cubicBezTo>
                  <a:cubicBezTo>
                    <a:pt x="254254" y="15702"/>
                    <a:pt x="251470" y="11107"/>
                    <a:pt x="252549" y="6535"/>
                  </a:cubicBezTo>
                  <a:cubicBezTo>
                    <a:pt x="253617" y="1956"/>
                    <a:pt x="258196" y="-892"/>
                    <a:pt x="262776" y="172"/>
                  </a:cubicBezTo>
                  <a:cubicBezTo>
                    <a:pt x="317657" y="13466"/>
                    <a:pt x="349131" y="36873"/>
                    <a:pt x="349131" y="64598"/>
                  </a:cubicBezTo>
                  <a:cubicBezTo>
                    <a:pt x="349131" y="107094"/>
                    <a:pt x="274025" y="138682"/>
                    <a:pt x="174488" y="138682"/>
                  </a:cubicBezTo>
                  <a:close/>
                </a:path>
              </a:pathLst>
            </a:custGeom>
            <a:solidFill>
              <a:srgbClr val="271C57"/>
            </a:solidFill>
            <a:ln cap="flat" w="11362">
              <a:noFill/>
              <a:prstDash val="solid"/>
              <a:miter/>
            </a:ln>
          </p:spPr>
          <p:txBody>
            <a:bodyPr anchor="ctr" rtlCol="0"/>
            <a:lstStyle/>
            <a:p>
              <a:endParaRPr lang="en-US"/>
            </a:p>
          </p:txBody>
        </p:sp>
        <p:sp>
          <p:nvSpPr>
            <p:cNvPr id="671" name="Freeform: Shape 670">
              <a:extLst>
                <a:ext uri="{FF2B5EF4-FFF2-40B4-BE49-F238E27FC236}">
                  <a16:creationId xmlns:a16="http://schemas.microsoft.com/office/drawing/2014/main" id="{FC3ECAE2-B685-4BB8-A415-E4768D2A8BE9}"/>
                </a:ext>
              </a:extLst>
            </p:cNvPr>
            <p:cNvSpPr/>
            <p:nvPr/>
          </p:nvSpPr>
          <p:spPr>
            <a:xfrm>
              <a:off x="8580108" y="1178775"/>
              <a:ext cx="144911" cy="203375"/>
            </a:xfrm>
            <a:custGeom>
              <a:avLst/>
              <a:gdLst>
                <a:gd fmla="*/ 72225 w 144911" name="connsiteX0"/>
                <a:gd fmla="*/ 203324 h 203375" name="connsiteY0"/>
                <a:gd fmla="*/ 55863 w 144911" name="connsiteX1"/>
                <a:gd fmla="*/ 193439 h 203375" name="connsiteY1"/>
                <a:gd fmla="*/ 13026 w 144911" name="connsiteX2"/>
                <a:gd fmla="*/ 113901 h 203375" name="connsiteY2"/>
                <a:gd fmla="*/ -41 w 144911" name="connsiteX3"/>
                <a:gd fmla="*/ 72541 h 203375" name="connsiteY3"/>
                <a:gd fmla="*/ 24047 w 144911" name="connsiteX4"/>
                <a:gd fmla="*/ 18569 h 203375" name="connsiteY4"/>
                <a:gd fmla="*/ 80860 w 144911" name="connsiteX5"/>
                <a:gd fmla="*/ 388 h 203375" name="connsiteY5"/>
                <a:gd fmla="*/ 122447 w 144911" name="connsiteX6"/>
                <a:gd fmla="*/ 19705 h 203375" name="connsiteY6"/>
                <a:gd fmla="*/ 122447 w 144911" name="connsiteX7"/>
                <a:gd fmla="*/ 31749 h 203375" name="connsiteY7"/>
                <a:gd fmla="*/ 110289 w 144911" name="connsiteX8"/>
                <a:gd fmla="*/ 31749 h 203375" name="connsiteY8"/>
                <a:gd fmla="*/ 31910 w 144911" name="connsiteX9"/>
                <a:gd fmla="*/ 34226 h 203375" name="connsiteY9"/>
                <a:gd fmla="*/ 16889 w 144911" name="connsiteX10"/>
                <a:gd fmla="*/ 72086 h 203375" name="connsiteY10"/>
                <a:gd fmla="*/ 28252 w 144911" name="connsiteX11"/>
                <a:gd fmla="*/ 105492 h 203375" name="connsiteY11"/>
                <a:gd fmla="*/ 71089 w 144911" name="connsiteX12"/>
                <a:gd fmla="*/ 185031 h 203375" name="connsiteY12"/>
                <a:gd fmla="*/ 73702 w 144911" name="connsiteX13"/>
                <a:gd fmla="*/ 185031 h 203375" name="connsiteY13"/>
                <a:gd fmla="*/ 115289 w 144911" name="connsiteX14"/>
                <a:gd fmla="*/ 107197 h 203375" name="connsiteY14"/>
                <a:gd fmla="*/ 127561 w 144911" name="connsiteX15"/>
                <a:gd fmla="*/ 63564 h 203375" name="connsiteY15"/>
                <a:gd fmla="*/ 120857 w 144911" name="connsiteX16"/>
                <a:gd fmla="*/ 44134 h 203375" name="connsiteY16"/>
                <a:gd fmla="*/ 123924 w 144911" name="connsiteX17"/>
                <a:gd fmla="*/ 32431 h 203375" name="connsiteY17"/>
                <a:gd fmla="*/ 135628 w 144911" name="connsiteX18"/>
                <a:gd fmla="*/ 35499 h 203375" name="connsiteY18"/>
                <a:gd fmla="*/ 144491 w 144911" name="connsiteX19"/>
                <a:gd fmla="*/ 61178 h 203375" name="connsiteY19"/>
                <a:gd fmla="*/ 130401 w 144911" name="connsiteX20"/>
                <a:gd fmla="*/ 115151 h 203375" name="connsiteY20"/>
                <a:gd fmla="*/ 88814 w 144911" name="connsiteX21"/>
                <a:gd fmla="*/ 193098 h 203375" name="connsiteY21"/>
                <a:gd fmla="*/ 72452 w 144911" name="connsiteX22"/>
                <a:gd fmla="*/ 202983 h 2033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03375" w="144911">
                  <a:moveTo>
                    <a:pt x="72225" y="203324"/>
                  </a:moveTo>
                  <a:cubicBezTo>
                    <a:pt x="65362" y="203313"/>
                    <a:pt x="59067" y="199507"/>
                    <a:pt x="55863" y="193439"/>
                  </a:cubicBezTo>
                  <a:lnTo>
                    <a:pt x="13026" y="113901"/>
                  </a:lnTo>
                  <a:cubicBezTo>
                    <a:pt x="6083" y="101072"/>
                    <a:pt x="1652" y="87028"/>
                    <a:pt x="-41" y="72541"/>
                  </a:cubicBezTo>
                  <a:cubicBezTo>
                    <a:pt x="-53" y="51941"/>
                    <a:pt x="8708" y="32317"/>
                    <a:pt x="24047" y="18569"/>
                  </a:cubicBezTo>
                  <a:cubicBezTo>
                    <a:pt x="39546" y="4729"/>
                    <a:pt x="60203" y="-1884"/>
                    <a:pt x="80860" y="388"/>
                  </a:cubicBezTo>
                  <a:cubicBezTo>
                    <a:pt x="96450" y="2138"/>
                    <a:pt x="111051" y="8910"/>
                    <a:pt x="122447" y="19705"/>
                  </a:cubicBezTo>
                  <a:cubicBezTo>
                    <a:pt x="125765" y="23034"/>
                    <a:pt x="125765" y="28420"/>
                    <a:pt x="122447" y="31749"/>
                  </a:cubicBezTo>
                  <a:cubicBezTo>
                    <a:pt x="119084" y="35090"/>
                    <a:pt x="113653" y="35090"/>
                    <a:pt x="110289" y="31749"/>
                  </a:cubicBezTo>
                  <a:cubicBezTo>
                    <a:pt x="87962" y="10785"/>
                    <a:pt x="52874" y="11899"/>
                    <a:pt x="31910" y="34226"/>
                  </a:cubicBezTo>
                  <a:cubicBezTo>
                    <a:pt x="22286" y="44487"/>
                    <a:pt x="16912" y="58019"/>
                    <a:pt x="16889" y="72086"/>
                  </a:cubicBezTo>
                  <a:cubicBezTo>
                    <a:pt x="18741" y="83790"/>
                    <a:pt x="22593" y="95084"/>
                    <a:pt x="28252" y="105492"/>
                  </a:cubicBezTo>
                  <a:lnTo>
                    <a:pt x="71089" y="185031"/>
                  </a:lnTo>
                  <a:lnTo>
                    <a:pt x="73702" y="185031"/>
                  </a:lnTo>
                  <a:lnTo>
                    <a:pt x="115289" y="107197"/>
                  </a:lnTo>
                  <a:cubicBezTo>
                    <a:pt x="119266" y="99470"/>
                    <a:pt x="129379" y="76518"/>
                    <a:pt x="127561" y="63564"/>
                  </a:cubicBezTo>
                  <a:cubicBezTo>
                    <a:pt x="126549" y="56724"/>
                    <a:pt x="124277" y="50134"/>
                    <a:pt x="120857" y="44134"/>
                  </a:cubicBezTo>
                  <a:cubicBezTo>
                    <a:pt x="118471" y="40055"/>
                    <a:pt x="119845" y="34817"/>
                    <a:pt x="123924" y="32431"/>
                  </a:cubicBezTo>
                  <a:cubicBezTo>
                    <a:pt x="128004" y="30045"/>
                    <a:pt x="133242" y="31420"/>
                    <a:pt x="135628" y="35499"/>
                  </a:cubicBezTo>
                  <a:cubicBezTo>
                    <a:pt x="140253" y="43385"/>
                    <a:pt x="143264" y="52111"/>
                    <a:pt x="144491" y="61178"/>
                  </a:cubicBezTo>
                  <a:cubicBezTo>
                    <a:pt x="147445" y="81745"/>
                    <a:pt x="132220" y="111855"/>
                    <a:pt x="130401" y="115151"/>
                  </a:cubicBezTo>
                  <a:lnTo>
                    <a:pt x="88814" y="193098"/>
                  </a:lnTo>
                  <a:cubicBezTo>
                    <a:pt x="85610" y="199166"/>
                    <a:pt x="79315" y="202972"/>
                    <a:pt x="72452" y="202983"/>
                  </a:cubicBezTo>
                  <a:close/>
                </a:path>
              </a:pathLst>
            </a:custGeom>
            <a:solidFill>
              <a:srgbClr val="271C57"/>
            </a:solidFill>
            <a:ln cap="flat" w="11362">
              <a:noFill/>
              <a:prstDash val="solid"/>
              <a:miter/>
            </a:ln>
          </p:spPr>
          <p:txBody>
            <a:bodyPr anchor="ctr" rtlCol="0"/>
            <a:lstStyle/>
            <a:p>
              <a:endParaRPr lang="en-US"/>
            </a:p>
          </p:txBody>
        </p:sp>
        <p:sp>
          <p:nvSpPr>
            <p:cNvPr id="672" name="Freeform: Shape 671">
              <a:extLst>
                <a:ext uri="{FF2B5EF4-FFF2-40B4-BE49-F238E27FC236}">
                  <a16:creationId xmlns:a16="http://schemas.microsoft.com/office/drawing/2014/main" id="{0F7BA1EC-6011-44C1-BE39-8ADE14D08225}"/>
                </a:ext>
              </a:extLst>
            </p:cNvPr>
            <p:cNvSpPr/>
            <p:nvPr/>
          </p:nvSpPr>
          <p:spPr>
            <a:xfrm>
              <a:off x="8616696" y="1212279"/>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35751 w 71584" name="connsiteX4"/>
                <a:gd fmla="*/ 71533 h 71584" name="connsiteY4"/>
                <a:gd fmla="*/ 35751 w 71584" name="connsiteX5"/>
                <a:gd fmla="*/ 17106 h 71584" name="connsiteY5"/>
                <a:gd fmla="*/ 17116 w 71584" name="connsiteX6"/>
                <a:gd fmla="*/ 35741 h 71584" name="connsiteY6"/>
                <a:gd fmla="*/ 35751 w 71584" name="connsiteX7"/>
                <a:gd fmla="*/ 54376 h 71584" name="connsiteY7"/>
                <a:gd fmla="*/ 54386 w 71584" name="connsiteX8"/>
                <a:gd fmla="*/ 35741 h 71584" name="connsiteY8"/>
                <a:gd fmla="*/ 35751 w 71584" name="connsiteX9"/>
                <a:gd fmla="*/ 17106 h 7158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1584" w="71584">
                  <a:moveTo>
                    <a:pt x="35751" y="71533"/>
                  </a:moveTo>
                  <a:cubicBezTo>
                    <a:pt x="15980" y="71533"/>
                    <a:pt x="-41" y="55512"/>
                    <a:pt x="-41" y="35741"/>
                  </a:cubicBezTo>
                  <a:cubicBezTo>
                    <a:pt x="-41" y="15970"/>
                    <a:pt x="15980" y="-51"/>
                    <a:pt x="35751" y="-51"/>
                  </a:cubicBezTo>
                  <a:cubicBezTo>
                    <a:pt x="55522" y="-51"/>
                    <a:pt x="71543" y="15970"/>
                    <a:pt x="71543" y="35741"/>
                  </a:cubicBezTo>
                  <a:cubicBezTo>
                    <a:pt x="71543" y="55512"/>
                    <a:pt x="55522" y="71533"/>
                    <a:pt x="35751" y="71533"/>
                  </a:cubicBezTo>
                  <a:close/>
                  <a:moveTo>
                    <a:pt x="35751" y="17106"/>
                  </a:moveTo>
                  <a:cubicBezTo>
                    <a:pt x="25456" y="17106"/>
                    <a:pt x="17116" y="25447"/>
                    <a:pt x="17116" y="35741"/>
                  </a:cubicBezTo>
                  <a:cubicBezTo>
                    <a:pt x="17116" y="46036"/>
                    <a:pt x="25456" y="54376"/>
                    <a:pt x="35751" y="54376"/>
                  </a:cubicBezTo>
                  <a:cubicBezTo>
                    <a:pt x="46045" y="54376"/>
                    <a:pt x="54386" y="46036"/>
                    <a:pt x="54386" y="35741"/>
                  </a:cubicBezTo>
                  <a:cubicBezTo>
                    <a:pt x="54386" y="25447"/>
                    <a:pt x="46045" y="17106"/>
                    <a:pt x="35751" y="17106"/>
                  </a:cubicBezTo>
                  <a:close/>
                </a:path>
              </a:pathLst>
            </a:custGeom>
            <a:solidFill>
              <a:srgbClr val="271C57"/>
            </a:solidFill>
            <a:ln cap="flat" w="11362">
              <a:noFill/>
              <a:prstDash val="solid"/>
              <a:miter/>
            </a:ln>
          </p:spPr>
          <p:txBody>
            <a:bodyPr anchor="ctr" rtlCol="0"/>
            <a:lstStyle/>
            <a:p>
              <a:endParaRPr lang="en-US"/>
            </a:p>
          </p:txBody>
        </p:sp>
        <p:sp>
          <p:nvSpPr>
            <p:cNvPr id="673" name="Freeform: Shape 672">
              <a:extLst>
                <a:ext uri="{FF2B5EF4-FFF2-40B4-BE49-F238E27FC236}">
                  <a16:creationId xmlns:a16="http://schemas.microsoft.com/office/drawing/2014/main" id="{47E1E48C-FB1C-455A-B6C0-285747257880}"/>
                </a:ext>
              </a:extLst>
            </p:cNvPr>
            <p:cNvSpPr/>
            <p:nvPr/>
          </p:nvSpPr>
          <p:spPr>
            <a:xfrm>
              <a:off x="8560678" y="1337377"/>
              <a:ext cx="183732" cy="78066"/>
            </a:xfrm>
            <a:custGeom>
              <a:avLst/>
              <a:gdLst>
                <a:gd fmla="*/ 91769 w 183732" name="connsiteX0"/>
                <a:gd fmla="*/ 78015 h 78066" name="connsiteY0"/>
                <a:gd fmla="*/ -41 w 183732" name="connsiteX1"/>
                <a:gd fmla="*/ 36655 h 78066" name="connsiteY1"/>
                <a:gd fmla="*/ 40069 w 183732" name="connsiteX2"/>
                <a:gd fmla="*/ 1886 h 78066" name="connsiteY2"/>
                <a:gd fmla="*/ 50704 w 183732" name="connsiteX3"/>
                <a:gd fmla="*/ 7544 h 78066" name="connsiteY3"/>
                <a:gd fmla="*/ 50750 w 183732" name="connsiteX4"/>
                <a:gd fmla="*/ 7681 h 78066" name="connsiteY4"/>
                <a:gd fmla="*/ 44841 w 183732" name="connsiteX5"/>
                <a:gd fmla="*/ 18361 h 78066" name="connsiteY5"/>
                <a:gd fmla="*/ 17116 w 183732" name="connsiteX6"/>
                <a:gd fmla="*/ 36655 h 78066" name="connsiteY6"/>
                <a:gd fmla="*/ 91769 w 183732" name="connsiteX7"/>
                <a:gd fmla="*/ 60971 h 78066" name="connsiteY7"/>
                <a:gd fmla="*/ 166535 w 183732" name="connsiteX8"/>
                <a:gd fmla="*/ 36655 h 78066" name="connsiteY8"/>
                <a:gd fmla="*/ 133129 w 183732" name="connsiteX9"/>
                <a:gd fmla="*/ 16771 h 78066" name="connsiteY9"/>
                <a:gd fmla="*/ 126686 w 183732" name="connsiteX10"/>
                <a:gd fmla="*/ 6783 h 78066" name="connsiteY10"/>
                <a:gd fmla="*/ 126766 w 183732" name="connsiteX11"/>
                <a:gd fmla="*/ 6431 h 78066" name="connsiteY11"/>
                <a:gd fmla="*/ 137105 w 183732" name="connsiteX12"/>
                <a:gd fmla="*/ 181 h 78066" name="connsiteY12"/>
                <a:gd fmla="*/ 183692 w 183732" name="connsiteX13"/>
                <a:gd fmla="*/ 36655 h 78066" name="connsiteY13"/>
                <a:gd fmla="*/ 91769 w 183732" name="connsiteX14"/>
                <a:gd fmla="*/ 78015 h 78066"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8066" w="183732">
                  <a:moveTo>
                    <a:pt x="91769" y="78015"/>
                  </a:moveTo>
                  <a:cubicBezTo>
                    <a:pt x="46318" y="78015"/>
                    <a:pt x="-41" y="63812"/>
                    <a:pt x="-41" y="36655"/>
                  </a:cubicBezTo>
                  <a:cubicBezTo>
                    <a:pt x="-41" y="21770"/>
                    <a:pt x="14162" y="9385"/>
                    <a:pt x="40069" y="1886"/>
                  </a:cubicBezTo>
                  <a:cubicBezTo>
                    <a:pt x="44569" y="511"/>
                    <a:pt x="49329" y="3045"/>
                    <a:pt x="50704" y="7544"/>
                  </a:cubicBezTo>
                  <a:cubicBezTo>
                    <a:pt x="50727" y="7590"/>
                    <a:pt x="50738" y="7635"/>
                    <a:pt x="50750" y="7681"/>
                  </a:cubicBezTo>
                  <a:cubicBezTo>
                    <a:pt x="52000" y="12248"/>
                    <a:pt x="49375" y="16987"/>
                    <a:pt x="44841" y="18361"/>
                  </a:cubicBezTo>
                  <a:cubicBezTo>
                    <a:pt x="25752" y="23816"/>
                    <a:pt x="17116" y="31656"/>
                    <a:pt x="17116" y="36655"/>
                  </a:cubicBezTo>
                  <a:cubicBezTo>
                    <a:pt x="17116" y="46541"/>
                    <a:pt x="46205" y="60971"/>
                    <a:pt x="91769" y="60971"/>
                  </a:cubicBezTo>
                  <a:cubicBezTo>
                    <a:pt x="137333" y="60971"/>
                    <a:pt x="166535" y="46541"/>
                    <a:pt x="166535" y="36655"/>
                  </a:cubicBezTo>
                  <a:cubicBezTo>
                    <a:pt x="166535" y="30747"/>
                    <a:pt x="155172" y="22111"/>
                    <a:pt x="133129" y="16771"/>
                  </a:cubicBezTo>
                  <a:cubicBezTo>
                    <a:pt x="128595" y="15793"/>
                    <a:pt x="125709" y="11317"/>
                    <a:pt x="126686" y="6783"/>
                  </a:cubicBezTo>
                  <a:cubicBezTo>
                    <a:pt x="126709" y="6658"/>
                    <a:pt x="126731" y="6544"/>
                    <a:pt x="126766" y="6431"/>
                  </a:cubicBezTo>
                  <a:cubicBezTo>
                    <a:pt x="127936" y="1886"/>
                    <a:pt x="132538" y="-898"/>
                    <a:pt x="137105" y="181"/>
                  </a:cubicBezTo>
                  <a:cubicBezTo>
                    <a:pt x="166648" y="7340"/>
                    <a:pt x="183692" y="20520"/>
                    <a:pt x="183692" y="36655"/>
                  </a:cubicBezTo>
                  <a:cubicBezTo>
                    <a:pt x="183692" y="63357"/>
                    <a:pt x="137447" y="78015"/>
                    <a:pt x="91769" y="78015"/>
                  </a:cubicBezTo>
                  <a:close/>
                </a:path>
              </a:pathLst>
            </a:custGeom>
            <a:solidFill>
              <a:srgbClr val="271C57"/>
            </a:solidFill>
            <a:ln cap="flat" w="11362">
              <a:noFill/>
              <a:prstDash val="solid"/>
              <a:miter/>
            </a:ln>
          </p:spPr>
          <p:txBody>
            <a:bodyPr anchor="ctr" rtlCol="0"/>
            <a:lstStyle/>
            <a:p>
              <a:endParaRPr lang="en-US"/>
            </a:p>
          </p:txBody>
        </p:sp>
        <p:sp>
          <p:nvSpPr>
            <p:cNvPr id="674" name="Freeform: Shape 673">
              <a:extLst>
                <a:ext uri="{FF2B5EF4-FFF2-40B4-BE49-F238E27FC236}">
                  <a16:creationId xmlns:a16="http://schemas.microsoft.com/office/drawing/2014/main" id="{3CF25782-F824-4A43-98BD-A843A3FECB37}"/>
                </a:ext>
              </a:extLst>
            </p:cNvPr>
            <p:cNvSpPr/>
            <p:nvPr/>
          </p:nvSpPr>
          <p:spPr>
            <a:xfrm>
              <a:off x="7435781" y="701067"/>
              <a:ext cx="145477" cy="203854"/>
            </a:xfrm>
            <a:custGeom>
              <a:avLst/>
              <a:gdLst>
                <a:gd fmla="*/ 72225 w 145477" name="connsiteX0"/>
                <a:gd fmla="*/ 203803 h 203854" name="connsiteY0"/>
                <a:gd fmla="*/ 55863 w 145477" name="connsiteX1"/>
                <a:gd fmla="*/ 194031 h 203854" name="connsiteY1"/>
                <a:gd fmla="*/ 13026 w 145477" name="connsiteX2"/>
                <a:gd fmla="*/ 113811 h 203854" name="connsiteY2"/>
                <a:gd fmla="*/ -41 w 145477" name="connsiteX3"/>
                <a:gd fmla="*/ 72451 h 203854" name="connsiteY3"/>
                <a:gd fmla="*/ 72441 w 145477" name="connsiteX4"/>
                <a:gd fmla="*/ -51 h 203854" name="connsiteY4"/>
                <a:gd fmla="*/ 80633 w 145477" name="connsiteX5"/>
                <a:gd fmla="*/ 413 h 203854" name="connsiteY5"/>
                <a:gd fmla="*/ 122220 w 145477" name="connsiteX6"/>
                <a:gd fmla="*/ 19615 h 203854" name="connsiteY6"/>
                <a:gd fmla="*/ 121186 w 145477" name="connsiteX7"/>
                <a:gd fmla="*/ 31622 h 203854" name="connsiteY7"/>
                <a:gd fmla="*/ 110858 w 145477" name="connsiteX8"/>
                <a:gd fmla="*/ 32114 h 203854" name="connsiteY8"/>
                <a:gd fmla="*/ 79156 w 145477" name="connsiteX9"/>
                <a:gd fmla="*/ 17343 h 203854" name="connsiteY9"/>
                <a:gd fmla="*/ 35865 w 145477" name="connsiteX10"/>
                <a:gd fmla="*/ 31205 h 203854" name="connsiteY10"/>
                <a:gd fmla="*/ 17457 w 145477" name="connsiteX11"/>
                <a:gd fmla="*/ 72451 h 203854" name="connsiteY11"/>
                <a:gd fmla="*/ 28820 w 145477" name="connsiteX12"/>
                <a:gd fmla="*/ 105857 h 203854" name="connsiteY12"/>
                <a:gd fmla="*/ 71657 w 145477" name="connsiteX13"/>
                <a:gd fmla="*/ 185396 h 203854" name="connsiteY13"/>
                <a:gd fmla="*/ 74270 w 145477" name="connsiteX14"/>
                <a:gd fmla="*/ 185396 h 203854" name="connsiteY14"/>
                <a:gd fmla="*/ 115857 w 145477" name="connsiteX15"/>
                <a:gd fmla="*/ 107562 h 203854" name="connsiteY15"/>
                <a:gd fmla="*/ 128129 w 145477" name="connsiteX16"/>
                <a:gd fmla="*/ 63816 h 203854" name="connsiteY16"/>
                <a:gd fmla="*/ 121425 w 145477" name="connsiteX17"/>
                <a:gd fmla="*/ 44386 h 203854" name="connsiteY17"/>
                <a:gd fmla="*/ 124550 w 145477" name="connsiteX18"/>
                <a:gd fmla="*/ 32739 h 203854" name="connsiteY18"/>
                <a:gd fmla="*/ 136197 w 145477" name="connsiteX19"/>
                <a:gd fmla="*/ 35864 h 203854" name="connsiteY19"/>
                <a:gd fmla="*/ 145059 w 145477" name="connsiteX20"/>
                <a:gd fmla="*/ 61430 h 203854" name="connsiteY20"/>
                <a:gd fmla="*/ 130969 w 145477" name="connsiteX21"/>
                <a:gd fmla="*/ 115516 h 203854" name="connsiteY21"/>
                <a:gd fmla="*/ 89383 w 145477" name="connsiteX22"/>
                <a:gd fmla="*/ 193463 h 203854" name="connsiteY22"/>
                <a:gd fmla="*/ 72907 w 145477" name="connsiteX23"/>
                <a:gd fmla="*/ 203235 h 20385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3854" w="145477">
                  <a:moveTo>
                    <a:pt x="72225" y="203803"/>
                  </a:moveTo>
                  <a:cubicBezTo>
                    <a:pt x="65396" y="203792"/>
                    <a:pt x="59113" y="200042"/>
                    <a:pt x="55863" y="194031"/>
                  </a:cubicBezTo>
                  <a:lnTo>
                    <a:pt x="13026" y="113811"/>
                  </a:lnTo>
                  <a:cubicBezTo>
                    <a:pt x="6049" y="100992"/>
                    <a:pt x="1618" y="86949"/>
                    <a:pt x="-41" y="72451"/>
                  </a:cubicBezTo>
                  <a:cubicBezTo>
                    <a:pt x="-41" y="32414"/>
                    <a:pt x="32411" y="-45"/>
                    <a:pt x="72441" y="-51"/>
                  </a:cubicBezTo>
                  <a:cubicBezTo>
                    <a:pt x="75179" y="-51"/>
                    <a:pt x="77918" y="103"/>
                    <a:pt x="80633" y="413"/>
                  </a:cubicBezTo>
                  <a:cubicBezTo>
                    <a:pt x="96223" y="2094"/>
                    <a:pt x="110835" y="8839"/>
                    <a:pt x="122220" y="19615"/>
                  </a:cubicBezTo>
                  <a:cubicBezTo>
                    <a:pt x="125254" y="23217"/>
                    <a:pt x="124788" y="28593"/>
                    <a:pt x="121186" y="31622"/>
                  </a:cubicBezTo>
                  <a:cubicBezTo>
                    <a:pt x="118243" y="34094"/>
                    <a:pt x="114017" y="34295"/>
                    <a:pt x="110858" y="32114"/>
                  </a:cubicBezTo>
                  <a:cubicBezTo>
                    <a:pt x="102154" y="23906"/>
                    <a:pt x="91042" y="18726"/>
                    <a:pt x="79156" y="17343"/>
                  </a:cubicBezTo>
                  <a:cubicBezTo>
                    <a:pt x="63408" y="15504"/>
                    <a:pt x="47625" y="20557"/>
                    <a:pt x="35865" y="31205"/>
                  </a:cubicBezTo>
                  <a:cubicBezTo>
                    <a:pt x="24173" y="41736"/>
                    <a:pt x="17491" y="56720"/>
                    <a:pt x="17457" y="72451"/>
                  </a:cubicBezTo>
                  <a:cubicBezTo>
                    <a:pt x="19298" y="84157"/>
                    <a:pt x="23139" y="95458"/>
                    <a:pt x="28820" y="105857"/>
                  </a:cubicBezTo>
                  <a:lnTo>
                    <a:pt x="71657" y="185396"/>
                  </a:lnTo>
                  <a:lnTo>
                    <a:pt x="74270" y="185396"/>
                  </a:lnTo>
                  <a:lnTo>
                    <a:pt x="115857" y="107562"/>
                  </a:lnTo>
                  <a:cubicBezTo>
                    <a:pt x="123266" y="94122"/>
                    <a:pt x="127470" y="79150"/>
                    <a:pt x="128129" y="63816"/>
                  </a:cubicBezTo>
                  <a:cubicBezTo>
                    <a:pt x="127095" y="56986"/>
                    <a:pt x="124822" y="50401"/>
                    <a:pt x="121425" y="44386"/>
                  </a:cubicBezTo>
                  <a:cubicBezTo>
                    <a:pt x="119073" y="40307"/>
                    <a:pt x="120471" y="35092"/>
                    <a:pt x="124550" y="32739"/>
                  </a:cubicBezTo>
                  <a:cubicBezTo>
                    <a:pt x="128629" y="30386"/>
                    <a:pt x="133844" y="31785"/>
                    <a:pt x="136197" y="35864"/>
                  </a:cubicBezTo>
                  <a:cubicBezTo>
                    <a:pt x="140798" y="43721"/>
                    <a:pt x="143809" y="52408"/>
                    <a:pt x="145059" y="61430"/>
                  </a:cubicBezTo>
                  <a:cubicBezTo>
                    <a:pt x="148013" y="82110"/>
                    <a:pt x="132674" y="112107"/>
                    <a:pt x="130969" y="115516"/>
                  </a:cubicBezTo>
                  <a:lnTo>
                    <a:pt x="89383" y="193463"/>
                  </a:lnTo>
                  <a:cubicBezTo>
                    <a:pt x="86099" y="199492"/>
                    <a:pt x="79770" y="203241"/>
                    <a:pt x="72907" y="203235"/>
                  </a:cubicBezTo>
                  <a:close/>
                </a:path>
              </a:pathLst>
            </a:custGeom>
            <a:solidFill>
              <a:srgbClr val="271C57"/>
            </a:solidFill>
            <a:ln cap="flat" w="11362">
              <a:noFill/>
              <a:prstDash val="solid"/>
              <a:miter/>
            </a:ln>
          </p:spPr>
          <p:txBody>
            <a:bodyPr anchor="ctr" rtlCol="0"/>
            <a:lstStyle/>
            <a:p>
              <a:endParaRPr lang="en-US"/>
            </a:p>
          </p:txBody>
        </p:sp>
        <p:sp>
          <p:nvSpPr>
            <p:cNvPr id="675" name="Freeform: Shape 674">
              <a:extLst>
                <a:ext uri="{FF2B5EF4-FFF2-40B4-BE49-F238E27FC236}">
                  <a16:creationId xmlns:a16="http://schemas.microsoft.com/office/drawing/2014/main" id="{C96417EB-68BE-4A7B-B192-4920D0785049}"/>
                </a:ext>
              </a:extLst>
            </p:cNvPr>
            <p:cNvSpPr/>
            <p:nvPr/>
          </p:nvSpPr>
          <p:spPr>
            <a:xfrm>
              <a:off x="7472368" y="735050"/>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71543 w 71584" name="connsiteX4"/>
                <a:gd fmla="*/ 35855 h 71584" name="connsiteY4"/>
                <a:gd fmla="*/ 35751 w 71584" name="connsiteX5"/>
                <a:gd fmla="*/ 71533 h 71584" name="connsiteY5"/>
                <a:gd fmla="*/ 35751 w 71584" name="connsiteX6"/>
                <a:gd fmla="*/ 17106 h 71584" name="connsiteY6"/>
                <a:gd fmla="*/ 16889 w 71584" name="connsiteX7"/>
                <a:gd fmla="*/ 35741 h 71584" name="connsiteY7"/>
                <a:gd fmla="*/ 35524 w 71584" name="connsiteX8"/>
                <a:gd fmla="*/ 54602 h 71584" name="connsiteY8"/>
                <a:gd fmla="*/ 54386 w 71584" name="connsiteX9"/>
                <a:gd fmla="*/ 35968 h 71584" name="connsiteY9"/>
                <a:gd fmla="*/ 54386 w 71584" name="connsiteX10"/>
                <a:gd fmla="*/ 35855 h 71584" name="connsiteY10"/>
                <a:gd fmla="*/ 35751 w 71584" name="connsiteX11"/>
                <a:gd fmla="*/ 17106 h 7158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71584" w="71584">
                  <a:moveTo>
                    <a:pt x="35751" y="71533"/>
                  </a:moveTo>
                  <a:cubicBezTo>
                    <a:pt x="15980" y="71533"/>
                    <a:pt x="-41" y="55509"/>
                    <a:pt x="-41" y="35741"/>
                  </a:cubicBezTo>
                  <a:cubicBezTo>
                    <a:pt x="-41" y="15974"/>
                    <a:pt x="15980" y="-51"/>
                    <a:pt x="35751" y="-51"/>
                  </a:cubicBezTo>
                  <a:cubicBezTo>
                    <a:pt x="55522" y="-51"/>
                    <a:pt x="71543" y="15974"/>
                    <a:pt x="71543" y="35741"/>
                  </a:cubicBezTo>
                  <a:cubicBezTo>
                    <a:pt x="71543" y="35779"/>
                    <a:pt x="71543" y="35817"/>
                    <a:pt x="71543" y="35855"/>
                  </a:cubicBezTo>
                  <a:cubicBezTo>
                    <a:pt x="71475" y="55578"/>
                    <a:pt x="55477" y="71533"/>
                    <a:pt x="35751" y="71533"/>
                  </a:cubicBezTo>
                  <a:close/>
                  <a:moveTo>
                    <a:pt x="35751" y="17106"/>
                  </a:moveTo>
                  <a:cubicBezTo>
                    <a:pt x="25400" y="17044"/>
                    <a:pt x="16957" y="25386"/>
                    <a:pt x="16889" y="35741"/>
                  </a:cubicBezTo>
                  <a:cubicBezTo>
                    <a:pt x="16832" y="46095"/>
                    <a:pt x="25173" y="54539"/>
                    <a:pt x="35524" y="54602"/>
                  </a:cubicBezTo>
                  <a:cubicBezTo>
                    <a:pt x="45875" y="54666"/>
                    <a:pt x="54317" y="46322"/>
                    <a:pt x="54386" y="35968"/>
                  </a:cubicBezTo>
                  <a:cubicBezTo>
                    <a:pt x="54386" y="35930"/>
                    <a:pt x="54386" y="35892"/>
                    <a:pt x="54386" y="35855"/>
                  </a:cubicBezTo>
                  <a:cubicBezTo>
                    <a:pt x="54386" y="25544"/>
                    <a:pt x="46057" y="17169"/>
                    <a:pt x="35751" y="17106"/>
                  </a:cubicBezTo>
                  <a:close/>
                </a:path>
              </a:pathLst>
            </a:custGeom>
            <a:solidFill>
              <a:srgbClr val="271C57"/>
            </a:solidFill>
            <a:ln cap="flat" w="11362">
              <a:noFill/>
              <a:prstDash val="solid"/>
              <a:miter/>
            </a:ln>
          </p:spPr>
          <p:txBody>
            <a:bodyPr anchor="ctr" rtlCol="0"/>
            <a:lstStyle/>
            <a:p>
              <a:endParaRPr lang="en-US"/>
            </a:p>
          </p:txBody>
        </p:sp>
        <p:sp>
          <p:nvSpPr>
            <p:cNvPr id="676" name="Freeform: Shape 675">
              <a:extLst>
                <a:ext uri="{FF2B5EF4-FFF2-40B4-BE49-F238E27FC236}">
                  <a16:creationId xmlns:a16="http://schemas.microsoft.com/office/drawing/2014/main" id="{092A57C3-A9F4-4138-ACA1-8B667E90F749}"/>
                </a:ext>
              </a:extLst>
            </p:cNvPr>
            <p:cNvSpPr/>
            <p:nvPr/>
          </p:nvSpPr>
          <p:spPr>
            <a:xfrm>
              <a:off x="7416351" y="859807"/>
              <a:ext cx="183619" cy="78406"/>
            </a:xfrm>
            <a:custGeom>
              <a:avLst/>
              <a:gdLst>
                <a:gd fmla="*/ 91769 w 183619" name="connsiteX0"/>
                <a:gd fmla="*/ 78355 h 78406" name="connsiteY0"/>
                <a:gd fmla="*/ -41 w 183619" name="connsiteX1"/>
                <a:gd fmla="*/ 36882 h 78406" name="connsiteY1"/>
                <a:gd fmla="*/ 40069 w 183619" name="connsiteX2"/>
                <a:gd fmla="*/ 2794 h 78406" name="connsiteY2"/>
                <a:gd fmla="*/ 50636 w 183619" name="connsiteX3"/>
                <a:gd fmla="*/ 8589 h 78406" name="connsiteY3"/>
                <a:gd fmla="*/ 44841 w 183619" name="connsiteX4"/>
                <a:gd fmla="*/ 19156 h 78406" name="connsiteY4"/>
                <a:gd fmla="*/ 17116 w 183619" name="connsiteX5"/>
                <a:gd fmla="*/ 37450 h 78406" name="connsiteY5"/>
                <a:gd fmla="*/ 91769 w 183619" name="connsiteX6"/>
                <a:gd fmla="*/ 61766 h 78406" name="connsiteY6"/>
                <a:gd fmla="*/ 166534 w 183619" name="connsiteX7"/>
                <a:gd fmla="*/ 36541 h 78406" name="connsiteY7"/>
                <a:gd fmla="*/ 133128 w 183619" name="connsiteX8"/>
                <a:gd fmla="*/ 16770 h 78406" name="connsiteY8"/>
                <a:gd fmla="*/ 126731 w 183619" name="connsiteX9"/>
                <a:gd fmla="*/ 6553 h 78406" name="connsiteY9"/>
                <a:gd fmla="*/ 126765 w 183619" name="connsiteX10"/>
                <a:gd fmla="*/ 6430 h 78406" name="connsiteY10"/>
                <a:gd fmla="*/ 137105 w 183619" name="connsiteX11"/>
                <a:gd fmla="*/ 180 h 78406" name="connsiteY11"/>
                <a:gd fmla="*/ 183578 w 183619" name="connsiteX12"/>
                <a:gd fmla="*/ 36541 h 78406" name="connsiteY12"/>
                <a:gd fmla="*/ 91769 w 183619" name="connsiteX13"/>
                <a:gd fmla="*/ 78355 h 7840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8406" w="183619">
                  <a:moveTo>
                    <a:pt x="91769" y="78355"/>
                  </a:moveTo>
                  <a:cubicBezTo>
                    <a:pt x="46318" y="78355"/>
                    <a:pt x="-41" y="64152"/>
                    <a:pt x="-41" y="36882"/>
                  </a:cubicBezTo>
                  <a:cubicBezTo>
                    <a:pt x="-41" y="21997"/>
                    <a:pt x="14162" y="9725"/>
                    <a:pt x="40069" y="2794"/>
                  </a:cubicBezTo>
                  <a:cubicBezTo>
                    <a:pt x="44591" y="1476"/>
                    <a:pt x="49318" y="4071"/>
                    <a:pt x="50636" y="8589"/>
                  </a:cubicBezTo>
                  <a:cubicBezTo>
                    <a:pt x="51954" y="13106"/>
                    <a:pt x="49363" y="17838"/>
                    <a:pt x="44841" y="19156"/>
                  </a:cubicBezTo>
                  <a:cubicBezTo>
                    <a:pt x="25752" y="24724"/>
                    <a:pt x="17116" y="32564"/>
                    <a:pt x="17116" y="37450"/>
                  </a:cubicBezTo>
                  <a:cubicBezTo>
                    <a:pt x="17116" y="47335"/>
                    <a:pt x="46205" y="61766"/>
                    <a:pt x="91769" y="61766"/>
                  </a:cubicBezTo>
                  <a:cubicBezTo>
                    <a:pt x="137333" y="61766"/>
                    <a:pt x="166534" y="46426"/>
                    <a:pt x="166534" y="36541"/>
                  </a:cubicBezTo>
                  <a:cubicBezTo>
                    <a:pt x="166534" y="30746"/>
                    <a:pt x="155172" y="21997"/>
                    <a:pt x="133128" y="16770"/>
                  </a:cubicBezTo>
                  <a:cubicBezTo>
                    <a:pt x="128538" y="15714"/>
                    <a:pt x="125674" y="11140"/>
                    <a:pt x="126731" y="6553"/>
                  </a:cubicBezTo>
                  <a:cubicBezTo>
                    <a:pt x="126742" y="6512"/>
                    <a:pt x="126754" y="6471"/>
                    <a:pt x="126765" y="6430"/>
                  </a:cubicBezTo>
                  <a:cubicBezTo>
                    <a:pt x="127936" y="1881"/>
                    <a:pt x="132538" y="-896"/>
                    <a:pt x="137105" y="180"/>
                  </a:cubicBezTo>
                  <a:cubicBezTo>
                    <a:pt x="166648" y="7225"/>
                    <a:pt x="183578" y="20519"/>
                    <a:pt x="183578" y="36541"/>
                  </a:cubicBezTo>
                  <a:cubicBezTo>
                    <a:pt x="183578" y="63811"/>
                    <a:pt x="137446" y="78355"/>
                    <a:pt x="91769" y="78355"/>
                  </a:cubicBezTo>
                  <a:close/>
                </a:path>
              </a:pathLst>
            </a:custGeom>
            <a:solidFill>
              <a:srgbClr val="271C57"/>
            </a:solidFill>
            <a:ln cap="flat" w="11362">
              <a:noFill/>
              <a:prstDash val="solid"/>
              <a:miter/>
            </a:ln>
          </p:spPr>
          <p:txBody>
            <a:bodyPr anchor="ctr" rtlCol="0"/>
            <a:lstStyle/>
            <a:p>
              <a:endParaRPr lang="en-US"/>
            </a:p>
          </p:txBody>
        </p:sp>
        <p:sp>
          <p:nvSpPr>
            <p:cNvPr id="677" name="Freeform: Shape 676">
              <a:extLst>
                <a:ext uri="{FF2B5EF4-FFF2-40B4-BE49-F238E27FC236}">
                  <a16:creationId xmlns:a16="http://schemas.microsoft.com/office/drawing/2014/main" id="{B51D8983-986A-4E95-8B1F-D4696DA25A3D}"/>
                </a:ext>
              </a:extLst>
            </p:cNvPr>
            <p:cNvSpPr/>
            <p:nvPr/>
          </p:nvSpPr>
          <p:spPr>
            <a:xfrm>
              <a:off x="7181906" y="503779"/>
              <a:ext cx="676066" cy="691569"/>
            </a:xfrm>
            <a:custGeom>
              <a:avLst/>
              <a:gdLst>
                <a:gd fmla="*/ 190885 w 676066" name="connsiteX0"/>
                <a:gd fmla="*/ 691519 h 691569" name="connsiteY0"/>
                <a:gd fmla="*/ 190885 w 676066" name="connsiteX1"/>
                <a:gd fmla="*/ 691519 h 691569" name="connsiteY1"/>
                <a:gd fmla="*/ 7606 w 676066" name="connsiteX2"/>
                <a:gd fmla="*/ 687769 h 691569" name="connsiteY2"/>
                <a:gd fmla="*/ 16 w 676066" name="connsiteX3"/>
                <a:gd fmla="*/ 678202 h 691569" name="connsiteY3"/>
                <a:gd fmla="*/ 7606 w 676066" name="connsiteX4"/>
                <a:gd fmla="*/ 670612 h 691569" name="connsiteY4"/>
                <a:gd fmla="*/ 187704 w 676066" name="connsiteX5"/>
                <a:gd fmla="*/ 674361 h 691569" name="connsiteY5"/>
                <a:gd fmla="*/ 249175 w 676066" name="connsiteX6"/>
                <a:gd fmla="*/ 624366 h 691569" name="connsiteY6"/>
                <a:gd fmla="*/ 254515 w 676066" name="connsiteX7"/>
                <a:gd fmla="*/ 622434 h 691569" name="connsiteY7"/>
                <a:gd fmla="*/ 466087 w 676066" name="connsiteX8"/>
                <a:gd fmla="*/ 622434 h 691569" name="connsiteY8"/>
                <a:gd fmla="*/ 656524 w 676066" name="connsiteX9"/>
                <a:gd fmla="*/ 363821 h 691569" name="connsiteY9"/>
                <a:gd fmla="*/ 525968 w 676066" name="connsiteX10"/>
                <a:gd fmla="*/ 183042 h 691569" name="connsiteY10"/>
                <a:gd fmla="*/ 524264 w 676066" name="connsiteX11"/>
                <a:gd fmla="*/ 178157 h 691569" name="connsiteY11"/>
                <a:gd fmla="*/ 520968 w 676066" name="connsiteX12"/>
                <a:gd fmla="*/ 8740 h 691569" name="connsiteY12"/>
                <a:gd fmla="*/ 529377 w 676066" name="connsiteX13"/>
                <a:gd fmla="*/ -9 h 691569" name="connsiteY13"/>
                <a:gd fmla="*/ 538103 w 676066" name="connsiteX14"/>
                <a:gd fmla="*/ 7093 h 691569" name="connsiteY14"/>
                <a:gd fmla="*/ 538126 w 676066" name="connsiteX15"/>
                <a:gd fmla="*/ 8399 h 691569" name="connsiteY15"/>
                <a:gd fmla="*/ 541308 w 676066" name="connsiteX16"/>
                <a:gd fmla="*/ 175202 h 691569" name="connsiteY16"/>
                <a:gd fmla="*/ 674364 w 676066" name="connsiteX17"/>
                <a:gd fmla="*/ 358822 h 691569" name="connsiteY17"/>
                <a:gd fmla="*/ 674364 w 676066" name="connsiteX18"/>
                <a:gd fmla="*/ 368935 h 691569" name="connsiteY18"/>
                <a:gd fmla="*/ 477563 w 676066" name="connsiteX19"/>
                <a:gd fmla="*/ 636069 h 691569" name="connsiteY19"/>
                <a:gd fmla="*/ 470746 w 676066" name="connsiteX20"/>
                <a:gd fmla="*/ 639592 h 691569" name="connsiteY20"/>
                <a:gd fmla="*/ 257811 w 676066" name="connsiteX21"/>
                <a:gd fmla="*/ 639592 h 691569" name="connsiteY21"/>
                <a:gd fmla="*/ 196339 w 676066" name="connsiteX22"/>
                <a:gd fmla="*/ 689587 h 691569" name="connsiteY22"/>
                <a:gd fmla="*/ 190885 w 676066" name="connsiteX23"/>
                <a:gd fmla="*/ 691519 h 691569"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691569" w="676066">
                  <a:moveTo>
                    <a:pt x="190885" y="691519"/>
                  </a:moveTo>
                  <a:lnTo>
                    <a:pt x="190885" y="691519"/>
                  </a:lnTo>
                  <a:lnTo>
                    <a:pt x="7606" y="687769"/>
                  </a:lnTo>
                  <a:cubicBezTo>
                    <a:pt x="2868" y="687224"/>
                    <a:pt x="-529" y="682940"/>
                    <a:pt x="16" y="678202"/>
                  </a:cubicBezTo>
                  <a:cubicBezTo>
                    <a:pt x="471" y="674214"/>
                    <a:pt x="3618" y="671066"/>
                    <a:pt x="7606" y="670612"/>
                  </a:cubicBezTo>
                  <a:lnTo>
                    <a:pt x="187704" y="674361"/>
                  </a:lnTo>
                  <a:lnTo>
                    <a:pt x="249175" y="624366"/>
                  </a:lnTo>
                  <a:cubicBezTo>
                    <a:pt x="250675" y="623116"/>
                    <a:pt x="252561" y="622434"/>
                    <a:pt x="254515" y="622434"/>
                  </a:cubicBezTo>
                  <a:lnTo>
                    <a:pt x="466087" y="622434"/>
                  </a:lnTo>
                  <a:lnTo>
                    <a:pt x="656524" y="363821"/>
                  </a:lnTo>
                  <a:lnTo>
                    <a:pt x="525968" y="183042"/>
                  </a:lnTo>
                  <a:cubicBezTo>
                    <a:pt x="524934" y="181613"/>
                    <a:pt x="524343" y="179915"/>
                    <a:pt x="524264" y="178157"/>
                  </a:cubicBezTo>
                  <a:lnTo>
                    <a:pt x="520968" y="8740"/>
                  </a:lnTo>
                  <a:cubicBezTo>
                    <a:pt x="520968" y="4038"/>
                    <a:pt x="524684" y="174"/>
                    <a:pt x="529377" y="-9"/>
                  </a:cubicBezTo>
                  <a:cubicBezTo>
                    <a:pt x="533751" y="-457"/>
                    <a:pt x="537649" y="2723"/>
                    <a:pt x="538103" y="7093"/>
                  </a:cubicBezTo>
                  <a:cubicBezTo>
                    <a:pt x="538149" y="7527"/>
                    <a:pt x="538149" y="7964"/>
                    <a:pt x="538126" y="8399"/>
                  </a:cubicBezTo>
                  <a:lnTo>
                    <a:pt x="541308" y="175202"/>
                  </a:lnTo>
                  <a:lnTo>
                    <a:pt x="674364" y="358822"/>
                  </a:lnTo>
                  <a:cubicBezTo>
                    <a:pt x="676579" y="361828"/>
                    <a:pt x="676579" y="365928"/>
                    <a:pt x="674364" y="368935"/>
                  </a:cubicBezTo>
                  <a:lnTo>
                    <a:pt x="477563" y="636069"/>
                  </a:lnTo>
                  <a:cubicBezTo>
                    <a:pt x="475973" y="638262"/>
                    <a:pt x="473450" y="639569"/>
                    <a:pt x="470746" y="639592"/>
                  </a:cubicBezTo>
                  <a:lnTo>
                    <a:pt x="257811" y="639592"/>
                  </a:lnTo>
                  <a:lnTo>
                    <a:pt x="196339" y="689587"/>
                  </a:lnTo>
                  <a:cubicBezTo>
                    <a:pt x="194794" y="690837"/>
                    <a:pt x="192873" y="691519"/>
                    <a:pt x="190885" y="691519"/>
                  </a:cubicBezTo>
                  <a:close/>
                </a:path>
              </a:pathLst>
            </a:custGeom>
            <a:solidFill>
              <a:srgbClr val="271C57"/>
            </a:solidFill>
            <a:ln cap="flat" w="11362">
              <a:noFill/>
              <a:prstDash val="solid"/>
              <a:miter/>
            </a:ln>
          </p:spPr>
          <p:txBody>
            <a:bodyPr anchor="ctr" rtlCol="0"/>
            <a:lstStyle/>
            <a:p>
              <a:endParaRPr lang="en-US"/>
            </a:p>
          </p:txBody>
        </p:sp>
        <p:sp>
          <p:nvSpPr>
            <p:cNvPr id="678" name="Freeform: Shape 677">
              <a:extLst>
                <a:ext uri="{FF2B5EF4-FFF2-40B4-BE49-F238E27FC236}">
                  <a16:creationId xmlns:a16="http://schemas.microsoft.com/office/drawing/2014/main" id="{087B0228-A492-43A5-8CD0-B5DB450D21B6}"/>
                </a:ext>
              </a:extLst>
            </p:cNvPr>
            <p:cNvSpPr/>
            <p:nvPr/>
          </p:nvSpPr>
          <p:spPr>
            <a:xfrm>
              <a:off x="7741447" y="841063"/>
              <a:ext cx="1139428" cy="395191"/>
            </a:xfrm>
            <a:custGeom>
              <a:avLst/>
              <a:gdLst>
                <a:gd fmla="*/ 699087 w 1139428" name="connsiteX0"/>
                <a:gd fmla="*/ 395140 h 395191" name="connsiteY0"/>
                <a:gd fmla="*/ 453200 w 1139428" name="connsiteX1"/>
                <a:gd fmla="*/ 395140 h 395191" name="connsiteY1"/>
                <a:gd fmla="*/ 449451 w 1139428" name="connsiteX2"/>
                <a:gd fmla="*/ 394231 h 395191" name="connsiteY2"/>
                <a:gd fmla="*/ 3923 w 1139428" name="connsiteX3"/>
                <a:gd fmla="*/ 170047 h 395191" name="connsiteY3"/>
                <a:gd fmla="*/ 1332 w 1139428" name="connsiteX4"/>
                <a:gd fmla="*/ 158112 h 395191" name="connsiteY4"/>
                <a:gd fmla="*/ 11650 w 1139428" name="connsiteX5"/>
                <a:gd fmla="*/ 154708 h 395191" name="connsiteY5"/>
                <a:gd fmla="*/ 454791 w 1139428" name="connsiteX6"/>
                <a:gd fmla="*/ 378096 h 395191" name="connsiteY6"/>
                <a:gd fmla="*/ 693974 w 1139428" name="connsiteX7"/>
                <a:gd fmla="*/ 378096 h 395191" name="connsiteY7"/>
                <a:gd fmla="*/ 807599 w 1139428" name="connsiteX8"/>
                <a:gd fmla="*/ 197772 h 395191" name="connsiteY8"/>
                <a:gd fmla="*/ 814872 w 1139428" name="connsiteX9"/>
                <a:gd fmla="*/ 193681 h 395191" name="connsiteY9"/>
                <a:gd fmla="*/ 871685 w 1139428" name="connsiteX10"/>
                <a:gd fmla="*/ 193681 h 395191" name="connsiteY10"/>
                <a:gd fmla="*/ 957018 w 1139428" name="connsiteX11"/>
                <a:gd fmla="*/ 4949 h 395191" name="connsiteY11"/>
                <a:gd fmla="*/ 964858 w 1139428" name="connsiteX12"/>
                <a:gd fmla="*/ -51 h 395191" name="connsiteY12"/>
                <a:gd fmla="*/ 1130865 w 1139428" name="connsiteX13"/>
                <a:gd fmla="*/ -51 h 395191" name="connsiteY13"/>
                <a:gd fmla="*/ 1139387 w 1139428" name="connsiteX14"/>
                <a:gd fmla="*/ 8471 h 395191" name="connsiteY14"/>
                <a:gd fmla="*/ 1130865 w 1139428" name="connsiteX15"/>
                <a:gd fmla="*/ 16993 h 395191" name="connsiteY15"/>
                <a:gd fmla="*/ 970539 w 1139428" name="connsiteX16"/>
                <a:gd fmla="*/ 16993 h 395191" name="connsiteY16"/>
                <a:gd fmla="*/ 885092 w 1139428" name="connsiteX17"/>
                <a:gd fmla="*/ 205839 h 395191" name="connsiteY17"/>
                <a:gd fmla="*/ 877252 w 1139428" name="connsiteX18"/>
                <a:gd fmla="*/ 210839 h 395191" name="connsiteY18"/>
                <a:gd fmla="*/ 819530 w 1139428" name="connsiteX19"/>
                <a:gd fmla="*/ 210839 h 395191" name="connsiteY19"/>
                <a:gd fmla="*/ 705904 w 1139428" name="connsiteX20"/>
                <a:gd fmla="*/ 391163 h 395191" name="connsiteY20"/>
                <a:gd fmla="*/ 699087 w 1139428" name="connsiteX21"/>
                <a:gd fmla="*/ 395140 h 39519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395191" w="1139428">
                  <a:moveTo>
                    <a:pt x="699087" y="395140"/>
                  </a:moveTo>
                  <a:lnTo>
                    <a:pt x="453200" y="395140"/>
                  </a:lnTo>
                  <a:cubicBezTo>
                    <a:pt x="451893" y="395129"/>
                    <a:pt x="450621" y="394811"/>
                    <a:pt x="449451" y="394231"/>
                  </a:cubicBezTo>
                  <a:lnTo>
                    <a:pt x="3923" y="170047"/>
                  </a:lnTo>
                  <a:cubicBezTo>
                    <a:pt x="-88" y="167466"/>
                    <a:pt x="-1247" y="162123"/>
                    <a:pt x="1332" y="158112"/>
                  </a:cubicBezTo>
                  <a:cubicBezTo>
                    <a:pt x="3537" y="154686"/>
                    <a:pt x="7843" y="153267"/>
                    <a:pt x="11650" y="154708"/>
                  </a:cubicBezTo>
                  <a:lnTo>
                    <a:pt x="454791" y="378096"/>
                  </a:lnTo>
                  <a:lnTo>
                    <a:pt x="693974" y="378096"/>
                  </a:lnTo>
                  <a:lnTo>
                    <a:pt x="807599" y="197772"/>
                  </a:lnTo>
                  <a:cubicBezTo>
                    <a:pt x="809156" y="195250"/>
                    <a:pt x="811906" y="193705"/>
                    <a:pt x="814872" y="193681"/>
                  </a:cubicBezTo>
                  <a:lnTo>
                    <a:pt x="871685" y="193681"/>
                  </a:lnTo>
                  <a:lnTo>
                    <a:pt x="957018" y="4949"/>
                  </a:lnTo>
                  <a:cubicBezTo>
                    <a:pt x="958438" y="1898"/>
                    <a:pt x="961494" y="-54"/>
                    <a:pt x="964858" y="-51"/>
                  </a:cubicBezTo>
                  <a:lnTo>
                    <a:pt x="1130865" y="-51"/>
                  </a:lnTo>
                  <a:cubicBezTo>
                    <a:pt x="1135569" y="-51"/>
                    <a:pt x="1139387" y="3765"/>
                    <a:pt x="1139387" y="8471"/>
                  </a:cubicBezTo>
                  <a:cubicBezTo>
                    <a:pt x="1139387" y="13177"/>
                    <a:pt x="1135569" y="16993"/>
                    <a:pt x="1130865" y="16993"/>
                  </a:cubicBezTo>
                  <a:lnTo>
                    <a:pt x="970539" y="16993"/>
                  </a:lnTo>
                  <a:lnTo>
                    <a:pt x="885092" y="205839"/>
                  </a:lnTo>
                  <a:cubicBezTo>
                    <a:pt x="883650" y="208872"/>
                    <a:pt x="880604" y="210816"/>
                    <a:pt x="877252" y="210839"/>
                  </a:cubicBezTo>
                  <a:lnTo>
                    <a:pt x="819530" y="210839"/>
                  </a:lnTo>
                  <a:lnTo>
                    <a:pt x="705904" y="391163"/>
                  </a:lnTo>
                  <a:cubicBezTo>
                    <a:pt x="704416" y="393527"/>
                    <a:pt x="701871" y="395015"/>
                    <a:pt x="699087" y="395140"/>
                  </a:cubicBezTo>
                  <a:close/>
                </a:path>
              </a:pathLst>
            </a:custGeom>
            <a:solidFill>
              <a:srgbClr val="271C57"/>
            </a:solidFill>
            <a:ln cap="flat" w="11362">
              <a:noFill/>
              <a:prstDash val="solid"/>
              <a:miter/>
            </a:ln>
          </p:spPr>
          <p:txBody>
            <a:bodyPr anchor="ctr" rtlCol="0"/>
            <a:lstStyle/>
            <a:p>
              <a:endParaRPr lang="en-US"/>
            </a:p>
          </p:txBody>
        </p:sp>
        <p:grpSp>
          <p:nvGrpSpPr>
            <p:cNvPr id="679" name="Graphic 3">
              <a:extLst>
                <a:ext uri="{FF2B5EF4-FFF2-40B4-BE49-F238E27FC236}">
                  <a16:creationId xmlns:a16="http://schemas.microsoft.com/office/drawing/2014/main" id="{7E5869F8-C549-41DC-AA4C-1E5B3A7F66CF}"/>
                </a:ext>
              </a:extLst>
            </p:cNvPr>
            <p:cNvGrpSpPr/>
            <p:nvPr/>
          </p:nvGrpSpPr>
          <p:grpSpPr>
            <a:xfrm>
              <a:off x="7728254" y="549840"/>
              <a:ext cx="1120920" cy="633010"/>
              <a:chOff x="7728254" y="549840"/>
              <a:chExt cx="1120920" cy="633010"/>
            </a:xfrm>
            <a:solidFill>
              <a:srgbClr val="271C57"/>
            </a:solidFill>
          </p:grpSpPr>
          <p:sp>
            <p:nvSpPr>
              <p:cNvPr id="681" name="Freeform: Shape 680">
                <a:extLst>
                  <a:ext uri="{FF2B5EF4-FFF2-40B4-BE49-F238E27FC236}">
                    <a16:creationId xmlns:a16="http://schemas.microsoft.com/office/drawing/2014/main" id="{9C955C1F-65AD-4B62-B030-48FF85A6EE56}"/>
                  </a:ext>
                </a:extLst>
              </p:cNvPr>
              <p:cNvSpPr/>
              <p:nvPr/>
            </p:nvSpPr>
            <p:spPr>
              <a:xfrm>
                <a:off x="883213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682" name="Freeform: Shape 681">
                <a:extLst>
                  <a:ext uri="{FF2B5EF4-FFF2-40B4-BE49-F238E27FC236}">
                    <a16:creationId xmlns:a16="http://schemas.microsoft.com/office/drawing/2014/main" id="{AB714224-D982-4C94-8B47-48B1D172D42E}"/>
                  </a:ext>
                </a:extLst>
              </p:cNvPr>
              <p:cNvSpPr/>
              <p:nvPr/>
            </p:nvSpPr>
            <p:spPr>
              <a:xfrm>
                <a:off x="8729525"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683" name="Freeform: Shape 682">
                <a:extLst>
                  <a:ext uri="{FF2B5EF4-FFF2-40B4-BE49-F238E27FC236}">
                    <a16:creationId xmlns:a16="http://schemas.microsoft.com/office/drawing/2014/main" id="{6F7CA3E3-A199-45D5-98C0-0A236B18F4F3}"/>
                  </a:ext>
                </a:extLst>
              </p:cNvPr>
              <p:cNvSpPr/>
              <p:nvPr/>
            </p:nvSpPr>
            <p:spPr>
              <a:xfrm>
                <a:off x="8780771"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684" name="Freeform: Shape 683">
                <a:extLst>
                  <a:ext uri="{FF2B5EF4-FFF2-40B4-BE49-F238E27FC236}">
                    <a16:creationId xmlns:a16="http://schemas.microsoft.com/office/drawing/2014/main" id="{7333F753-BB85-4430-B247-FE16CC4C519B}"/>
                  </a:ext>
                </a:extLst>
              </p:cNvPr>
              <p:cNvSpPr/>
              <p:nvPr/>
            </p:nvSpPr>
            <p:spPr>
              <a:xfrm>
                <a:off x="8755966"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685" name="Freeform: Shape 684">
                <a:extLst>
                  <a:ext uri="{FF2B5EF4-FFF2-40B4-BE49-F238E27FC236}">
                    <a16:creationId xmlns:a16="http://schemas.microsoft.com/office/drawing/2014/main" id="{5103454D-F8A1-4146-9F53-E66911F2ADCF}"/>
                  </a:ext>
                </a:extLst>
              </p:cNvPr>
              <p:cNvSpPr/>
              <p:nvPr/>
            </p:nvSpPr>
            <p:spPr>
              <a:xfrm>
                <a:off x="8729299" y="703803"/>
                <a:ext cx="17270" cy="17271"/>
              </a:xfrm>
              <a:custGeom>
                <a:avLst/>
                <a:gdLst>
                  <a:gd fmla="*/ 8594 w 17270" name="connsiteX0"/>
                  <a:gd fmla="*/ -51 h 17271" name="connsiteY0"/>
                  <a:gd fmla="*/ -41 w 17270" name="connsiteX1"/>
                  <a:gd fmla="*/ 8584 h 17271" name="connsiteY1"/>
                  <a:gd fmla="*/ 8594 w 17270" name="connsiteX2"/>
                  <a:gd fmla="*/ 17220 h 17271" name="connsiteY2"/>
                  <a:gd fmla="*/ 17229 w 17270" name="connsiteX3"/>
                  <a:gd fmla="*/ 8584 h 17271" name="connsiteY3"/>
                  <a:gd fmla="*/ 8594 w 17270"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51"/>
                    </a:moveTo>
                    <a:cubicBezTo>
                      <a:pt x="3822" y="-51"/>
                      <a:pt x="-41" y="3816"/>
                      <a:pt x="-41" y="8584"/>
                    </a:cubicBezTo>
                    <a:cubicBezTo>
                      <a:pt x="-41" y="13353"/>
                      <a:pt x="3822" y="17220"/>
                      <a:pt x="8594" y="17220"/>
                    </a:cubicBezTo>
                    <a:cubicBezTo>
                      <a:pt x="13367" y="17220"/>
                      <a:pt x="17229" y="13353"/>
                      <a:pt x="17229" y="8584"/>
                    </a:cubicBezTo>
                    <a:cubicBezTo>
                      <a:pt x="17229"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686" name="Freeform: Shape 685">
                <a:extLst>
                  <a:ext uri="{FF2B5EF4-FFF2-40B4-BE49-F238E27FC236}">
                    <a16:creationId xmlns:a16="http://schemas.microsoft.com/office/drawing/2014/main" id="{66E86BE2-B89A-42EE-8FE9-FA8DC20AA5E0}"/>
                  </a:ext>
                </a:extLst>
              </p:cNvPr>
              <p:cNvSpPr/>
              <p:nvPr/>
            </p:nvSpPr>
            <p:spPr>
              <a:xfrm>
                <a:off x="8780544"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822 w 17271" name="connsiteX5"/>
                  <a:gd fmla="*/ -49 h 17271" name="connsiteY5"/>
                  <a:gd fmla="*/ 8708 w 17271"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87"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lang="en-US"/>
              </a:p>
            </p:txBody>
          </p:sp>
          <p:sp>
            <p:nvSpPr>
              <p:cNvPr id="687" name="Freeform: Shape 686">
                <a:extLst>
                  <a:ext uri="{FF2B5EF4-FFF2-40B4-BE49-F238E27FC236}">
                    <a16:creationId xmlns:a16="http://schemas.microsoft.com/office/drawing/2014/main" id="{3A2EF8A3-D9BF-4A45-8D55-BB27B7367A5E}"/>
                  </a:ext>
                </a:extLst>
              </p:cNvPr>
              <p:cNvSpPr/>
              <p:nvPr/>
            </p:nvSpPr>
            <p:spPr>
              <a:xfrm>
                <a:off x="8754864"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688" name="Freeform: Shape 687">
                <a:extLst>
                  <a:ext uri="{FF2B5EF4-FFF2-40B4-BE49-F238E27FC236}">
                    <a16:creationId xmlns:a16="http://schemas.microsoft.com/office/drawing/2014/main" id="{44B9DCA6-D5AC-42D0-A447-019621D87A6A}"/>
                  </a:ext>
                </a:extLst>
              </p:cNvPr>
              <p:cNvSpPr/>
              <p:nvPr/>
            </p:nvSpPr>
            <p:spPr>
              <a:xfrm>
                <a:off x="8807325"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4"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689" name="Freeform: Shape 688">
                <a:extLst>
                  <a:ext uri="{FF2B5EF4-FFF2-40B4-BE49-F238E27FC236}">
                    <a16:creationId xmlns:a16="http://schemas.microsoft.com/office/drawing/2014/main" id="{8BBCAC67-A851-4401-ABEF-5B7456CB66E4}"/>
                  </a:ext>
                </a:extLst>
              </p:cNvPr>
              <p:cNvSpPr/>
              <p:nvPr/>
            </p:nvSpPr>
            <p:spPr>
              <a:xfrm>
                <a:off x="8729525"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690" name="Freeform: Shape 689">
                <a:extLst>
                  <a:ext uri="{FF2B5EF4-FFF2-40B4-BE49-F238E27FC236}">
                    <a16:creationId xmlns:a16="http://schemas.microsoft.com/office/drawing/2014/main" id="{6F7C0FD8-37F6-4401-B79D-EF69CBC3D451}"/>
                  </a:ext>
                </a:extLst>
              </p:cNvPr>
              <p:cNvSpPr/>
              <p:nvPr/>
            </p:nvSpPr>
            <p:spPr>
              <a:xfrm>
                <a:off x="8780771"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691" name="Freeform: Shape 690">
                <a:extLst>
                  <a:ext uri="{FF2B5EF4-FFF2-40B4-BE49-F238E27FC236}">
                    <a16:creationId xmlns:a16="http://schemas.microsoft.com/office/drawing/2014/main" id="{5F214C32-F62F-4EEC-8BBA-FE3B141B4FE8}"/>
                  </a:ext>
                </a:extLst>
              </p:cNvPr>
              <p:cNvSpPr/>
              <p:nvPr/>
            </p:nvSpPr>
            <p:spPr>
              <a:xfrm>
                <a:off x="865248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692" name="Freeform: Shape 691">
                <a:extLst>
                  <a:ext uri="{FF2B5EF4-FFF2-40B4-BE49-F238E27FC236}">
                    <a16:creationId xmlns:a16="http://schemas.microsoft.com/office/drawing/2014/main" id="{414DAC59-EAD1-4C4D-B4A8-D803DA676C13}"/>
                  </a:ext>
                </a:extLst>
              </p:cNvPr>
              <p:cNvSpPr/>
              <p:nvPr/>
            </p:nvSpPr>
            <p:spPr>
              <a:xfrm>
                <a:off x="8703846" y="549840"/>
                <a:ext cx="17044" cy="17043"/>
              </a:xfrm>
              <a:custGeom>
                <a:avLst/>
                <a:gdLst>
                  <a:gd fmla="*/ 8368 w 17044" name="connsiteX0"/>
                  <a:gd fmla="*/ -51 h 17043" name="connsiteY0"/>
                  <a:gd fmla="*/ -41 w 17044" name="connsiteX1"/>
                  <a:gd fmla="*/ 8583 h 17043" name="connsiteY1"/>
                  <a:gd fmla="*/ 8594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0" y="17054"/>
                      <a:pt x="8594"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693" name="Freeform: Shape 692">
                <a:extLst>
                  <a:ext uri="{FF2B5EF4-FFF2-40B4-BE49-F238E27FC236}">
                    <a16:creationId xmlns:a16="http://schemas.microsoft.com/office/drawing/2014/main" id="{35D672DC-9DAF-4C2F-874E-09319796421E}"/>
                  </a:ext>
                </a:extLst>
              </p:cNvPr>
              <p:cNvSpPr/>
              <p:nvPr/>
            </p:nvSpPr>
            <p:spPr>
              <a:xfrm>
                <a:off x="8626808"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694" name="Freeform: Shape 693">
                <a:extLst>
                  <a:ext uri="{FF2B5EF4-FFF2-40B4-BE49-F238E27FC236}">
                    <a16:creationId xmlns:a16="http://schemas.microsoft.com/office/drawing/2014/main" id="{CE94C2B4-328A-45B6-A97E-9D6A3597DA6E}"/>
                  </a:ext>
                </a:extLst>
              </p:cNvPr>
              <p:cNvSpPr/>
              <p:nvPr/>
            </p:nvSpPr>
            <p:spPr>
              <a:xfrm>
                <a:off x="8678167"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695" name="Freeform: Shape 694">
                <a:extLst>
                  <a:ext uri="{FF2B5EF4-FFF2-40B4-BE49-F238E27FC236}">
                    <a16:creationId xmlns:a16="http://schemas.microsoft.com/office/drawing/2014/main" id="{C5B3AD7F-363A-4E00-BCD7-F94924BA4395}"/>
                  </a:ext>
                </a:extLst>
              </p:cNvPr>
              <p:cNvSpPr/>
              <p:nvPr/>
            </p:nvSpPr>
            <p:spPr>
              <a:xfrm>
                <a:off x="8652260"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lang="en-US"/>
              </a:p>
            </p:txBody>
          </p:sp>
          <p:sp>
            <p:nvSpPr>
              <p:cNvPr id="696" name="Freeform: Shape 695">
                <a:extLst>
                  <a:ext uri="{FF2B5EF4-FFF2-40B4-BE49-F238E27FC236}">
                    <a16:creationId xmlns:a16="http://schemas.microsoft.com/office/drawing/2014/main" id="{BE8AE414-2370-49CD-A6C0-8C66967F7671}"/>
                  </a:ext>
                </a:extLst>
              </p:cNvPr>
              <p:cNvSpPr/>
              <p:nvPr/>
            </p:nvSpPr>
            <p:spPr>
              <a:xfrm>
                <a:off x="8703619"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697" name="Freeform: Shape 696">
                <a:extLst>
                  <a:ext uri="{FF2B5EF4-FFF2-40B4-BE49-F238E27FC236}">
                    <a16:creationId xmlns:a16="http://schemas.microsoft.com/office/drawing/2014/main" id="{6FA89A87-E316-4640-AC17-AA5F4D993E94}"/>
                  </a:ext>
                </a:extLst>
              </p:cNvPr>
              <p:cNvSpPr/>
              <p:nvPr/>
            </p:nvSpPr>
            <p:spPr>
              <a:xfrm>
                <a:off x="8626580"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lang="en-US"/>
              </a:p>
            </p:txBody>
          </p:sp>
          <p:sp>
            <p:nvSpPr>
              <p:cNvPr id="698" name="Freeform: Shape 697">
                <a:extLst>
                  <a:ext uri="{FF2B5EF4-FFF2-40B4-BE49-F238E27FC236}">
                    <a16:creationId xmlns:a16="http://schemas.microsoft.com/office/drawing/2014/main" id="{B5076363-66EA-4BC1-91B6-800749FA5B79}"/>
                  </a:ext>
                </a:extLst>
              </p:cNvPr>
              <p:cNvSpPr/>
              <p:nvPr/>
            </p:nvSpPr>
            <p:spPr>
              <a:xfrm>
                <a:off x="8677940"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699" name="Freeform: Shape 698">
                <a:extLst>
                  <a:ext uri="{FF2B5EF4-FFF2-40B4-BE49-F238E27FC236}">
                    <a16:creationId xmlns:a16="http://schemas.microsoft.com/office/drawing/2014/main" id="{D6CD7FAA-6BE6-4AB8-8140-36E3955F1742}"/>
                  </a:ext>
                </a:extLst>
              </p:cNvPr>
              <p:cNvSpPr/>
              <p:nvPr/>
            </p:nvSpPr>
            <p:spPr>
              <a:xfrm>
                <a:off x="8652260"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700" name="Freeform: Shape 699">
                <a:extLst>
                  <a:ext uri="{FF2B5EF4-FFF2-40B4-BE49-F238E27FC236}">
                    <a16:creationId xmlns:a16="http://schemas.microsoft.com/office/drawing/2014/main" id="{789EF6C8-E43F-47AA-AD37-0594535772B7}"/>
                  </a:ext>
                </a:extLst>
              </p:cNvPr>
              <p:cNvSpPr/>
              <p:nvPr/>
            </p:nvSpPr>
            <p:spPr>
              <a:xfrm>
                <a:off x="8703619"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01" name="Freeform: Shape 700">
                <a:extLst>
                  <a:ext uri="{FF2B5EF4-FFF2-40B4-BE49-F238E27FC236}">
                    <a16:creationId xmlns:a16="http://schemas.microsoft.com/office/drawing/2014/main" id="{12D87E65-06A2-4850-AC27-A356B186B910}"/>
                  </a:ext>
                </a:extLst>
              </p:cNvPr>
              <p:cNvSpPr/>
              <p:nvPr/>
            </p:nvSpPr>
            <p:spPr>
              <a:xfrm>
                <a:off x="8626808"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02" name="Freeform: Shape 701">
                <a:extLst>
                  <a:ext uri="{FF2B5EF4-FFF2-40B4-BE49-F238E27FC236}">
                    <a16:creationId xmlns:a16="http://schemas.microsoft.com/office/drawing/2014/main" id="{424C7792-FC40-43A9-845A-CEAED26C36AE}"/>
                  </a:ext>
                </a:extLst>
              </p:cNvPr>
              <p:cNvSpPr/>
              <p:nvPr/>
            </p:nvSpPr>
            <p:spPr>
              <a:xfrm>
                <a:off x="8678167"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03" name="Freeform: Shape 702">
                <a:extLst>
                  <a:ext uri="{FF2B5EF4-FFF2-40B4-BE49-F238E27FC236}">
                    <a16:creationId xmlns:a16="http://schemas.microsoft.com/office/drawing/2014/main" id="{66D32692-0C36-4716-96B2-6FC99579E2E7}"/>
                  </a:ext>
                </a:extLst>
              </p:cNvPr>
              <p:cNvSpPr/>
              <p:nvPr/>
            </p:nvSpPr>
            <p:spPr>
              <a:xfrm>
                <a:off x="865248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04" name="Freeform: Shape 703">
                <a:extLst>
                  <a:ext uri="{FF2B5EF4-FFF2-40B4-BE49-F238E27FC236}">
                    <a16:creationId xmlns:a16="http://schemas.microsoft.com/office/drawing/2014/main" id="{DE65A636-EEC6-4685-80D3-299DF3310B8D}"/>
                  </a:ext>
                </a:extLst>
              </p:cNvPr>
              <p:cNvSpPr/>
              <p:nvPr/>
            </p:nvSpPr>
            <p:spPr>
              <a:xfrm>
                <a:off x="8626580"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lang="en-US"/>
              </a:p>
            </p:txBody>
          </p:sp>
          <p:sp>
            <p:nvSpPr>
              <p:cNvPr id="705" name="Freeform: Shape 704">
                <a:extLst>
                  <a:ext uri="{FF2B5EF4-FFF2-40B4-BE49-F238E27FC236}">
                    <a16:creationId xmlns:a16="http://schemas.microsoft.com/office/drawing/2014/main" id="{284069CF-903B-4C88-A988-01E8BF4C72EB}"/>
                  </a:ext>
                </a:extLst>
              </p:cNvPr>
              <p:cNvSpPr/>
              <p:nvPr/>
            </p:nvSpPr>
            <p:spPr>
              <a:xfrm>
                <a:off x="854977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06" name="Freeform: Shape 705">
                <a:extLst>
                  <a:ext uri="{FF2B5EF4-FFF2-40B4-BE49-F238E27FC236}">
                    <a16:creationId xmlns:a16="http://schemas.microsoft.com/office/drawing/2014/main" id="{318072AB-51F1-4C41-B152-73D04CB55130}"/>
                  </a:ext>
                </a:extLst>
              </p:cNvPr>
              <p:cNvSpPr/>
              <p:nvPr/>
            </p:nvSpPr>
            <p:spPr>
              <a:xfrm>
                <a:off x="860112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07" name="Freeform: Shape 706">
                <a:extLst>
                  <a:ext uri="{FF2B5EF4-FFF2-40B4-BE49-F238E27FC236}">
                    <a16:creationId xmlns:a16="http://schemas.microsoft.com/office/drawing/2014/main" id="{ED07D507-E9B2-430A-9B8C-AB9BA1B374A5}"/>
                  </a:ext>
                </a:extLst>
              </p:cNvPr>
              <p:cNvSpPr/>
              <p:nvPr/>
            </p:nvSpPr>
            <p:spPr>
              <a:xfrm>
                <a:off x="852409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08" name="Freeform: Shape 707">
                <a:extLst>
                  <a:ext uri="{FF2B5EF4-FFF2-40B4-BE49-F238E27FC236}">
                    <a16:creationId xmlns:a16="http://schemas.microsoft.com/office/drawing/2014/main" id="{6C55167F-B810-49CB-92C9-36163B04C44D}"/>
                  </a:ext>
                </a:extLst>
              </p:cNvPr>
              <p:cNvSpPr/>
              <p:nvPr/>
            </p:nvSpPr>
            <p:spPr>
              <a:xfrm>
                <a:off x="8575449"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709" name="Freeform: Shape 708">
                <a:extLst>
                  <a:ext uri="{FF2B5EF4-FFF2-40B4-BE49-F238E27FC236}">
                    <a16:creationId xmlns:a16="http://schemas.microsoft.com/office/drawing/2014/main" id="{D656FF12-4C5C-4DF8-AC1D-5879D46B53DE}"/>
                  </a:ext>
                </a:extLst>
              </p:cNvPr>
              <p:cNvSpPr/>
              <p:nvPr/>
            </p:nvSpPr>
            <p:spPr>
              <a:xfrm>
                <a:off x="8549542"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lang="en-US"/>
              </a:p>
            </p:txBody>
          </p:sp>
          <p:sp>
            <p:nvSpPr>
              <p:cNvPr id="710" name="Freeform: Shape 709">
                <a:extLst>
                  <a:ext uri="{FF2B5EF4-FFF2-40B4-BE49-F238E27FC236}">
                    <a16:creationId xmlns:a16="http://schemas.microsoft.com/office/drawing/2014/main" id="{D8B9CBC1-8BB2-4AEF-AAEE-D90694AFC69B}"/>
                  </a:ext>
                </a:extLst>
              </p:cNvPr>
              <p:cNvSpPr/>
              <p:nvPr/>
            </p:nvSpPr>
            <p:spPr>
              <a:xfrm>
                <a:off x="8600901"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11" name="Freeform: Shape 710">
                <a:extLst>
                  <a:ext uri="{FF2B5EF4-FFF2-40B4-BE49-F238E27FC236}">
                    <a16:creationId xmlns:a16="http://schemas.microsoft.com/office/drawing/2014/main" id="{5E7D4E1B-3394-427E-8BF0-DE3556C1AF7B}"/>
                  </a:ext>
                </a:extLst>
              </p:cNvPr>
              <p:cNvSpPr/>
              <p:nvPr/>
            </p:nvSpPr>
            <p:spPr>
              <a:xfrm>
                <a:off x="8524965"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712" name="Freeform: Shape 711">
                <a:extLst>
                  <a:ext uri="{FF2B5EF4-FFF2-40B4-BE49-F238E27FC236}">
                    <a16:creationId xmlns:a16="http://schemas.microsoft.com/office/drawing/2014/main" id="{F828CA0E-3658-47F5-8DCD-043BC30C2813}"/>
                  </a:ext>
                </a:extLst>
              </p:cNvPr>
              <p:cNvSpPr/>
              <p:nvPr/>
            </p:nvSpPr>
            <p:spPr>
              <a:xfrm>
                <a:off x="8575221"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713" name="Freeform: Shape 712">
                <a:extLst>
                  <a:ext uri="{FF2B5EF4-FFF2-40B4-BE49-F238E27FC236}">
                    <a16:creationId xmlns:a16="http://schemas.microsoft.com/office/drawing/2014/main" id="{123395D3-648E-4377-98BB-28D5D34AA8EB}"/>
                  </a:ext>
                </a:extLst>
              </p:cNvPr>
              <p:cNvSpPr/>
              <p:nvPr/>
            </p:nvSpPr>
            <p:spPr>
              <a:xfrm>
                <a:off x="8549542"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lang="en-US"/>
              </a:p>
            </p:txBody>
          </p:sp>
          <p:sp>
            <p:nvSpPr>
              <p:cNvPr id="714" name="Freeform: Shape 713">
                <a:extLst>
                  <a:ext uri="{FF2B5EF4-FFF2-40B4-BE49-F238E27FC236}">
                    <a16:creationId xmlns:a16="http://schemas.microsoft.com/office/drawing/2014/main" id="{069AFE3B-849B-47B1-945B-EAD0A2CBC066}"/>
                  </a:ext>
                </a:extLst>
              </p:cNvPr>
              <p:cNvSpPr/>
              <p:nvPr/>
            </p:nvSpPr>
            <p:spPr>
              <a:xfrm>
                <a:off x="8600901"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715" name="Freeform: Shape 714">
                <a:extLst>
                  <a:ext uri="{FF2B5EF4-FFF2-40B4-BE49-F238E27FC236}">
                    <a16:creationId xmlns:a16="http://schemas.microsoft.com/office/drawing/2014/main" id="{11B819FF-B60E-47F0-A375-9E8D5ACD60D3}"/>
                  </a:ext>
                </a:extLst>
              </p:cNvPr>
              <p:cNvSpPr/>
              <p:nvPr/>
            </p:nvSpPr>
            <p:spPr>
              <a:xfrm>
                <a:off x="852409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16" name="Freeform: Shape 715">
                <a:extLst>
                  <a:ext uri="{FF2B5EF4-FFF2-40B4-BE49-F238E27FC236}">
                    <a16:creationId xmlns:a16="http://schemas.microsoft.com/office/drawing/2014/main" id="{70371338-0807-42A3-976E-D144C2E0121C}"/>
                  </a:ext>
                </a:extLst>
              </p:cNvPr>
              <p:cNvSpPr/>
              <p:nvPr/>
            </p:nvSpPr>
            <p:spPr>
              <a:xfrm>
                <a:off x="857544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17" name="Freeform: Shape 716">
                <a:extLst>
                  <a:ext uri="{FF2B5EF4-FFF2-40B4-BE49-F238E27FC236}">
                    <a16:creationId xmlns:a16="http://schemas.microsoft.com/office/drawing/2014/main" id="{9BA4C82D-8873-475C-AE66-E617EDD3806F}"/>
                  </a:ext>
                </a:extLst>
              </p:cNvPr>
              <p:cNvSpPr/>
              <p:nvPr/>
            </p:nvSpPr>
            <p:spPr>
              <a:xfrm>
                <a:off x="8549770"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18" name="Freeform: Shape 717">
                <a:extLst>
                  <a:ext uri="{FF2B5EF4-FFF2-40B4-BE49-F238E27FC236}">
                    <a16:creationId xmlns:a16="http://schemas.microsoft.com/office/drawing/2014/main" id="{4B5AE643-A934-4E36-BC96-A20C283FACE1}"/>
                  </a:ext>
                </a:extLst>
              </p:cNvPr>
              <p:cNvSpPr/>
              <p:nvPr/>
            </p:nvSpPr>
            <p:spPr>
              <a:xfrm>
                <a:off x="860112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19" name="Freeform: Shape 718">
                <a:extLst>
                  <a:ext uri="{FF2B5EF4-FFF2-40B4-BE49-F238E27FC236}">
                    <a16:creationId xmlns:a16="http://schemas.microsoft.com/office/drawing/2014/main" id="{51D0DB82-6E4E-487D-994B-97465E806955}"/>
                  </a:ext>
                </a:extLst>
              </p:cNvPr>
              <p:cNvSpPr/>
              <p:nvPr/>
            </p:nvSpPr>
            <p:spPr>
              <a:xfrm>
                <a:off x="8524965"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720" name="Freeform: Shape 719">
                <a:extLst>
                  <a:ext uri="{FF2B5EF4-FFF2-40B4-BE49-F238E27FC236}">
                    <a16:creationId xmlns:a16="http://schemas.microsoft.com/office/drawing/2014/main" id="{C286F6AA-F3B6-4CFF-9A85-69BDA401226C}"/>
                  </a:ext>
                </a:extLst>
              </p:cNvPr>
              <p:cNvSpPr/>
              <p:nvPr/>
            </p:nvSpPr>
            <p:spPr>
              <a:xfrm>
                <a:off x="8575221"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721" name="Freeform: Shape 720">
                <a:extLst>
                  <a:ext uri="{FF2B5EF4-FFF2-40B4-BE49-F238E27FC236}">
                    <a16:creationId xmlns:a16="http://schemas.microsoft.com/office/drawing/2014/main" id="{905D24DB-4243-47D0-B0C9-F9F8379D4B57}"/>
                  </a:ext>
                </a:extLst>
              </p:cNvPr>
              <p:cNvSpPr/>
              <p:nvPr/>
            </p:nvSpPr>
            <p:spPr>
              <a:xfrm>
                <a:off x="8549542"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lang="en-US"/>
              </a:p>
            </p:txBody>
          </p:sp>
          <p:sp>
            <p:nvSpPr>
              <p:cNvPr id="722" name="Freeform: Shape 721">
                <a:extLst>
                  <a:ext uri="{FF2B5EF4-FFF2-40B4-BE49-F238E27FC236}">
                    <a16:creationId xmlns:a16="http://schemas.microsoft.com/office/drawing/2014/main" id="{56B13EAF-F49E-4B00-BCAE-7681E2C6602B}"/>
                  </a:ext>
                </a:extLst>
              </p:cNvPr>
              <p:cNvSpPr/>
              <p:nvPr/>
            </p:nvSpPr>
            <p:spPr>
              <a:xfrm>
                <a:off x="8600901"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723" name="Freeform: Shape 722">
                <a:extLst>
                  <a:ext uri="{FF2B5EF4-FFF2-40B4-BE49-F238E27FC236}">
                    <a16:creationId xmlns:a16="http://schemas.microsoft.com/office/drawing/2014/main" id="{EE4BCFAE-8459-4712-A7AE-9A6C040CC05B}"/>
                  </a:ext>
                </a:extLst>
              </p:cNvPr>
              <p:cNvSpPr/>
              <p:nvPr/>
            </p:nvSpPr>
            <p:spPr>
              <a:xfrm>
                <a:off x="8524090"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24" name="Freeform: Shape 723">
                <a:extLst>
                  <a:ext uri="{FF2B5EF4-FFF2-40B4-BE49-F238E27FC236}">
                    <a16:creationId xmlns:a16="http://schemas.microsoft.com/office/drawing/2014/main" id="{AB626B72-5A33-4CCF-AE55-14CDD6CAF619}"/>
                  </a:ext>
                </a:extLst>
              </p:cNvPr>
              <p:cNvSpPr/>
              <p:nvPr/>
            </p:nvSpPr>
            <p:spPr>
              <a:xfrm>
                <a:off x="8575449"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25" name="Freeform: Shape 724">
                <a:extLst>
                  <a:ext uri="{FF2B5EF4-FFF2-40B4-BE49-F238E27FC236}">
                    <a16:creationId xmlns:a16="http://schemas.microsoft.com/office/drawing/2014/main" id="{018A07EB-9B99-4340-A82D-7803FEC96D18}"/>
                  </a:ext>
                </a:extLst>
              </p:cNvPr>
              <p:cNvSpPr/>
              <p:nvPr/>
            </p:nvSpPr>
            <p:spPr>
              <a:xfrm>
                <a:off x="8447165"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8" y="13290"/>
                      <a:pt x="3891" y="17054"/>
                      <a:pt x="8595" y="16992"/>
                    </a:cubicBezTo>
                    <a:cubicBezTo>
                      <a:pt x="13254"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726" name="Freeform: Shape 725">
                <a:extLst>
                  <a:ext uri="{FF2B5EF4-FFF2-40B4-BE49-F238E27FC236}">
                    <a16:creationId xmlns:a16="http://schemas.microsoft.com/office/drawing/2014/main" id="{41DB20BB-AC79-47B3-8A84-9D0E31FEEAC4}"/>
                  </a:ext>
                </a:extLst>
              </p:cNvPr>
              <p:cNvSpPr/>
              <p:nvPr/>
            </p:nvSpPr>
            <p:spPr>
              <a:xfrm>
                <a:off x="8498524"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727" name="Freeform: Shape 726">
                <a:extLst>
                  <a:ext uri="{FF2B5EF4-FFF2-40B4-BE49-F238E27FC236}">
                    <a16:creationId xmlns:a16="http://schemas.microsoft.com/office/drawing/2014/main" id="{9006DD85-BB9B-4903-93B0-C41D06F96496}"/>
                  </a:ext>
                </a:extLst>
              </p:cNvPr>
              <p:cNvSpPr/>
              <p:nvPr/>
            </p:nvSpPr>
            <p:spPr>
              <a:xfrm>
                <a:off x="84214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28" name="Freeform: Shape 727">
                <a:extLst>
                  <a:ext uri="{FF2B5EF4-FFF2-40B4-BE49-F238E27FC236}">
                    <a16:creationId xmlns:a16="http://schemas.microsoft.com/office/drawing/2014/main" id="{827CDB28-AC03-491D-8E22-4ABEC99EDFF6}"/>
                  </a:ext>
                </a:extLst>
              </p:cNvPr>
              <p:cNvSpPr/>
              <p:nvPr/>
            </p:nvSpPr>
            <p:spPr>
              <a:xfrm>
                <a:off x="8472844"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29" name="Freeform: Shape 728">
                <a:extLst>
                  <a:ext uri="{FF2B5EF4-FFF2-40B4-BE49-F238E27FC236}">
                    <a16:creationId xmlns:a16="http://schemas.microsoft.com/office/drawing/2014/main" id="{F79453DA-5CEA-4786-AABA-633ACA44201D}"/>
                  </a:ext>
                </a:extLst>
              </p:cNvPr>
              <p:cNvSpPr/>
              <p:nvPr/>
            </p:nvSpPr>
            <p:spPr>
              <a:xfrm>
                <a:off x="8446938"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30" name="Freeform: Shape 729">
                <a:extLst>
                  <a:ext uri="{FF2B5EF4-FFF2-40B4-BE49-F238E27FC236}">
                    <a16:creationId xmlns:a16="http://schemas.microsoft.com/office/drawing/2014/main" id="{71C70497-38A9-4196-AFE0-A0B96C7F3AB5}"/>
                  </a:ext>
                </a:extLst>
              </p:cNvPr>
              <p:cNvSpPr/>
              <p:nvPr/>
            </p:nvSpPr>
            <p:spPr>
              <a:xfrm>
                <a:off x="8498297"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31" name="Freeform: Shape 730">
                <a:extLst>
                  <a:ext uri="{FF2B5EF4-FFF2-40B4-BE49-F238E27FC236}">
                    <a16:creationId xmlns:a16="http://schemas.microsoft.com/office/drawing/2014/main" id="{F4F0805F-2123-4C47-B8DF-6BB361C654F8}"/>
                  </a:ext>
                </a:extLst>
              </p:cNvPr>
              <p:cNvSpPr/>
              <p:nvPr/>
            </p:nvSpPr>
            <p:spPr>
              <a:xfrm>
                <a:off x="8421258"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32" name="Freeform: Shape 731">
                <a:extLst>
                  <a:ext uri="{FF2B5EF4-FFF2-40B4-BE49-F238E27FC236}">
                    <a16:creationId xmlns:a16="http://schemas.microsoft.com/office/drawing/2014/main" id="{E08A8C35-4F8B-4E16-BB49-6AF0E3E39140}"/>
                  </a:ext>
                </a:extLst>
              </p:cNvPr>
              <p:cNvSpPr/>
              <p:nvPr/>
            </p:nvSpPr>
            <p:spPr>
              <a:xfrm>
                <a:off x="8472618"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33" name="Freeform: Shape 732">
                <a:extLst>
                  <a:ext uri="{FF2B5EF4-FFF2-40B4-BE49-F238E27FC236}">
                    <a16:creationId xmlns:a16="http://schemas.microsoft.com/office/drawing/2014/main" id="{523DA043-6C1A-4E07-804B-8C1FA27E76C7}"/>
                  </a:ext>
                </a:extLst>
              </p:cNvPr>
              <p:cNvSpPr/>
              <p:nvPr/>
            </p:nvSpPr>
            <p:spPr>
              <a:xfrm>
                <a:off x="8446938"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34" name="Freeform: Shape 733">
                <a:extLst>
                  <a:ext uri="{FF2B5EF4-FFF2-40B4-BE49-F238E27FC236}">
                    <a16:creationId xmlns:a16="http://schemas.microsoft.com/office/drawing/2014/main" id="{8BB40D1D-7A18-4A20-9C66-B00BF5BD71A2}"/>
                  </a:ext>
                </a:extLst>
              </p:cNvPr>
              <p:cNvSpPr/>
              <p:nvPr/>
            </p:nvSpPr>
            <p:spPr>
              <a:xfrm>
                <a:off x="8498297"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35" name="Freeform: Shape 734">
                <a:extLst>
                  <a:ext uri="{FF2B5EF4-FFF2-40B4-BE49-F238E27FC236}">
                    <a16:creationId xmlns:a16="http://schemas.microsoft.com/office/drawing/2014/main" id="{8C710D61-8B74-4316-AA1D-8AB908B46199}"/>
                  </a:ext>
                </a:extLst>
              </p:cNvPr>
              <p:cNvSpPr/>
              <p:nvPr/>
            </p:nvSpPr>
            <p:spPr>
              <a:xfrm>
                <a:off x="84214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36" name="Freeform: Shape 735">
                <a:extLst>
                  <a:ext uri="{FF2B5EF4-FFF2-40B4-BE49-F238E27FC236}">
                    <a16:creationId xmlns:a16="http://schemas.microsoft.com/office/drawing/2014/main" id="{95C16148-7F4A-4F76-823C-9E12FB2963A5}"/>
                  </a:ext>
                </a:extLst>
              </p:cNvPr>
              <p:cNvSpPr/>
              <p:nvPr/>
            </p:nvSpPr>
            <p:spPr>
              <a:xfrm>
                <a:off x="8472844"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37" name="Freeform: Shape 736">
                <a:extLst>
                  <a:ext uri="{FF2B5EF4-FFF2-40B4-BE49-F238E27FC236}">
                    <a16:creationId xmlns:a16="http://schemas.microsoft.com/office/drawing/2014/main" id="{47125968-3480-4CD6-97D7-82607D6C8AD2}"/>
                  </a:ext>
                </a:extLst>
              </p:cNvPr>
              <p:cNvSpPr/>
              <p:nvPr/>
            </p:nvSpPr>
            <p:spPr>
              <a:xfrm>
                <a:off x="8447052"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38" name="Freeform: Shape 737">
                <a:extLst>
                  <a:ext uri="{FF2B5EF4-FFF2-40B4-BE49-F238E27FC236}">
                    <a16:creationId xmlns:a16="http://schemas.microsoft.com/office/drawing/2014/main" id="{5089531D-FF42-484A-90C2-1CBF7402D7AC}"/>
                  </a:ext>
                </a:extLst>
              </p:cNvPr>
              <p:cNvSpPr/>
              <p:nvPr/>
            </p:nvSpPr>
            <p:spPr>
              <a:xfrm>
                <a:off x="8498411"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39" name="Freeform: Shape 738">
                <a:extLst>
                  <a:ext uri="{FF2B5EF4-FFF2-40B4-BE49-F238E27FC236}">
                    <a16:creationId xmlns:a16="http://schemas.microsoft.com/office/drawing/2014/main" id="{8C2528A5-4F90-41DD-B93D-C1B7A8C8FC19}"/>
                  </a:ext>
                </a:extLst>
              </p:cNvPr>
              <p:cNvSpPr/>
              <p:nvPr/>
            </p:nvSpPr>
            <p:spPr>
              <a:xfrm>
                <a:off x="8421258"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40" name="Freeform: Shape 739">
                <a:extLst>
                  <a:ext uri="{FF2B5EF4-FFF2-40B4-BE49-F238E27FC236}">
                    <a16:creationId xmlns:a16="http://schemas.microsoft.com/office/drawing/2014/main" id="{6F934425-DD8D-4717-A1C2-28D31721D985}"/>
                  </a:ext>
                </a:extLst>
              </p:cNvPr>
              <p:cNvSpPr/>
              <p:nvPr/>
            </p:nvSpPr>
            <p:spPr>
              <a:xfrm>
                <a:off x="8472618"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41" name="Freeform: Shape 740">
                <a:extLst>
                  <a:ext uri="{FF2B5EF4-FFF2-40B4-BE49-F238E27FC236}">
                    <a16:creationId xmlns:a16="http://schemas.microsoft.com/office/drawing/2014/main" id="{6DC857C8-A024-42A3-A27F-F56A0AE5611A}"/>
                  </a:ext>
                </a:extLst>
              </p:cNvPr>
              <p:cNvSpPr/>
              <p:nvPr/>
            </p:nvSpPr>
            <p:spPr>
              <a:xfrm>
                <a:off x="8446938"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42" name="Freeform: Shape 741">
                <a:extLst>
                  <a:ext uri="{FF2B5EF4-FFF2-40B4-BE49-F238E27FC236}">
                    <a16:creationId xmlns:a16="http://schemas.microsoft.com/office/drawing/2014/main" id="{DC68E707-7E08-48B3-B055-327B8E4351E5}"/>
                  </a:ext>
                </a:extLst>
              </p:cNvPr>
              <p:cNvSpPr/>
              <p:nvPr/>
            </p:nvSpPr>
            <p:spPr>
              <a:xfrm>
                <a:off x="8498297"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43" name="Freeform: Shape 742">
                <a:extLst>
                  <a:ext uri="{FF2B5EF4-FFF2-40B4-BE49-F238E27FC236}">
                    <a16:creationId xmlns:a16="http://schemas.microsoft.com/office/drawing/2014/main" id="{57A4893C-1189-4078-A594-12F940C9C95E}"/>
                  </a:ext>
                </a:extLst>
              </p:cNvPr>
              <p:cNvSpPr/>
              <p:nvPr/>
            </p:nvSpPr>
            <p:spPr>
              <a:xfrm>
                <a:off x="8421486"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44" name="Freeform: Shape 743">
                <a:extLst>
                  <a:ext uri="{FF2B5EF4-FFF2-40B4-BE49-F238E27FC236}">
                    <a16:creationId xmlns:a16="http://schemas.microsoft.com/office/drawing/2014/main" id="{97F14503-C3C3-4529-B488-2D24F5BCAEC3}"/>
                  </a:ext>
                </a:extLst>
              </p:cNvPr>
              <p:cNvSpPr/>
              <p:nvPr/>
            </p:nvSpPr>
            <p:spPr>
              <a:xfrm>
                <a:off x="8472844"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745" name="Freeform: Shape 744">
                <a:extLst>
                  <a:ext uri="{FF2B5EF4-FFF2-40B4-BE49-F238E27FC236}">
                    <a16:creationId xmlns:a16="http://schemas.microsoft.com/office/drawing/2014/main" id="{8790AD96-1C80-419D-9E1B-F2C15D2EBFAF}"/>
                  </a:ext>
                </a:extLst>
              </p:cNvPr>
              <p:cNvSpPr/>
              <p:nvPr/>
            </p:nvSpPr>
            <p:spPr>
              <a:xfrm>
                <a:off x="8447165"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lang="en-US"/>
              </a:p>
            </p:txBody>
          </p:sp>
          <p:sp>
            <p:nvSpPr>
              <p:cNvPr id="746" name="Freeform: Shape 745">
                <a:extLst>
                  <a:ext uri="{FF2B5EF4-FFF2-40B4-BE49-F238E27FC236}">
                    <a16:creationId xmlns:a16="http://schemas.microsoft.com/office/drawing/2014/main" id="{9D581300-76C5-4A90-8787-A74607445E38}"/>
                  </a:ext>
                </a:extLst>
              </p:cNvPr>
              <p:cNvSpPr/>
              <p:nvPr/>
            </p:nvSpPr>
            <p:spPr>
              <a:xfrm>
                <a:off x="8498524"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lang="en-US"/>
              </a:p>
            </p:txBody>
          </p:sp>
          <p:sp>
            <p:nvSpPr>
              <p:cNvPr id="747" name="Freeform: Shape 746">
                <a:extLst>
                  <a:ext uri="{FF2B5EF4-FFF2-40B4-BE49-F238E27FC236}">
                    <a16:creationId xmlns:a16="http://schemas.microsoft.com/office/drawing/2014/main" id="{49BC5E71-FD1D-483C-9D50-28CB5F8989CF}"/>
                  </a:ext>
                </a:extLst>
              </p:cNvPr>
              <p:cNvSpPr/>
              <p:nvPr/>
            </p:nvSpPr>
            <p:spPr>
              <a:xfrm>
                <a:off x="8421258"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8" y="3699"/>
                      <a:pt x="-41" y="8472"/>
                    </a:cubicBezTo>
                    <a:cubicBezTo>
                      <a:pt x="-97" y="13244"/>
                      <a:pt x="3709" y="17153"/>
                      <a:pt x="8481" y="17221"/>
                    </a:cubicBezTo>
                    <a:cubicBezTo>
                      <a:pt x="13254"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lang="en-US"/>
              </a:p>
            </p:txBody>
          </p:sp>
          <p:sp>
            <p:nvSpPr>
              <p:cNvPr id="748" name="Freeform: Shape 747">
                <a:extLst>
                  <a:ext uri="{FF2B5EF4-FFF2-40B4-BE49-F238E27FC236}">
                    <a16:creationId xmlns:a16="http://schemas.microsoft.com/office/drawing/2014/main" id="{6D6DCE8F-7543-4116-8497-2B4F3DA80BAE}"/>
                  </a:ext>
                </a:extLst>
              </p:cNvPr>
              <p:cNvSpPr/>
              <p:nvPr/>
            </p:nvSpPr>
            <p:spPr>
              <a:xfrm>
                <a:off x="8472618"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49" name="Freeform: Shape 748">
                <a:extLst>
                  <a:ext uri="{FF2B5EF4-FFF2-40B4-BE49-F238E27FC236}">
                    <a16:creationId xmlns:a16="http://schemas.microsoft.com/office/drawing/2014/main" id="{6734FA12-8D39-4B22-92C0-26B687BDF6CF}"/>
                  </a:ext>
                </a:extLst>
              </p:cNvPr>
              <p:cNvSpPr/>
              <p:nvPr/>
            </p:nvSpPr>
            <p:spPr>
              <a:xfrm>
                <a:off x="834444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0" name="Freeform: Shape 749">
                <a:extLst>
                  <a:ext uri="{FF2B5EF4-FFF2-40B4-BE49-F238E27FC236}">
                    <a16:creationId xmlns:a16="http://schemas.microsoft.com/office/drawing/2014/main" id="{481C00D8-D2A2-4A41-8516-B085EC3CCC05}"/>
                  </a:ext>
                </a:extLst>
              </p:cNvPr>
              <p:cNvSpPr/>
              <p:nvPr/>
            </p:nvSpPr>
            <p:spPr>
              <a:xfrm>
                <a:off x="839580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1" name="Freeform: Shape 750">
                <a:extLst>
                  <a:ext uri="{FF2B5EF4-FFF2-40B4-BE49-F238E27FC236}">
                    <a16:creationId xmlns:a16="http://schemas.microsoft.com/office/drawing/2014/main" id="{17D4F485-1956-4459-856B-9EF3B5F1B31D}"/>
                  </a:ext>
                </a:extLst>
              </p:cNvPr>
              <p:cNvSpPr/>
              <p:nvPr/>
            </p:nvSpPr>
            <p:spPr>
              <a:xfrm>
                <a:off x="8318768"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752" name="Freeform: Shape 751">
                <a:extLst>
                  <a:ext uri="{FF2B5EF4-FFF2-40B4-BE49-F238E27FC236}">
                    <a16:creationId xmlns:a16="http://schemas.microsoft.com/office/drawing/2014/main" id="{CCDB8234-C736-4804-91E3-DB202AE6D6E1}"/>
                  </a:ext>
                </a:extLst>
              </p:cNvPr>
              <p:cNvSpPr/>
              <p:nvPr/>
            </p:nvSpPr>
            <p:spPr>
              <a:xfrm>
                <a:off x="83697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3" name="Freeform: Shape 752">
                <a:extLst>
                  <a:ext uri="{FF2B5EF4-FFF2-40B4-BE49-F238E27FC236}">
                    <a16:creationId xmlns:a16="http://schemas.microsoft.com/office/drawing/2014/main" id="{4F91D394-7593-4449-98E2-342F533C0222}"/>
                  </a:ext>
                </a:extLst>
              </p:cNvPr>
              <p:cNvSpPr/>
              <p:nvPr/>
            </p:nvSpPr>
            <p:spPr>
              <a:xfrm>
                <a:off x="8344220"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lang="en-US"/>
              </a:p>
            </p:txBody>
          </p:sp>
          <p:sp>
            <p:nvSpPr>
              <p:cNvPr id="754" name="Freeform: Shape 753">
                <a:extLst>
                  <a:ext uri="{FF2B5EF4-FFF2-40B4-BE49-F238E27FC236}">
                    <a16:creationId xmlns:a16="http://schemas.microsoft.com/office/drawing/2014/main" id="{0A6F4E02-924D-4E7A-8948-CF49BAA0BFA7}"/>
                  </a:ext>
                </a:extLst>
              </p:cNvPr>
              <p:cNvSpPr/>
              <p:nvPr/>
            </p:nvSpPr>
            <p:spPr>
              <a:xfrm>
                <a:off x="8395579"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lang="en-US"/>
              </a:p>
            </p:txBody>
          </p:sp>
          <p:sp>
            <p:nvSpPr>
              <p:cNvPr id="755" name="Freeform: Shape 754">
                <a:extLst>
                  <a:ext uri="{FF2B5EF4-FFF2-40B4-BE49-F238E27FC236}">
                    <a16:creationId xmlns:a16="http://schemas.microsoft.com/office/drawing/2014/main" id="{C01EB59E-7A01-4D46-93BC-9308AF3180C4}"/>
                  </a:ext>
                </a:extLst>
              </p:cNvPr>
              <p:cNvSpPr/>
              <p:nvPr/>
            </p:nvSpPr>
            <p:spPr>
              <a:xfrm>
                <a:off x="8369559"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56" name="Freeform: Shape 755">
                <a:extLst>
                  <a:ext uri="{FF2B5EF4-FFF2-40B4-BE49-F238E27FC236}">
                    <a16:creationId xmlns:a16="http://schemas.microsoft.com/office/drawing/2014/main" id="{840F4100-0530-4B26-8F5C-54CEA4F74EBD}"/>
                  </a:ext>
                </a:extLst>
              </p:cNvPr>
              <p:cNvSpPr/>
              <p:nvPr/>
            </p:nvSpPr>
            <p:spPr>
              <a:xfrm>
                <a:off x="8395579"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757" name="Freeform: Shape 756">
                <a:extLst>
                  <a:ext uri="{FF2B5EF4-FFF2-40B4-BE49-F238E27FC236}">
                    <a16:creationId xmlns:a16="http://schemas.microsoft.com/office/drawing/2014/main" id="{6E8C9DEB-6076-4638-A793-03EBA7F281BB}"/>
                  </a:ext>
                </a:extLst>
              </p:cNvPr>
              <p:cNvSpPr/>
              <p:nvPr/>
            </p:nvSpPr>
            <p:spPr>
              <a:xfrm>
                <a:off x="83697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8" name="Freeform: Shape 757">
                <a:extLst>
                  <a:ext uri="{FF2B5EF4-FFF2-40B4-BE49-F238E27FC236}">
                    <a16:creationId xmlns:a16="http://schemas.microsoft.com/office/drawing/2014/main" id="{13629B65-2572-4F68-AB22-8B7311A8290E}"/>
                  </a:ext>
                </a:extLst>
              </p:cNvPr>
              <p:cNvSpPr/>
              <p:nvPr/>
            </p:nvSpPr>
            <p:spPr>
              <a:xfrm>
                <a:off x="834444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9" name="Freeform: Shape 758">
                <a:extLst>
                  <a:ext uri="{FF2B5EF4-FFF2-40B4-BE49-F238E27FC236}">
                    <a16:creationId xmlns:a16="http://schemas.microsoft.com/office/drawing/2014/main" id="{5CEC4F96-5FE0-41AC-8CD3-837EFB00DEF0}"/>
                  </a:ext>
                </a:extLst>
              </p:cNvPr>
              <p:cNvSpPr/>
              <p:nvPr/>
            </p:nvSpPr>
            <p:spPr>
              <a:xfrm>
                <a:off x="8395807"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60" name="Freeform: Shape 759">
                <a:extLst>
                  <a:ext uri="{FF2B5EF4-FFF2-40B4-BE49-F238E27FC236}">
                    <a16:creationId xmlns:a16="http://schemas.microsoft.com/office/drawing/2014/main" id="{D16AAAC4-800D-48C2-9100-CAE35E847102}"/>
                  </a:ext>
                </a:extLst>
              </p:cNvPr>
              <p:cNvSpPr/>
              <p:nvPr/>
            </p:nvSpPr>
            <p:spPr>
              <a:xfrm>
                <a:off x="8318540"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761" name="Freeform: Shape 760">
                <a:extLst>
                  <a:ext uri="{FF2B5EF4-FFF2-40B4-BE49-F238E27FC236}">
                    <a16:creationId xmlns:a16="http://schemas.microsoft.com/office/drawing/2014/main" id="{DBC7881D-AC01-4A49-AA67-C5C6BB2351CF}"/>
                  </a:ext>
                </a:extLst>
              </p:cNvPr>
              <p:cNvSpPr/>
              <p:nvPr/>
            </p:nvSpPr>
            <p:spPr>
              <a:xfrm>
                <a:off x="8369559"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62" name="Freeform: Shape 761">
                <a:extLst>
                  <a:ext uri="{FF2B5EF4-FFF2-40B4-BE49-F238E27FC236}">
                    <a16:creationId xmlns:a16="http://schemas.microsoft.com/office/drawing/2014/main" id="{4B585C4A-9698-47E9-8071-1AFF53CA2E68}"/>
                  </a:ext>
                </a:extLst>
              </p:cNvPr>
              <p:cNvSpPr/>
              <p:nvPr/>
            </p:nvSpPr>
            <p:spPr>
              <a:xfrm>
                <a:off x="8395579"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763" name="Freeform: Shape 762">
                <a:extLst>
                  <a:ext uri="{FF2B5EF4-FFF2-40B4-BE49-F238E27FC236}">
                    <a16:creationId xmlns:a16="http://schemas.microsoft.com/office/drawing/2014/main" id="{FB7876C8-F5BD-413F-8377-E00DE89009A7}"/>
                  </a:ext>
                </a:extLst>
              </p:cNvPr>
              <p:cNvSpPr/>
              <p:nvPr/>
            </p:nvSpPr>
            <p:spPr>
              <a:xfrm>
                <a:off x="8395807"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64" name="Freeform: Shape 763">
                <a:extLst>
                  <a:ext uri="{FF2B5EF4-FFF2-40B4-BE49-F238E27FC236}">
                    <a16:creationId xmlns:a16="http://schemas.microsoft.com/office/drawing/2014/main" id="{E919B8B2-1D97-486D-9D0C-C80E6A63D435}"/>
                  </a:ext>
                </a:extLst>
              </p:cNvPr>
              <p:cNvSpPr/>
              <p:nvPr/>
            </p:nvSpPr>
            <p:spPr>
              <a:xfrm>
                <a:off x="8318540" y="1114447"/>
                <a:ext cx="17272" cy="17272"/>
              </a:xfrm>
              <a:custGeom>
                <a:avLst/>
                <a:gdLst>
                  <a:gd fmla="*/ 8709 w 17272" name="connsiteX0"/>
                  <a:gd fmla="*/ -50 h 17272" name="connsiteY0"/>
                  <a:gd fmla="*/ -41 w 17272" name="connsiteX1"/>
                  <a:gd fmla="*/ 8472 h 17272" name="connsiteY1"/>
                  <a:gd fmla="*/ 8481 w 17272" name="connsiteX2"/>
                  <a:gd fmla="*/ 17221 h 17272" name="connsiteY2"/>
                  <a:gd fmla="*/ 17231 w 17272" name="connsiteX3"/>
                  <a:gd fmla="*/ 8699 h 17272" name="connsiteY3"/>
                  <a:gd fmla="*/ 17231 w 17272" name="connsiteX4"/>
                  <a:gd fmla="*/ 8585 h 17272" name="connsiteY4"/>
                  <a:gd fmla="*/ 8822 w 17272" name="connsiteX5"/>
                  <a:gd fmla="*/ -50 h 17272" name="connsiteY5"/>
                  <a:gd fmla="*/ 8709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50"/>
                    </a:moveTo>
                    <a:cubicBezTo>
                      <a:pt x="3936" y="-118"/>
                      <a:pt x="28" y="3699"/>
                      <a:pt x="-41" y="8472"/>
                    </a:cubicBezTo>
                    <a:cubicBezTo>
                      <a:pt x="-97" y="13244"/>
                      <a:pt x="3709" y="17153"/>
                      <a:pt x="8481" y="17221"/>
                    </a:cubicBezTo>
                    <a:cubicBezTo>
                      <a:pt x="13254" y="17278"/>
                      <a:pt x="17162" y="13471"/>
                      <a:pt x="17231" y="8699"/>
                    </a:cubicBezTo>
                    <a:cubicBezTo>
                      <a:pt x="17231" y="8665"/>
                      <a:pt x="17231" y="8620"/>
                      <a:pt x="17231" y="8585"/>
                    </a:cubicBezTo>
                    <a:cubicBezTo>
                      <a:pt x="17299" y="3881"/>
                      <a:pt x="13526" y="18"/>
                      <a:pt x="8822" y="-50"/>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765" name="Freeform: Shape 764">
                <a:extLst>
                  <a:ext uri="{FF2B5EF4-FFF2-40B4-BE49-F238E27FC236}">
                    <a16:creationId xmlns:a16="http://schemas.microsoft.com/office/drawing/2014/main" id="{C8B71931-848A-4F84-8372-157BFD1A505E}"/>
                  </a:ext>
                </a:extLst>
              </p:cNvPr>
              <p:cNvSpPr/>
              <p:nvPr/>
            </p:nvSpPr>
            <p:spPr>
              <a:xfrm>
                <a:off x="8369559"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lang="en-US"/>
              </a:p>
            </p:txBody>
          </p:sp>
          <p:sp>
            <p:nvSpPr>
              <p:cNvPr id="766" name="Freeform: Shape 765">
                <a:extLst>
                  <a:ext uri="{FF2B5EF4-FFF2-40B4-BE49-F238E27FC236}">
                    <a16:creationId xmlns:a16="http://schemas.microsoft.com/office/drawing/2014/main" id="{00CC7833-9276-4178-928B-54C8947A5EE4}"/>
                  </a:ext>
                </a:extLst>
              </p:cNvPr>
              <p:cNvSpPr/>
              <p:nvPr/>
            </p:nvSpPr>
            <p:spPr>
              <a:xfrm>
                <a:off x="8344220" y="1165465"/>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8" y="3700"/>
                      <a:pt x="-41" y="8472"/>
                    </a:cubicBezTo>
                    <a:cubicBezTo>
                      <a:pt x="-97" y="13244"/>
                      <a:pt x="3709" y="17153"/>
                      <a:pt x="8481" y="17221"/>
                    </a:cubicBezTo>
                    <a:cubicBezTo>
                      <a:pt x="13254" y="17278"/>
                      <a:pt x="17162" y="13471"/>
                      <a:pt x="17230" y="8699"/>
                    </a:cubicBezTo>
                    <a:cubicBezTo>
                      <a:pt x="17230" y="8665"/>
                      <a:pt x="17230" y="8620"/>
                      <a:pt x="17230" y="8585"/>
                    </a:cubicBezTo>
                    <a:cubicBezTo>
                      <a:pt x="17299" y="3881"/>
                      <a:pt x="13526" y="18"/>
                      <a:pt x="8822" y="-50"/>
                    </a:cubicBezTo>
                    <a:cubicBezTo>
                      <a:pt x="8788" y="-50"/>
                      <a:pt x="8743" y="-50"/>
                      <a:pt x="8708" y="-50"/>
                    </a:cubicBezTo>
                    <a:close/>
                  </a:path>
                </a:pathLst>
              </a:custGeom>
              <a:solidFill>
                <a:srgbClr val="271C57"/>
              </a:solidFill>
              <a:ln cap="flat" w="11362">
                <a:noFill/>
                <a:prstDash val="solid"/>
                <a:miter/>
              </a:ln>
            </p:spPr>
            <p:txBody>
              <a:bodyPr anchor="ctr" rtlCol="0"/>
              <a:lstStyle/>
              <a:p>
                <a:endParaRPr lang="en-US"/>
              </a:p>
            </p:txBody>
          </p:sp>
          <p:sp>
            <p:nvSpPr>
              <p:cNvPr id="767" name="Freeform: Shape 766">
                <a:extLst>
                  <a:ext uri="{FF2B5EF4-FFF2-40B4-BE49-F238E27FC236}">
                    <a16:creationId xmlns:a16="http://schemas.microsoft.com/office/drawing/2014/main" id="{70C9A8DD-4764-45A2-900C-3439D6C888DE}"/>
                  </a:ext>
                </a:extLst>
              </p:cNvPr>
              <p:cNvSpPr/>
              <p:nvPr/>
            </p:nvSpPr>
            <p:spPr>
              <a:xfrm>
                <a:off x="8395579"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lang="en-US"/>
              </a:p>
            </p:txBody>
          </p:sp>
          <p:sp>
            <p:nvSpPr>
              <p:cNvPr id="768" name="Freeform: Shape 767">
                <a:extLst>
                  <a:ext uri="{FF2B5EF4-FFF2-40B4-BE49-F238E27FC236}">
                    <a16:creationId xmlns:a16="http://schemas.microsoft.com/office/drawing/2014/main" id="{75339CB3-1EA8-4C33-A03D-9E72DB19F686}"/>
                  </a:ext>
                </a:extLst>
              </p:cNvPr>
              <p:cNvSpPr/>
              <p:nvPr/>
            </p:nvSpPr>
            <p:spPr>
              <a:xfrm>
                <a:off x="824173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69" name="Freeform: Shape 768">
                <a:extLst>
                  <a:ext uri="{FF2B5EF4-FFF2-40B4-BE49-F238E27FC236}">
                    <a16:creationId xmlns:a16="http://schemas.microsoft.com/office/drawing/2014/main" id="{E87A1E0A-00EA-4AD1-9580-93552A55118B}"/>
                  </a:ext>
                </a:extLst>
              </p:cNvPr>
              <p:cNvSpPr/>
              <p:nvPr/>
            </p:nvSpPr>
            <p:spPr>
              <a:xfrm>
                <a:off x="829308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70" name="Freeform: Shape 769">
                <a:extLst>
                  <a:ext uri="{FF2B5EF4-FFF2-40B4-BE49-F238E27FC236}">
                    <a16:creationId xmlns:a16="http://schemas.microsoft.com/office/drawing/2014/main" id="{C0960CEF-E237-4D43-99E9-82EBCB0264E8}"/>
                  </a:ext>
                </a:extLst>
              </p:cNvPr>
              <p:cNvSpPr/>
              <p:nvPr/>
            </p:nvSpPr>
            <p:spPr>
              <a:xfrm>
                <a:off x="8216163"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71" name="Freeform: Shape 770">
                <a:extLst>
                  <a:ext uri="{FF2B5EF4-FFF2-40B4-BE49-F238E27FC236}">
                    <a16:creationId xmlns:a16="http://schemas.microsoft.com/office/drawing/2014/main" id="{ACFE50CA-5F71-4CDE-8BE4-99BB71081379}"/>
                  </a:ext>
                </a:extLst>
              </p:cNvPr>
              <p:cNvSpPr/>
              <p:nvPr/>
            </p:nvSpPr>
            <p:spPr>
              <a:xfrm>
                <a:off x="8267636"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72" name="Freeform: Shape 771">
                <a:extLst>
                  <a:ext uri="{FF2B5EF4-FFF2-40B4-BE49-F238E27FC236}">
                    <a16:creationId xmlns:a16="http://schemas.microsoft.com/office/drawing/2014/main" id="{73E5A019-43E2-44F1-8567-8AB52FADFF8D}"/>
                  </a:ext>
                </a:extLst>
              </p:cNvPr>
              <p:cNvSpPr/>
              <p:nvPr/>
            </p:nvSpPr>
            <p:spPr>
              <a:xfrm>
                <a:off x="8215937"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73" name="Freeform: Shape 772">
                <a:extLst>
                  <a:ext uri="{FF2B5EF4-FFF2-40B4-BE49-F238E27FC236}">
                    <a16:creationId xmlns:a16="http://schemas.microsoft.com/office/drawing/2014/main" id="{2547D000-EA4E-42D4-A292-A05572D97216}"/>
                  </a:ext>
                </a:extLst>
              </p:cNvPr>
              <p:cNvSpPr/>
              <p:nvPr/>
            </p:nvSpPr>
            <p:spPr>
              <a:xfrm>
                <a:off x="8267409" y="111456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74" name="Freeform: Shape 773">
                <a:extLst>
                  <a:ext uri="{FF2B5EF4-FFF2-40B4-BE49-F238E27FC236}">
                    <a16:creationId xmlns:a16="http://schemas.microsoft.com/office/drawing/2014/main" id="{FACA7FC3-C92B-4AE1-B5F4-532B2D777DAB}"/>
                  </a:ext>
                </a:extLst>
              </p:cNvPr>
              <p:cNvSpPr/>
              <p:nvPr/>
            </p:nvSpPr>
            <p:spPr>
              <a:xfrm>
                <a:off x="8241730"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75" name="Freeform: Shape 774">
                <a:extLst>
                  <a:ext uri="{FF2B5EF4-FFF2-40B4-BE49-F238E27FC236}">
                    <a16:creationId xmlns:a16="http://schemas.microsoft.com/office/drawing/2014/main" id="{C80EA047-24EF-48A8-9F47-1F63FB57C499}"/>
                  </a:ext>
                </a:extLst>
              </p:cNvPr>
              <p:cNvSpPr/>
              <p:nvPr/>
            </p:nvSpPr>
            <p:spPr>
              <a:xfrm>
                <a:off x="8293089"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76" name="Freeform: Shape 775">
                <a:extLst>
                  <a:ext uri="{FF2B5EF4-FFF2-40B4-BE49-F238E27FC236}">
                    <a16:creationId xmlns:a16="http://schemas.microsoft.com/office/drawing/2014/main" id="{06090B76-B1BD-425E-A2D2-2764A7CF966E}"/>
                  </a:ext>
                </a:extLst>
              </p:cNvPr>
              <p:cNvSpPr/>
              <p:nvPr/>
            </p:nvSpPr>
            <p:spPr>
              <a:xfrm>
                <a:off x="813912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77" name="Freeform: Shape 776">
                <a:extLst>
                  <a:ext uri="{FF2B5EF4-FFF2-40B4-BE49-F238E27FC236}">
                    <a16:creationId xmlns:a16="http://schemas.microsoft.com/office/drawing/2014/main" id="{16F44474-8FA7-4D7E-89E3-FC94E043E82A}"/>
                  </a:ext>
                </a:extLst>
              </p:cNvPr>
              <p:cNvSpPr/>
              <p:nvPr/>
            </p:nvSpPr>
            <p:spPr>
              <a:xfrm>
                <a:off x="8190485"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78" name="Freeform: Shape 777">
                <a:extLst>
                  <a:ext uri="{FF2B5EF4-FFF2-40B4-BE49-F238E27FC236}">
                    <a16:creationId xmlns:a16="http://schemas.microsoft.com/office/drawing/2014/main" id="{DC842A12-5E82-41AD-B3D8-132FCD935E93}"/>
                  </a:ext>
                </a:extLst>
              </p:cNvPr>
              <p:cNvSpPr/>
              <p:nvPr/>
            </p:nvSpPr>
            <p:spPr>
              <a:xfrm>
                <a:off x="8113446"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779" name="Freeform: Shape 778">
                <a:extLst>
                  <a:ext uri="{FF2B5EF4-FFF2-40B4-BE49-F238E27FC236}">
                    <a16:creationId xmlns:a16="http://schemas.microsoft.com/office/drawing/2014/main" id="{FE0CB375-8B45-4012-AD7C-CA7C5D8FBF3F}"/>
                  </a:ext>
                </a:extLst>
              </p:cNvPr>
              <p:cNvSpPr/>
              <p:nvPr/>
            </p:nvSpPr>
            <p:spPr>
              <a:xfrm>
                <a:off x="816526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80" name="Freeform: Shape 779">
                <a:extLst>
                  <a:ext uri="{FF2B5EF4-FFF2-40B4-BE49-F238E27FC236}">
                    <a16:creationId xmlns:a16="http://schemas.microsoft.com/office/drawing/2014/main" id="{683446BB-DBD4-4216-83BB-CD37FE593E85}"/>
                  </a:ext>
                </a:extLst>
              </p:cNvPr>
              <p:cNvSpPr/>
              <p:nvPr/>
            </p:nvSpPr>
            <p:spPr>
              <a:xfrm>
                <a:off x="8113218" y="909125"/>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lang="en-US"/>
              </a:p>
            </p:txBody>
          </p:sp>
          <p:sp>
            <p:nvSpPr>
              <p:cNvPr id="781" name="Freeform: Shape 780">
                <a:extLst>
                  <a:ext uri="{FF2B5EF4-FFF2-40B4-BE49-F238E27FC236}">
                    <a16:creationId xmlns:a16="http://schemas.microsoft.com/office/drawing/2014/main" id="{47C4B379-94CA-466F-9308-6F2D901D90B6}"/>
                  </a:ext>
                </a:extLst>
              </p:cNvPr>
              <p:cNvSpPr/>
              <p:nvPr/>
            </p:nvSpPr>
            <p:spPr>
              <a:xfrm>
                <a:off x="8113218" y="1114447"/>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99" y="3881"/>
                      <a:pt x="13526" y="18"/>
                      <a:pt x="8822" y="-50"/>
                    </a:cubicBezTo>
                    <a:cubicBezTo>
                      <a:pt x="8788" y="-50"/>
                      <a:pt x="8742" y="-50"/>
                      <a:pt x="8708" y="-50"/>
                    </a:cubicBezTo>
                    <a:close/>
                  </a:path>
                </a:pathLst>
              </a:custGeom>
              <a:solidFill>
                <a:srgbClr val="271C57"/>
              </a:solidFill>
              <a:ln cap="flat" w="11362">
                <a:noFill/>
                <a:prstDash val="solid"/>
                <a:miter/>
              </a:ln>
            </p:spPr>
            <p:txBody>
              <a:bodyPr anchor="ctr" rtlCol="0"/>
              <a:lstStyle/>
              <a:p>
                <a:endParaRPr lang="en-US"/>
              </a:p>
            </p:txBody>
          </p:sp>
          <p:sp>
            <p:nvSpPr>
              <p:cNvPr id="782" name="Freeform: Shape 781">
                <a:extLst>
                  <a:ext uri="{FF2B5EF4-FFF2-40B4-BE49-F238E27FC236}">
                    <a16:creationId xmlns:a16="http://schemas.microsoft.com/office/drawing/2014/main" id="{0747B1CD-70F8-49E5-BA30-1FF1BCFFAF13}"/>
                  </a:ext>
                </a:extLst>
              </p:cNvPr>
              <p:cNvSpPr/>
              <p:nvPr/>
            </p:nvSpPr>
            <p:spPr>
              <a:xfrm>
                <a:off x="8165032"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lang="en-US"/>
              </a:p>
            </p:txBody>
          </p:sp>
          <p:sp>
            <p:nvSpPr>
              <p:cNvPr id="783" name="Freeform: Shape 782">
                <a:extLst>
                  <a:ext uri="{FF2B5EF4-FFF2-40B4-BE49-F238E27FC236}">
                    <a16:creationId xmlns:a16="http://schemas.microsoft.com/office/drawing/2014/main" id="{2DDF2125-DCB9-493C-87CD-9667AFBBAD60}"/>
                  </a:ext>
                </a:extLst>
              </p:cNvPr>
              <p:cNvSpPr/>
              <p:nvPr/>
            </p:nvSpPr>
            <p:spPr>
              <a:xfrm>
                <a:off x="8138898"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lang="en-US"/>
              </a:p>
            </p:txBody>
          </p:sp>
          <p:sp>
            <p:nvSpPr>
              <p:cNvPr id="784" name="Freeform: Shape 783">
                <a:extLst>
                  <a:ext uri="{FF2B5EF4-FFF2-40B4-BE49-F238E27FC236}">
                    <a16:creationId xmlns:a16="http://schemas.microsoft.com/office/drawing/2014/main" id="{EA6492FB-44BC-4579-B441-13DC681B1652}"/>
                  </a:ext>
                </a:extLst>
              </p:cNvPr>
              <p:cNvSpPr/>
              <p:nvPr/>
            </p:nvSpPr>
            <p:spPr>
              <a:xfrm>
                <a:off x="8190257" y="1165465"/>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700"/>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lang="en-US"/>
              </a:p>
            </p:txBody>
          </p:sp>
          <p:sp>
            <p:nvSpPr>
              <p:cNvPr id="785" name="Freeform: Shape 784">
                <a:extLst>
                  <a:ext uri="{FF2B5EF4-FFF2-40B4-BE49-F238E27FC236}">
                    <a16:creationId xmlns:a16="http://schemas.microsoft.com/office/drawing/2014/main" id="{773D0CDF-A1A7-44F6-8173-248D496CBC97}"/>
                  </a:ext>
                </a:extLst>
              </p:cNvPr>
              <p:cNvSpPr/>
              <p:nvPr/>
            </p:nvSpPr>
            <p:spPr>
              <a:xfrm>
                <a:off x="8036521"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4" y="-51"/>
                      <a:pt x="8368" y="-51"/>
                    </a:cubicBezTo>
                    <a:close/>
                  </a:path>
                </a:pathLst>
              </a:custGeom>
              <a:solidFill>
                <a:srgbClr val="271C57"/>
              </a:solidFill>
              <a:ln cap="flat" w="11362">
                <a:noFill/>
                <a:prstDash val="solid"/>
                <a:miter/>
              </a:ln>
            </p:spPr>
            <p:txBody>
              <a:bodyPr anchor="ctr" rtlCol="0"/>
              <a:lstStyle/>
              <a:p>
                <a:endParaRPr lang="en-US"/>
              </a:p>
            </p:txBody>
          </p:sp>
          <p:sp>
            <p:nvSpPr>
              <p:cNvPr id="786" name="Freeform: Shape 785">
                <a:extLst>
                  <a:ext uri="{FF2B5EF4-FFF2-40B4-BE49-F238E27FC236}">
                    <a16:creationId xmlns:a16="http://schemas.microsoft.com/office/drawing/2014/main" id="{1EBD0111-242F-4BBC-99DF-1A7DE74B1F83}"/>
                  </a:ext>
                </a:extLst>
              </p:cNvPr>
              <p:cNvSpPr/>
              <p:nvPr/>
            </p:nvSpPr>
            <p:spPr>
              <a:xfrm>
                <a:off x="808776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87" name="Freeform: Shape 786">
                <a:extLst>
                  <a:ext uri="{FF2B5EF4-FFF2-40B4-BE49-F238E27FC236}">
                    <a16:creationId xmlns:a16="http://schemas.microsoft.com/office/drawing/2014/main" id="{5F091167-376F-45EF-A6D0-921F5569E228}"/>
                  </a:ext>
                </a:extLst>
              </p:cNvPr>
              <p:cNvSpPr/>
              <p:nvPr/>
            </p:nvSpPr>
            <p:spPr>
              <a:xfrm>
                <a:off x="8010841"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88" name="Freeform: Shape 787">
                <a:extLst>
                  <a:ext uri="{FF2B5EF4-FFF2-40B4-BE49-F238E27FC236}">
                    <a16:creationId xmlns:a16="http://schemas.microsoft.com/office/drawing/2014/main" id="{6ACCFC7D-B409-4B50-A553-F263EC6B8547}"/>
                  </a:ext>
                </a:extLst>
              </p:cNvPr>
              <p:cNvSpPr/>
              <p:nvPr/>
            </p:nvSpPr>
            <p:spPr>
              <a:xfrm>
                <a:off x="8062087"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89" name="Freeform: Shape 788">
                <a:extLst>
                  <a:ext uri="{FF2B5EF4-FFF2-40B4-BE49-F238E27FC236}">
                    <a16:creationId xmlns:a16="http://schemas.microsoft.com/office/drawing/2014/main" id="{CDD645BA-9CF2-44F5-954A-FC2A434E691D}"/>
                  </a:ext>
                </a:extLst>
              </p:cNvPr>
              <p:cNvSpPr/>
              <p:nvPr/>
            </p:nvSpPr>
            <p:spPr>
              <a:xfrm>
                <a:off x="8036294"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90" name="Freeform: Shape 789">
                <a:extLst>
                  <a:ext uri="{FF2B5EF4-FFF2-40B4-BE49-F238E27FC236}">
                    <a16:creationId xmlns:a16="http://schemas.microsoft.com/office/drawing/2014/main" id="{A4B259F3-46AA-4E33-AFF3-C0E034221A16}"/>
                  </a:ext>
                </a:extLst>
              </p:cNvPr>
              <p:cNvSpPr/>
              <p:nvPr/>
            </p:nvSpPr>
            <p:spPr>
              <a:xfrm>
                <a:off x="8087539"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lang="en-US"/>
              </a:p>
            </p:txBody>
          </p:sp>
          <p:sp>
            <p:nvSpPr>
              <p:cNvPr id="791" name="Freeform: Shape 790">
                <a:extLst>
                  <a:ext uri="{FF2B5EF4-FFF2-40B4-BE49-F238E27FC236}">
                    <a16:creationId xmlns:a16="http://schemas.microsoft.com/office/drawing/2014/main" id="{988DC814-A63C-43A2-9D13-CD179AFA54A3}"/>
                  </a:ext>
                </a:extLst>
              </p:cNvPr>
              <p:cNvSpPr/>
              <p:nvPr/>
            </p:nvSpPr>
            <p:spPr>
              <a:xfrm>
                <a:off x="8010615"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92" name="Freeform: Shape 791">
                <a:extLst>
                  <a:ext uri="{FF2B5EF4-FFF2-40B4-BE49-F238E27FC236}">
                    <a16:creationId xmlns:a16="http://schemas.microsoft.com/office/drawing/2014/main" id="{113BEDA7-096A-4A3C-861B-B85D5EF179FF}"/>
                  </a:ext>
                </a:extLst>
              </p:cNvPr>
              <p:cNvSpPr/>
              <p:nvPr/>
            </p:nvSpPr>
            <p:spPr>
              <a:xfrm>
                <a:off x="8062962"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793" name="Freeform: Shape 792">
                <a:extLst>
                  <a:ext uri="{FF2B5EF4-FFF2-40B4-BE49-F238E27FC236}">
                    <a16:creationId xmlns:a16="http://schemas.microsoft.com/office/drawing/2014/main" id="{2FBDB7D2-F65C-4999-B15A-F4D43302BDE6}"/>
                  </a:ext>
                </a:extLst>
              </p:cNvPr>
              <p:cNvSpPr/>
              <p:nvPr/>
            </p:nvSpPr>
            <p:spPr>
              <a:xfrm>
                <a:off x="8036294"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94" name="Freeform: Shape 793">
                <a:extLst>
                  <a:ext uri="{FF2B5EF4-FFF2-40B4-BE49-F238E27FC236}">
                    <a16:creationId xmlns:a16="http://schemas.microsoft.com/office/drawing/2014/main" id="{8DF96E66-11A2-4450-9725-7219254DFDCF}"/>
                  </a:ext>
                </a:extLst>
              </p:cNvPr>
              <p:cNvSpPr/>
              <p:nvPr/>
            </p:nvSpPr>
            <p:spPr>
              <a:xfrm>
                <a:off x="8010841"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95" name="Freeform: Shape 794">
                <a:extLst>
                  <a:ext uri="{FF2B5EF4-FFF2-40B4-BE49-F238E27FC236}">
                    <a16:creationId xmlns:a16="http://schemas.microsoft.com/office/drawing/2014/main" id="{F3CF063F-23CB-4A39-A8B4-F549D22DAB0F}"/>
                  </a:ext>
                </a:extLst>
              </p:cNvPr>
              <p:cNvSpPr/>
              <p:nvPr/>
            </p:nvSpPr>
            <p:spPr>
              <a:xfrm>
                <a:off x="8062087"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96" name="Freeform: Shape 795">
                <a:extLst>
                  <a:ext uri="{FF2B5EF4-FFF2-40B4-BE49-F238E27FC236}">
                    <a16:creationId xmlns:a16="http://schemas.microsoft.com/office/drawing/2014/main" id="{3126E053-8D29-477C-BF3E-2C2843C5629E}"/>
                  </a:ext>
                </a:extLst>
              </p:cNvPr>
              <p:cNvSpPr/>
              <p:nvPr/>
            </p:nvSpPr>
            <p:spPr>
              <a:xfrm>
                <a:off x="803640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97" name="Freeform: Shape 796">
                <a:extLst>
                  <a:ext uri="{FF2B5EF4-FFF2-40B4-BE49-F238E27FC236}">
                    <a16:creationId xmlns:a16="http://schemas.microsoft.com/office/drawing/2014/main" id="{B87BC377-BF68-453F-9114-91AD95B4A7B8}"/>
                  </a:ext>
                </a:extLst>
              </p:cNvPr>
              <p:cNvSpPr/>
              <p:nvPr/>
            </p:nvSpPr>
            <p:spPr>
              <a:xfrm>
                <a:off x="8087767" y="857879"/>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798" name="Freeform: Shape 797">
                <a:extLst>
                  <a:ext uri="{FF2B5EF4-FFF2-40B4-BE49-F238E27FC236}">
                    <a16:creationId xmlns:a16="http://schemas.microsoft.com/office/drawing/2014/main" id="{C72E6FCB-2FFA-472B-A154-56031A4F62CB}"/>
                  </a:ext>
                </a:extLst>
              </p:cNvPr>
              <p:cNvSpPr/>
              <p:nvPr/>
            </p:nvSpPr>
            <p:spPr>
              <a:xfrm>
                <a:off x="8010615"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99" name="Freeform: Shape 798">
                <a:extLst>
                  <a:ext uri="{FF2B5EF4-FFF2-40B4-BE49-F238E27FC236}">
                    <a16:creationId xmlns:a16="http://schemas.microsoft.com/office/drawing/2014/main" id="{FC80E2A5-C47D-4032-8A84-4D870EFEDE12}"/>
                  </a:ext>
                </a:extLst>
              </p:cNvPr>
              <p:cNvSpPr/>
              <p:nvPr/>
            </p:nvSpPr>
            <p:spPr>
              <a:xfrm>
                <a:off x="8062962"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800" name="Freeform: Shape 799">
                <a:extLst>
                  <a:ext uri="{FF2B5EF4-FFF2-40B4-BE49-F238E27FC236}">
                    <a16:creationId xmlns:a16="http://schemas.microsoft.com/office/drawing/2014/main" id="{00D46CD0-D95B-4CB4-8B45-745111AACDA7}"/>
                  </a:ext>
                </a:extLst>
              </p:cNvPr>
              <p:cNvSpPr/>
              <p:nvPr/>
            </p:nvSpPr>
            <p:spPr>
              <a:xfrm>
                <a:off x="8036294"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801" name="Freeform: Shape 800">
                <a:extLst>
                  <a:ext uri="{FF2B5EF4-FFF2-40B4-BE49-F238E27FC236}">
                    <a16:creationId xmlns:a16="http://schemas.microsoft.com/office/drawing/2014/main" id="{FF8469FA-B945-452C-BE28-DD1505DA6DF0}"/>
                  </a:ext>
                </a:extLst>
              </p:cNvPr>
              <p:cNvSpPr/>
              <p:nvPr/>
            </p:nvSpPr>
            <p:spPr>
              <a:xfrm>
                <a:off x="8010841"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802" name="Freeform: Shape 801">
                <a:extLst>
                  <a:ext uri="{FF2B5EF4-FFF2-40B4-BE49-F238E27FC236}">
                    <a16:creationId xmlns:a16="http://schemas.microsoft.com/office/drawing/2014/main" id="{2AAE8A0C-0B03-4386-A6C1-FE01150E0B1C}"/>
                  </a:ext>
                </a:extLst>
              </p:cNvPr>
              <p:cNvSpPr/>
              <p:nvPr/>
            </p:nvSpPr>
            <p:spPr>
              <a:xfrm>
                <a:off x="8036521"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7" y="13289"/>
                      <a:pt x="3891" y="17050"/>
                      <a:pt x="8595" y="16993"/>
                    </a:cubicBezTo>
                    <a:cubicBezTo>
                      <a:pt x="13253"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lang="en-US"/>
              </a:p>
            </p:txBody>
          </p:sp>
          <p:sp>
            <p:nvSpPr>
              <p:cNvPr id="803" name="Freeform: Shape 802">
                <a:extLst>
                  <a:ext uri="{FF2B5EF4-FFF2-40B4-BE49-F238E27FC236}">
                    <a16:creationId xmlns:a16="http://schemas.microsoft.com/office/drawing/2014/main" id="{F21C79E8-E393-490D-82A7-CD8FBB0712C6}"/>
                  </a:ext>
                </a:extLst>
              </p:cNvPr>
              <p:cNvSpPr/>
              <p:nvPr/>
            </p:nvSpPr>
            <p:spPr>
              <a:xfrm>
                <a:off x="8062962" y="1114447"/>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4"/>
                      <a:pt x="-529" y="4778"/>
                      <a:pt x="16" y="9516"/>
                    </a:cubicBezTo>
                    <a:cubicBezTo>
                      <a:pt x="470" y="13505"/>
                      <a:pt x="3618" y="16652"/>
                      <a:pt x="7606" y="17106"/>
                    </a:cubicBezTo>
                    <a:cubicBezTo>
                      <a:pt x="12345" y="16561"/>
                      <a:pt x="15742" y="12277"/>
                      <a:pt x="15197" y="7539"/>
                    </a:cubicBezTo>
                    <a:cubicBezTo>
                      <a:pt x="14742" y="3551"/>
                      <a:pt x="11595" y="403"/>
                      <a:pt x="7606" y="-51"/>
                    </a:cubicBezTo>
                    <a:close/>
                  </a:path>
                </a:pathLst>
              </a:custGeom>
              <a:solidFill>
                <a:srgbClr val="271C57"/>
              </a:solidFill>
              <a:ln cap="flat" w="11362">
                <a:noFill/>
                <a:prstDash val="solid"/>
                <a:miter/>
              </a:ln>
            </p:spPr>
            <p:txBody>
              <a:bodyPr anchor="ctr" rtlCol="0"/>
              <a:lstStyle/>
              <a:p>
                <a:endParaRPr lang="en-US"/>
              </a:p>
            </p:txBody>
          </p:sp>
          <p:sp>
            <p:nvSpPr>
              <p:cNvPr id="804" name="Freeform: Shape 803">
                <a:extLst>
                  <a:ext uri="{FF2B5EF4-FFF2-40B4-BE49-F238E27FC236}">
                    <a16:creationId xmlns:a16="http://schemas.microsoft.com/office/drawing/2014/main" id="{0E5F10A2-DFE1-4B72-8EBB-23E8DBDB8C45}"/>
                  </a:ext>
                </a:extLst>
              </p:cNvPr>
              <p:cNvSpPr/>
              <p:nvPr/>
            </p:nvSpPr>
            <p:spPr>
              <a:xfrm>
                <a:off x="7933803"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05" name="Freeform: Shape 804">
                <a:extLst>
                  <a:ext uri="{FF2B5EF4-FFF2-40B4-BE49-F238E27FC236}">
                    <a16:creationId xmlns:a16="http://schemas.microsoft.com/office/drawing/2014/main" id="{F17E7B45-7776-4542-B8E7-15F3D3AD87FF}"/>
                  </a:ext>
                </a:extLst>
              </p:cNvPr>
              <p:cNvSpPr/>
              <p:nvPr/>
            </p:nvSpPr>
            <p:spPr>
              <a:xfrm>
                <a:off x="798504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06" name="Freeform: Shape 805">
                <a:extLst>
                  <a:ext uri="{FF2B5EF4-FFF2-40B4-BE49-F238E27FC236}">
                    <a16:creationId xmlns:a16="http://schemas.microsoft.com/office/drawing/2014/main" id="{5FA770DB-BFD1-46B4-8D83-5042E39318B0}"/>
                  </a:ext>
                </a:extLst>
              </p:cNvPr>
              <p:cNvSpPr/>
              <p:nvPr/>
            </p:nvSpPr>
            <p:spPr>
              <a:xfrm>
                <a:off x="7908124"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07" name="Freeform: Shape 806">
                <a:extLst>
                  <a:ext uri="{FF2B5EF4-FFF2-40B4-BE49-F238E27FC236}">
                    <a16:creationId xmlns:a16="http://schemas.microsoft.com/office/drawing/2014/main" id="{832299CE-5F07-4671-A12A-453E9925BE47}"/>
                  </a:ext>
                </a:extLst>
              </p:cNvPr>
              <p:cNvSpPr/>
              <p:nvPr/>
            </p:nvSpPr>
            <p:spPr>
              <a:xfrm>
                <a:off x="7959483"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lang="en-US"/>
              </a:p>
            </p:txBody>
          </p:sp>
          <p:sp>
            <p:nvSpPr>
              <p:cNvPr id="808" name="Freeform: Shape 807">
                <a:extLst>
                  <a:ext uri="{FF2B5EF4-FFF2-40B4-BE49-F238E27FC236}">
                    <a16:creationId xmlns:a16="http://schemas.microsoft.com/office/drawing/2014/main" id="{B69FF8E8-A8F9-49EA-82BD-279587DA3CEE}"/>
                  </a:ext>
                </a:extLst>
              </p:cNvPr>
              <p:cNvSpPr/>
              <p:nvPr/>
            </p:nvSpPr>
            <p:spPr>
              <a:xfrm>
                <a:off x="7933575"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lang="en-US"/>
              </a:p>
            </p:txBody>
          </p:sp>
          <p:sp>
            <p:nvSpPr>
              <p:cNvPr id="809" name="Freeform: Shape 808">
                <a:extLst>
                  <a:ext uri="{FF2B5EF4-FFF2-40B4-BE49-F238E27FC236}">
                    <a16:creationId xmlns:a16="http://schemas.microsoft.com/office/drawing/2014/main" id="{0C89C2D8-91F8-4CA0-8424-AB38B56AE4D5}"/>
                  </a:ext>
                </a:extLst>
              </p:cNvPr>
              <p:cNvSpPr/>
              <p:nvPr/>
            </p:nvSpPr>
            <p:spPr>
              <a:xfrm>
                <a:off x="7984935"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810" name="Freeform: Shape 809">
                <a:extLst>
                  <a:ext uri="{FF2B5EF4-FFF2-40B4-BE49-F238E27FC236}">
                    <a16:creationId xmlns:a16="http://schemas.microsoft.com/office/drawing/2014/main" id="{8136D3A5-FF8C-4D05-B165-57D2EAE48DA9}"/>
                  </a:ext>
                </a:extLst>
              </p:cNvPr>
              <p:cNvSpPr/>
              <p:nvPr/>
            </p:nvSpPr>
            <p:spPr>
              <a:xfrm>
                <a:off x="7907896"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811" name="Freeform: Shape 810">
                <a:extLst>
                  <a:ext uri="{FF2B5EF4-FFF2-40B4-BE49-F238E27FC236}">
                    <a16:creationId xmlns:a16="http://schemas.microsoft.com/office/drawing/2014/main" id="{45E8E698-8B25-486D-8AF6-7C5277B9EFDD}"/>
                  </a:ext>
                </a:extLst>
              </p:cNvPr>
              <p:cNvSpPr/>
              <p:nvPr/>
            </p:nvSpPr>
            <p:spPr>
              <a:xfrm>
                <a:off x="7959255"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lang="en-US"/>
              </a:p>
            </p:txBody>
          </p:sp>
          <p:sp>
            <p:nvSpPr>
              <p:cNvPr id="812" name="Freeform: Shape 811">
                <a:extLst>
                  <a:ext uri="{FF2B5EF4-FFF2-40B4-BE49-F238E27FC236}">
                    <a16:creationId xmlns:a16="http://schemas.microsoft.com/office/drawing/2014/main" id="{62D79F94-2888-414E-ABC4-B5E38DAA434C}"/>
                  </a:ext>
                </a:extLst>
              </p:cNvPr>
              <p:cNvSpPr/>
              <p:nvPr/>
            </p:nvSpPr>
            <p:spPr>
              <a:xfrm>
                <a:off x="7933575"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813" name="Freeform: Shape 812">
                <a:extLst>
                  <a:ext uri="{FF2B5EF4-FFF2-40B4-BE49-F238E27FC236}">
                    <a16:creationId xmlns:a16="http://schemas.microsoft.com/office/drawing/2014/main" id="{03995E71-FD91-40C9-A85B-8DC15F40742E}"/>
                  </a:ext>
                </a:extLst>
              </p:cNvPr>
              <p:cNvSpPr/>
              <p:nvPr/>
            </p:nvSpPr>
            <p:spPr>
              <a:xfrm>
                <a:off x="7984935"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814" name="Freeform: Shape 813">
                <a:extLst>
                  <a:ext uri="{FF2B5EF4-FFF2-40B4-BE49-F238E27FC236}">
                    <a16:creationId xmlns:a16="http://schemas.microsoft.com/office/drawing/2014/main" id="{9D518F6B-9988-48BD-9DFD-79B3563E7DC6}"/>
                  </a:ext>
                </a:extLst>
              </p:cNvPr>
              <p:cNvSpPr/>
              <p:nvPr/>
            </p:nvSpPr>
            <p:spPr>
              <a:xfrm>
                <a:off x="7908124"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15" name="Freeform: Shape 814">
                <a:extLst>
                  <a:ext uri="{FF2B5EF4-FFF2-40B4-BE49-F238E27FC236}">
                    <a16:creationId xmlns:a16="http://schemas.microsoft.com/office/drawing/2014/main" id="{961D3DE5-DD7C-4F33-9C9C-2D5D33DC427B}"/>
                  </a:ext>
                </a:extLst>
              </p:cNvPr>
              <p:cNvSpPr/>
              <p:nvPr/>
            </p:nvSpPr>
            <p:spPr>
              <a:xfrm>
                <a:off x="795936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16" name="Freeform: Shape 815">
                <a:extLst>
                  <a:ext uri="{FF2B5EF4-FFF2-40B4-BE49-F238E27FC236}">
                    <a16:creationId xmlns:a16="http://schemas.microsoft.com/office/drawing/2014/main" id="{B73B5B08-29CD-4CF2-8D42-8E685CEFD768}"/>
                  </a:ext>
                </a:extLst>
              </p:cNvPr>
              <p:cNvSpPr/>
              <p:nvPr/>
            </p:nvSpPr>
            <p:spPr>
              <a:xfrm>
                <a:off x="7933803"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17" name="Freeform: Shape 816">
                <a:extLst>
                  <a:ext uri="{FF2B5EF4-FFF2-40B4-BE49-F238E27FC236}">
                    <a16:creationId xmlns:a16="http://schemas.microsoft.com/office/drawing/2014/main" id="{B68AA9DE-101B-4239-9ADC-84B7263B1AA4}"/>
                  </a:ext>
                </a:extLst>
              </p:cNvPr>
              <p:cNvSpPr/>
              <p:nvPr/>
            </p:nvSpPr>
            <p:spPr>
              <a:xfrm>
                <a:off x="798504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18" name="Freeform: Shape 817">
                <a:extLst>
                  <a:ext uri="{FF2B5EF4-FFF2-40B4-BE49-F238E27FC236}">
                    <a16:creationId xmlns:a16="http://schemas.microsoft.com/office/drawing/2014/main" id="{534244B3-B2F3-4A51-8302-96B2007C5A4C}"/>
                  </a:ext>
                </a:extLst>
              </p:cNvPr>
              <p:cNvSpPr/>
              <p:nvPr/>
            </p:nvSpPr>
            <p:spPr>
              <a:xfrm>
                <a:off x="7907896"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819" name="Freeform: Shape 818">
                <a:extLst>
                  <a:ext uri="{FF2B5EF4-FFF2-40B4-BE49-F238E27FC236}">
                    <a16:creationId xmlns:a16="http://schemas.microsoft.com/office/drawing/2014/main" id="{B1CF73D3-DFB3-436A-B8EA-770768C1505E}"/>
                  </a:ext>
                </a:extLst>
              </p:cNvPr>
              <p:cNvSpPr/>
              <p:nvPr/>
            </p:nvSpPr>
            <p:spPr>
              <a:xfrm>
                <a:off x="7959255"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lang="en-US"/>
              </a:p>
            </p:txBody>
          </p:sp>
          <p:sp>
            <p:nvSpPr>
              <p:cNvPr id="820" name="Freeform: Shape 819">
                <a:extLst>
                  <a:ext uri="{FF2B5EF4-FFF2-40B4-BE49-F238E27FC236}">
                    <a16:creationId xmlns:a16="http://schemas.microsoft.com/office/drawing/2014/main" id="{9FC47E72-657D-4EA4-92EB-67DFF0699BF7}"/>
                  </a:ext>
                </a:extLst>
              </p:cNvPr>
              <p:cNvSpPr/>
              <p:nvPr/>
            </p:nvSpPr>
            <p:spPr>
              <a:xfrm>
                <a:off x="7933575"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821" name="Freeform: Shape 820">
                <a:extLst>
                  <a:ext uri="{FF2B5EF4-FFF2-40B4-BE49-F238E27FC236}">
                    <a16:creationId xmlns:a16="http://schemas.microsoft.com/office/drawing/2014/main" id="{57BC35A7-226E-47FE-B665-538D748D9EFD}"/>
                  </a:ext>
                </a:extLst>
              </p:cNvPr>
              <p:cNvSpPr/>
              <p:nvPr/>
            </p:nvSpPr>
            <p:spPr>
              <a:xfrm>
                <a:off x="7984935"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822" name="Freeform: Shape 821">
                <a:extLst>
                  <a:ext uri="{FF2B5EF4-FFF2-40B4-BE49-F238E27FC236}">
                    <a16:creationId xmlns:a16="http://schemas.microsoft.com/office/drawing/2014/main" id="{BD22898E-141D-413F-8CE4-DC0A8199AB38}"/>
                  </a:ext>
                </a:extLst>
              </p:cNvPr>
              <p:cNvSpPr/>
              <p:nvPr/>
            </p:nvSpPr>
            <p:spPr>
              <a:xfrm>
                <a:off x="7908124"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23" name="Freeform: Shape 822">
                <a:extLst>
                  <a:ext uri="{FF2B5EF4-FFF2-40B4-BE49-F238E27FC236}">
                    <a16:creationId xmlns:a16="http://schemas.microsoft.com/office/drawing/2014/main" id="{5039CBC6-ED70-4D1B-B2D5-7E08810E1351}"/>
                  </a:ext>
                </a:extLst>
              </p:cNvPr>
              <p:cNvSpPr/>
              <p:nvPr/>
            </p:nvSpPr>
            <p:spPr>
              <a:xfrm>
                <a:off x="7959483"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lang="en-US"/>
              </a:p>
            </p:txBody>
          </p:sp>
          <p:sp>
            <p:nvSpPr>
              <p:cNvPr id="824" name="Freeform: Shape 823">
                <a:extLst>
                  <a:ext uri="{FF2B5EF4-FFF2-40B4-BE49-F238E27FC236}">
                    <a16:creationId xmlns:a16="http://schemas.microsoft.com/office/drawing/2014/main" id="{AF528EA6-DA99-4D4C-86B4-AD25623C5E74}"/>
                  </a:ext>
                </a:extLst>
              </p:cNvPr>
              <p:cNvSpPr/>
              <p:nvPr/>
            </p:nvSpPr>
            <p:spPr>
              <a:xfrm>
                <a:off x="7933804"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25" name="Freeform: Shape 824">
                <a:extLst>
                  <a:ext uri="{FF2B5EF4-FFF2-40B4-BE49-F238E27FC236}">
                    <a16:creationId xmlns:a16="http://schemas.microsoft.com/office/drawing/2014/main" id="{8E3888C4-F54B-4069-9853-BC9944D07001}"/>
                  </a:ext>
                </a:extLst>
              </p:cNvPr>
              <p:cNvSpPr/>
              <p:nvPr/>
            </p:nvSpPr>
            <p:spPr>
              <a:xfrm>
                <a:off x="7985162"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lang="en-US"/>
              </a:p>
            </p:txBody>
          </p:sp>
          <p:sp>
            <p:nvSpPr>
              <p:cNvPr id="826" name="Freeform: Shape 825">
                <a:extLst>
                  <a:ext uri="{FF2B5EF4-FFF2-40B4-BE49-F238E27FC236}">
                    <a16:creationId xmlns:a16="http://schemas.microsoft.com/office/drawing/2014/main" id="{FCFF131F-1C01-4309-A702-6882E910AFA9}"/>
                  </a:ext>
                </a:extLst>
              </p:cNvPr>
              <p:cNvSpPr/>
              <p:nvPr/>
            </p:nvSpPr>
            <p:spPr>
              <a:xfrm>
                <a:off x="783108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27" name="Freeform: Shape 826">
                <a:extLst>
                  <a:ext uri="{FF2B5EF4-FFF2-40B4-BE49-F238E27FC236}">
                    <a16:creationId xmlns:a16="http://schemas.microsoft.com/office/drawing/2014/main" id="{D69BA4D7-5226-4077-86D3-E11C17A25452}"/>
                  </a:ext>
                </a:extLst>
              </p:cNvPr>
              <p:cNvSpPr/>
              <p:nvPr/>
            </p:nvSpPr>
            <p:spPr>
              <a:xfrm>
                <a:off x="7882444"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28" name="Freeform: Shape 827">
                <a:extLst>
                  <a:ext uri="{FF2B5EF4-FFF2-40B4-BE49-F238E27FC236}">
                    <a16:creationId xmlns:a16="http://schemas.microsoft.com/office/drawing/2014/main" id="{28DA2FF2-45F0-4848-99DC-40D267D19F68}"/>
                  </a:ext>
                </a:extLst>
              </p:cNvPr>
              <p:cNvSpPr/>
              <p:nvPr/>
            </p:nvSpPr>
            <p:spPr>
              <a:xfrm>
                <a:off x="7805519"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829" name="Freeform: Shape 828">
                <a:extLst>
                  <a:ext uri="{FF2B5EF4-FFF2-40B4-BE49-F238E27FC236}">
                    <a16:creationId xmlns:a16="http://schemas.microsoft.com/office/drawing/2014/main" id="{19183A78-A0DC-4AF0-BEB6-7746810DADD9}"/>
                  </a:ext>
                </a:extLst>
              </p:cNvPr>
              <p:cNvSpPr/>
              <p:nvPr/>
            </p:nvSpPr>
            <p:spPr>
              <a:xfrm>
                <a:off x="7856765"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830" name="Freeform: Shape 829">
                <a:extLst>
                  <a:ext uri="{FF2B5EF4-FFF2-40B4-BE49-F238E27FC236}">
                    <a16:creationId xmlns:a16="http://schemas.microsoft.com/office/drawing/2014/main" id="{77009587-393C-4EDC-A6AE-CFB82B638102}"/>
                  </a:ext>
                </a:extLst>
              </p:cNvPr>
              <p:cNvSpPr/>
              <p:nvPr/>
            </p:nvSpPr>
            <p:spPr>
              <a:xfrm>
                <a:off x="7831960"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831" name="Freeform: Shape 830">
                <a:extLst>
                  <a:ext uri="{FF2B5EF4-FFF2-40B4-BE49-F238E27FC236}">
                    <a16:creationId xmlns:a16="http://schemas.microsoft.com/office/drawing/2014/main" id="{C3009B7E-719D-4F99-93B5-9ABB4559CE3E}"/>
                  </a:ext>
                </a:extLst>
              </p:cNvPr>
              <p:cNvSpPr/>
              <p:nvPr/>
            </p:nvSpPr>
            <p:spPr>
              <a:xfrm>
                <a:off x="7882217"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lang="en-US"/>
              </a:p>
            </p:txBody>
          </p:sp>
          <p:sp>
            <p:nvSpPr>
              <p:cNvPr id="832" name="Freeform: Shape 831">
                <a:extLst>
                  <a:ext uri="{FF2B5EF4-FFF2-40B4-BE49-F238E27FC236}">
                    <a16:creationId xmlns:a16="http://schemas.microsoft.com/office/drawing/2014/main" id="{0679E890-C3C7-4016-9D21-8434413413C7}"/>
                  </a:ext>
                </a:extLst>
              </p:cNvPr>
              <p:cNvSpPr/>
              <p:nvPr/>
            </p:nvSpPr>
            <p:spPr>
              <a:xfrm>
                <a:off x="780529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833" name="Freeform: Shape 832">
                <a:extLst>
                  <a:ext uri="{FF2B5EF4-FFF2-40B4-BE49-F238E27FC236}">
                    <a16:creationId xmlns:a16="http://schemas.microsoft.com/office/drawing/2014/main" id="{AB899951-1F2E-4544-BF78-3E617C77B909}"/>
                  </a:ext>
                </a:extLst>
              </p:cNvPr>
              <p:cNvSpPr/>
              <p:nvPr/>
            </p:nvSpPr>
            <p:spPr>
              <a:xfrm>
                <a:off x="7856537"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834" name="Freeform: Shape 833">
                <a:extLst>
                  <a:ext uri="{FF2B5EF4-FFF2-40B4-BE49-F238E27FC236}">
                    <a16:creationId xmlns:a16="http://schemas.microsoft.com/office/drawing/2014/main" id="{B517A9B8-0A27-47B3-9C18-318B48155107}"/>
                  </a:ext>
                </a:extLst>
              </p:cNvPr>
              <p:cNvSpPr/>
              <p:nvPr/>
            </p:nvSpPr>
            <p:spPr>
              <a:xfrm>
                <a:off x="7830858"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835" name="Freeform: Shape 834">
                <a:extLst>
                  <a:ext uri="{FF2B5EF4-FFF2-40B4-BE49-F238E27FC236}">
                    <a16:creationId xmlns:a16="http://schemas.microsoft.com/office/drawing/2014/main" id="{F2CE5F36-8B4E-44E3-9FCD-F51637D4870B}"/>
                  </a:ext>
                </a:extLst>
              </p:cNvPr>
              <p:cNvSpPr/>
              <p:nvPr/>
            </p:nvSpPr>
            <p:spPr>
              <a:xfrm>
                <a:off x="7883319"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836" name="Freeform: Shape 835">
                <a:extLst>
                  <a:ext uri="{FF2B5EF4-FFF2-40B4-BE49-F238E27FC236}">
                    <a16:creationId xmlns:a16="http://schemas.microsoft.com/office/drawing/2014/main" id="{310FA3BC-E0C3-4791-82EE-E59EB3EA4857}"/>
                  </a:ext>
                </a:extLst>
              </p:cNvPr>
              <p:cNvSpPr/>
              <p:nvPr/>
            </p:nvSpPr>
            <p:spPr>
              <a:xfrm>
                <a:off x="7856765"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837" name="Freeform: Shape 836">
                <a:extLst>
                  <a:ext uri="{FF2B5EF4-FFF2-40B4-BE49-F238E27FC236}">
                    <a16:creationId xmlns:a16="http://schemas.microsoft.com/office/drawing/2014/main" id="{5D7F2053-A21C-42FC-B045-967E5DBB431C}"/>
                  </a:ext>
                </a:extLst>
              </p:cNvPr>
              <p:cNvSpPr/>
              <p:nvPr/>
            </p:nvSpPr>
            <p:spPr>
              <a:xfrm>
                <a:off x="7882444"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38" name="Freeform: Shape 837">
                <a:extLst>
                  <a:ext uri="{FF2B5EF4-FFF2-40B4-BE49-F238E27FC236}">
                    <a16:creationId xmlns:a16="http://schemas.microsoft.com/office/drawing/2014/main" id="{73DC3DD8-C6CE-4F79-856B-3E80572C477C}"/>
                  </a:ext>
                </a:extLst>
              </p:cNvPr>
              <p:cNvSpPr/>
              <p:nvPr/>
            </p:nvSpPr>
            <p:spPr>
              <a:xfrm>
                <a:off x="7856537"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839" name="Freeform: Shape 838">
                <a:extLst>
                  <a:ext uri="{FF2B5EF4-FFF2-40B4-BE49-F238E27FC236}">
                    <a16:creationId xmlns:a16="http://schemas.microsoft.com/office/drawing/2014/main" id="{7C8193B9-C4B9-4B4B-88E2-37B5C5365F1A}"/>
                  </a:ext>
                </a:extLst>
              </p:cNvPr>
              <p:cNvSpPr/>
              <p:nvPr/>
            </p:nvSpPr>
            <p:spPr>
              <a:xfrm>
                <a:off x="7830858"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840" name="Freeform: Shape 839">
                <a:extLst>
                  <a:ext uri="{FF2B5EF4-FFF2-40B4-BE49-F238E27FC236}">
                    <a16:creationId xmlns:a16="http://schemas.microsoft.com/office/drawing/2014/main" id="{BFB737FE-E7FB-4E0D-AFE9-17944104AA94}"/>
                  </a:ext>
                </a:extLst>
              </p:cNvPr>
              <p:cNvSpPr/>
              <p:nvPr/>
            </p:nvSpPr>
            <p:spPr>
              <a:xfrm>
                <a:off x="7883319" y="960939"/>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841" name="Freeform: Shape 840">
                <a:extLst>
                  <a:ext uri="{FF2B5EF4-FFF2-40B4-BE49-F238E27FC236}">
                    <a16:creationId xmlns:a16="http://schemas.microsoft.com/office/drawing/2014/main" id="{B2BC6077-C619-4EE8-B560-B99DD5CC9251}"/>
                  </a:ext>
                </a:extLst>
              </p:cNvPr>
              <p:cNvSpPr/>
              <p:nvPr/>
            </p:nvSpPr>
            <p:spPr>
              <a:xfrm>
                <a:off x="7856765"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42" name="Freeform: Shape 841">
                <a:extLst>
                  <a:ext uri="{FF2B5EF4-FFF2-40B4-BE49-F238E27FC236}">
                    <a16:creationId xmlns:a16="http://schemas.microsoft.com/office/drawing/2014/main" id="{AC0E35B5-7509-4ABE-8FC0-C837521F0C0E}"/>
                  </a:ext>
                </a:extLst>
              </p:cNvPr>
              <p:cNvSpPr/>
              <p:nvPr/>
            </p:nvSpPr>
            <p:spPr>
              <a:xfrm>
                <a:off x="7728481"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43" name="Freeform: Shape 842">
                <a:extLst>
                  <a:ext uri="{FF2B5EF4-FFF2-40B4-BE49-F238E27FC236}">
                    <a16:creationId xmlns:a16="http://schemas.microsoft.com/office/drawing/2014/main" id="{F9DB8BF3-D6FD-4859-BDF7-990A0977F98F}"/>
                  </a:ext>
                </a:extLst>
              </p:cNvPr>
              <p:cNvSpPr/>
              <p:nvPr/>
            </p:nvSpPr>
            <p:spPr>
              <a:xfrm>
                <a:off x="7779840"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844" name="Freeform: Shape 843">
                <a:extLst>
                  <a:ext uri="{FF2B5EF4-FFF2-40B4-BE49-F238E27FC236}">
                    <a16:creationId xmlns:a16="http://schemas.microsoft.com/office/drawing/2014/main" id="{6BAA773B-5D0E-4863-AA19-F1908BCBC43F}"/>
                  </a:ext>
                </a:extLst>
              </p:cNvPr>
              <p:cNvSpPr/>
              <p:nvPr/>
            </p:nvSpPr>
            <p:spPr>
              <a:xfrm>
                <a:off x="7754160"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845" name="Freeform: Shape 844">
                <a:extLst>
                  <a:ext uri="{FF2B5EF4-FFF2-40B4-BE49-F238E27FC236}">
                    <a16:creationId xmlns:a16="http://schemas.microsoft.com/office/drawing/2014/main" id="{38B277A4-8084-4D63-A24E-649CFA4EEC66}"/>
                  </a:ext>
                </a:extLst>
              </p:cNvPr>
              <p:cNvSpPr/>
              <p:nvPr/>
            </p:nvSpPr>
            <p:spPr>
              <a:xfrm>
                <a:off x="7728254"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846" name="Freeform: Shape 845">
                <a:extLst>
                  <a:ext uri="{FF2B5EF4-FFF2-40B4-BE49-F238E27FC236}">
                    <a16:creationId xmlns:a16="http://schemas.microsoft.com/office/drawing/2014/main" id="{E74B35B4-2C8E-45A4-B50C-47D511AE12CB}"/>
                  </a:ext>
                </a:extLst>
              </p:cNvPr>
              <p:cNvSpPr/>
              <p:nvPr/>
            </p:nvSpPr>
            <p:spPr>
              <a:xfrm>
                <a:off x="7779613"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847" name="Freeform: Shape 846">
                <a:extLst>
                  <a:ext uri="{FF2B5EF4-FFF2-40B4-BE49-F238E27FC236}">
                    <a16:creationId xmlns:a16="http://schemas.microsoft.com/office/drawing/2014/main" id="{65CABC7F-991A-4C73-9DF3-60F8155CB8E6}"/>
                  </a:ext>
                </a:extLst>
              </p:cNvPr>
              <p:cNvSpPr/>
              <p:nvPr/>
            </p:nvSpPr>
            <p:spPr>
              <a:xfrm>
                <a:off x="775393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848" name="Freeform: Shape 847">
                <a:extLst>
                  <a:ext uri="{FF2B5EF4-FFF2-40B4-BE49-F238E27FC236}">
                    <a16:creationId xmlns:a16="http://schemas.microsoft.com/office/drawing/2014/main" id="{EDCBC018-8E71-4219-B036-9E034E8B2CAD}"/>
                  </a:ext>
                </a:extLst>
              </p:cNvPr>
              <p:cNvSpPr/>
              <p:nvPr/>
            </p:nvSpPr>
            <p:spPr>
              <a:xfrm>
                <a:off x="7779613"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grpSp>
        <p:sp>
          <p:nvSpPr>
            <p:cNvPr id="680" name="Freeform: Shape 679">
              <a:extLst>
                <a:ext uri="{FF2B5EF4-FFF2-40B4-BE49-F238E27FC236}">
                  <a16:creationId xmlns:a16="http://schemas.microsoft.com/office/drawing/2014/main" id="{0754F065-0379-4030-AE70-BA3C1E1A418F}"/>
                </a:ext>
              </a:extLst>
            </p:cNvPr>
            <p:cNvSpPr/>
            <p:nvPr/>
          </p:nvSpPr>
          <p:spPr>
            <a:xfrm>
              <a:off x="8138778" y="1219140"/>
              <a:ext cx="64503" cy="310497"/>
            </a:xfrm>
            <a:custGeom>
              <a:avLst/>
              <a:gdLst>
                <a:gd fmla="*/ 8487 w 64503" name="connsiteX0"/>
                <a:gd fmla="*/ 310446 h 310497" name="connsiteY0"/>
                <a:gd fmla="*/ -35 w 64503" name="connsiteX1"/>
                <a:gd fmla="*/ 302151 h 310497" name="connsiteY1"/>
                <a:gd fmla="*/ -35 w 64503" name="connsiteX2"/>
                <a:gd fmla="*/ 301924 h 310497" name="connsiteY2"/>
                <a:gd fmla="*/ -35 w 64503" name="connsiteX3"/>
                <a:gd fmla="*/ 125349 h 310497" name="connsiteY3"/>
                <a:gd fmla="*/ 533 w 64503" name="connsiteX4"/>
                <a:gd fmla="*/ 122168 h 310497" name="connsiteY4"/>
                <a:gd fmla="*/ 48029 w 64503" name="connsiteX5"/>
                <a:gd fmla="*/ 5246 h 310497" name="connsiteY5"/>
                <a:gd fmla="*/ 59164 w 64503" name="connsiteX6"/>
                <a:gd fmla="*/ 588 h 310497" name="connsiteY6"/>
                <a:gd fmla="*/ 63823 w 64503" name="connsiteX7"/>
                <a:gd fmla="*/ 11723 h 310497" name="connsiteY7"/>
                <a:gd fmla="*/ 17009 w 64503" name="connsiteX8"/>
                <a:gd fmla="*/ 127054 h 310497" name="connsiteY8"/>
                <a:gd fmla="*/ 17009 w 64503" name="connsiteX9"/>
                <a:gd fmla="*/ 301924 h 310497" name="connsiteY9"/>
                <a:gd fmla="*/ 8487 w 64503" name="connsiteX10"/>
                <a:gd fmla="*/ 310446 h 31049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10497" w="64503">
                  <a:moveTo>
                    <a:pt x="8487" y="310446"/>
                  </a:moveTo>
                  <a:cubicBezTo>
                    <a:pt x="3840" y="310514"/>
                    <a:pt x="33" y="306798"/>
                    <a:pt x="-35" y="302151"/>
                  </a:cubicBezTo>
                  <a:cubicBezTo>
                    <a:pt x="-35" y="302072"/>
                    <a:pt x="-35" y="302003"/>
                    <a:pt x="-35" y="301924"/>
                  </a:cubicBezTo>
                  <a:lnTo>
                    <a:pt x="-35" y="125349"/>
                  </a:lnTo>
                  <a:cubicBezTo>
                    <a:pt x="-80" y="124258"/>
                    <a:pt x="113" y="123179"/>
                    <a:pt x="533" y="122168"/>
                  </a:cubicBezTo>
                  <a:lnTo>
                    <a:pt x="48029" y="5246"/>
                  </a:lnTo>
                  <a:cubicBezTo>
                    <a:pt x="49813" y="883"/>
                    <a:pt x="54801" y="-1196"/>
                    <a:pt x="59164" y="588"/>
                  </a:cubicBezTo>
                  <a:cubicBezTo>
                    <a:pt x="63528" y="2372"/>
                    <a:pt x="65607" y="7360"/>
                    <a:pt x="63823" y="11723"/>
                  </a:cubicBezTo>
                  <a:lnTo>
                    <a:pt x="17009" y="127054"/>
                  </a:lnTo>
                  <a:lnTo>
                    <a:pt x="17009" y="301924"/>
                  </a:lnTo>
                  <a:cubicBezTo>
                    <a:pt x="17009" y="306628"/>
                    <a:pt x="13191" y="310446"/>
                    <a:pt x="8487" y="310446"/>
                  </a:cubicBezTo>
                  <a:close/>
                </a:path>
              </a:pathLst>
            </a:custGeom>
            <a:solidFill>
              <a:srgbClr val="271C57"/>
            </a:solidFill>
            <a:ln cap="flat" w="11362">
              <a:noFill/>
              <a:prstDash val="solid"/>
              <a:miter/>
            </a:ln>
          </p:spPr>
          <p:txBody>
            <a:bodyPr anchor="ctr" rtlCol="0"/>
            <a:lstStyle/>
            <a:p>
              <a:endParaRPr lang="en-US"/>
            </a:p>
          </p:txBody>
        </p:sp>
      </p:grpSp>
    </p:spTree>
    <p:custDataLst>
      <p:tags r:id="rId1"/>
    </p:custDataLst>
    <p:extLst>
      <p:ext uri="{BB962C8B-B14F-4D97-AF65-F5344CB8AC3E}">
        <p14:creationId xmlns:p14="http://schemas.microsoft.com/office/powerpoint/2010/main" val="3118874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6502" p14:dur="1250" spd="slow">
        <p159:morph option="byObject"/>
      </p:transition>
    </mc:Choice>
    <mc:Fallback xmlns="">
      <p:transition advTm="6502" spd="slow">
        <p:fade/>
      </p:transition>
    </mc:Fallback>
  </mc:AlternateContent>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C2D6-1B15-40EA-8282-99E59F0C2106}"/>
              </a:ext>
            </a:extLst>
          </p:cNvPr>
          <p:cNvSpPr>
            <a:spLocks noGrp="1"/>
          </p:cNvSpPr>
          <p:nvPr>
            <p:ph type="title"/>
          </p:nvPr>
        </p:nvSpPr>
        <p:spPr/>
        <p:txBody>
          <a:bodyPr/>
          <a:lstStyle/>
          <a:p txid="9b7afae786953fdd816cedc93ec7f8f3">
            <a:r>
              <a:rPr dirty="0" lang="en-US"/>
              <a:t>Les couches peuvent être transparentes</a:t>
            </a:r>
          </a:p>
        </p:txBody>
      </p:sp>
      <p:grpSp>
        <p:nvGrpSpPr>
          <p:cNvPr id="1997" name="Group 1996">
            <a:extLst>
              <a:ext uri="{FF2B5EF4-FFF2-40B4-BE49-F238E27FC236}">
                <a16:creationId xmlns:a16="http://schemas.microsoft.com/office/drawing/2014/main" id="{8B296F36-573A-4D1E-A81C-6EBC7EB5155C}"/>
              </a:ext>
            </a:extLst>
          </p:cNvPr>
          <p:cNvGrpSpPr/>
          <p:nvPr/>
        </p:nvGrpSpPr>
        <p:grpSpPr>
          <a:xfrm>
            <a:off x="4055503" y="2417166"/>
            <a:ext cx="4065400" cy="2286969"/>
            <a:chOff x="5980596" y="5178619"/>
            <a:chExt cx="1854434" cy="1043202"/>
          </a:xfrm>
        </p:grpSpPr>
        <p:sp>
          <p:nvSpPr>
            <p:cNvPr id="1998" name="Freeform: Shape 1997">
              <a:extLst>
                <a:ext uri="{FF2B5EF4-FFF2-40B4-BE49-F238E27FC236}">
                  <a16:creationId xmlns:a16="http://schemas.microsoft.com/office/drawing/2014/main" id="{D056FF61-7D90-4243-AEB6-38F627B4AEFE}"/>
                </a:ext>
              </a:extLst>
            </p:cNvPr>
            <p:cNvSpPr/>
            <p:nvPr/>
          </p:nvSpPr>
          <p:spPr>
            <a:xfrm>
              <a:off x="5995753" y="5194870"/>
              <a:ext cx="1824033" cy="1011612"/>
            </a:xfrm>
            <a:custGeom>
              <a:avLst/>
              <a:gdLst>
                <a:gd fmla="*/ 1362494 w 1824033" name="connsiteX0"/>
                <a:gd fmla="*/ -51 h 1011612" name="connsiteY0"/>
                <a:gd fmla="*/ 1550659 w 1824033" name="connsiteX1"/>
                <a:gd fmla="*/ -51 h 1011612" name="connsiteY1"/>
                <a:gd fmla="*/ 1689396 w 1824033" name="connsiteX2"/>
                <a:gd fmla="*/ 117893 h 1011612" name="connsiteY2"/>
                <a:gd fmla="*/ 1822679 w 1824033" name="connsiteX3"/>
                <a:gd fmla="*/ 903503 h 1011612" name="connsiteY3"/>
                <a:gd fmla="*/ 1746822 w 1824033" name="connsiteX4"/>
                <a:gd fmla="*/ 1010266 h 1011612" name="connsiteY4"/>
                <a:gd fmla="*/ 1731779 w 1824033" name="connsiteX5"/>
                <a:gd fmla="*/ 1011561 h 1011612" name="connsiteY5"/>
                <a:gd fmla="*/ 92156 w 1824033" name="connsiteX6"/>
                <a:gd fmla="*/ 1011561 h 1011612" name="connsiteY6"/>
                <a:gd fmla="*/ -40 w 1824033" name="connsiteX7"/>
                <a:gd fmla="*/ 918547 h 1011612" name="connsiteY7"/>
                <a:gd fmla="*/ 1255 w 1824033" name="connsiteX8"/>
                <a:gd fmla="*/ 903503 h 1011612" name="connsiteY8"/>
                <a:gd fmla="*/ 134197 w 1824033" name="connsiteX9"/>
                <a:gd fmla="*/ 117893 h 1011612" name="connsiteY9"/>
                <a:gd fmla="*/ 273389 w 1824033" name="connsiteX10"/>
                <a:gd fmla="*/ 290 h 1011612" name="connsiteY10"/>
                <a:gd fmla="*/ 1362494 w 1824033" name="connsiteX11"/>
                <a:gd fmla="*/ 290 h 101161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612" w="1824033">
                  <a:moveTo>
                    <a:pt x="1362494" y="-51"/>
                  </a:moveTo>
                  <a:lnTo>
                    <a:pt x="1550659" y="-51"/>
                  </a:lnTo>
                  <a:cubicBezTo>
                    <a:pt x="1619459" y="222"/>
                    <a:pt x="1678045" y="50036"/>
                    <a:pt x="1689396" y="117893"/>
                  </a:cubicBezTo>
                  <a:lnTo>
                    <a:pt x="1822679" y="903503"/>
                  </a:lnTo>
                  <a:cubicBezTo>
                    <a:pt x="1831212" y="953930"/>
                    <a:pt x="1797250" y="1001732"/>
                    <a:pt x="1746822" y="1010266"/>
                  </a:cubicBezTo>
                  <a:cubicBezTo>
                    <a:pt x="1741857" y="1011106"/>
                    <a:pt x="1736824" y="1011538"/>
                    <a:pt x="1731779" y="1011561"/>
                  </a:cubicBezTo>
                  <a:lnTo>
                    <a:pt x="92156" y="1011561"/>
                  </a:lnTo>
                  <a:cubicBezTo>
                    <a:pt x="41012" y="1011334"/>
                    <a:pt x="-268" y="969690"/>
                    <a:pt x="-40" y="918547"/>
                  </a:cubicBezTo>
                  <a:cubicBezTo>
                    <a:pt x="-18" y="913513"/>
                    <a:pt x="414" y="908480"/>
                    <a:pt x="1255" y="903503"/>
                  </a:cubicBezTo>
                  <a:lnTo>
                    <a:pt x="134197" y="117893"/>
                  </a:lnTo>
                  <a:cubicBezTo>
                    <a:pt x="145719" y="50001"/>
                    <a:pt x="204532" y="313"/>
                    <a:pt x="273389" y="290"/>
                  </a:cubicBezTo>
                  <a:lnTo>
                    <a:pt x="1362494" y="290"/>
                  </a:lnTo>
                  <a:close/>
                </a:path>
              </a:pathLst>
            </a:custGeom>
            <a:solidFill>
              <a:srgbClr val="FFFFFF"/>
            </a:solidFill>
            <a:ln cap="flat" w="11362">
              <a:noFill/>
              <a:prstDash val="solid"/>
              <a:miter/>
            </a:ln>
          </p:spPr>
          <p:txBody>
            <a:bodyPr anchor="ctr" rtlCol="0"/>
            <a:lstStyle/>
            <a:p>
              <a:endParaRPr dirty="0" lang="en-US"/>
            </a:p>
          </p:txBody>
        </p:sp>
        <p:sp>
          <p:nvSpPr>
            <p:cNvPr id="1999" name="Freeform: Shape 1998">
              <a:extLst>
                <a:ext uri="{FF2B5EF4-FFF2-40B4-BE49-F238E27FC236}">
                  <a16:creationId xmlns:a16="http://schemas.microsoft.com/office/drawing/2014/main" id="{450A889A-882C-431C-B382-D9E21B36E4C6}"/>
                </a:ext>
              </a:extLst>
            </p:cNvPr>
            <p:cNvSpPr/>
            <p:nvPr/>
          </p:nvSpPr>
          <p:spPr>
            <a:xfrm>
              <a:off x="5980596" y="5178619"/>
              <a:ext cx="1854434" cy="1043202"/>
            </a:xfrm>
            <a:custGeom>
              <a:avLst/>
              <a:gdLst>
                <a:gd fmla="*/ 1745004 w 1854434" name="connsiteX0"/>
                <a:gd fmla="*/ 1043151 h 1043202" name="connsiteY0"/>
                <a:gd fmla="*/ 109358 w 1854434" name="connsiteX1"/>
                <a:gd fmla="*/ 1043151 h 1043202" name="connsiteY1"/>
                <a:gd fmla="*/ -41 w 1854434" name="connsiteX2"/>
                <a:gd fmla="*/ 934161 h 1043202" name="connsiteY2"/>
                <a:gd fmla="*/ 1527 w 1854434" name="connsiteX3"/>
                <a:gd fmla="*/ 915549 h 1043202" name="connsiteY3"/>
                <a:gd fmla="*/ 134470 w 1854434" name="connsiteX4"/>
                <a:gd fmla="*/ 131530 h 1043202" name="connsiteY4"/>
                <a:gd fmla="*/ 290137 w 1854434" name="connsiteX5"/>
                <a:gd fmla="*/ 65 h 1043202" name="connsiteY5"/>
                <a:gd fmla="*/ 1255162 w 1854434" name="connsiteX6"/>
                <a:gd fmla="*/ 65 h 1043202" name="connsiteY6"/>
                <a:gd fmla="*/ 1274183 w 1854434" name="connsiteX7"/>
                <a:gd fmla="*/ 15143 h 1043202" name="connsiteY7"/>
                <a:gd fmla="*/ 1259105 w 1854434" name="connsiteX8"/>
                <a:gd fmla="*/ 34152 h 1043202" name="connsiteY8"/>
                <a:gd fmla="*/ 1255162 w 1854434" name="connsiteX9"/>
                <a:gd fmla="*/ 34152 h 1043202" name="connsiteY9"/>
                <a:gd fmla="*/ 290137 w 1854434" name="connsiteX10"/>
                <a:gd fmla="*/ 34152 h 1043202" name="connsiteY10"/>
                <a:gd fmla="*/ 168216 w 1854434" name="connsiteX11"/>
                <a:gd fmla="*/ 137098 h 1043202" name="connsiteY11"/>
                <a:gd fmla="*/ 35274 w 1854434" name="connsiteX12"/>
                <a:gd fmla="*/ 921117 h 1043202" name="connsiteY12"/>
                <a:gd fmla="*/ 96700 w 1854434" name="connsiteX13"/>
                <a:gd fmla="*/ 1007768 h 1043202" name="connsiteY13"/>
                <a:gd fmla="*/ 109358 w 1854434" name="connsiteX14"/>
                <a:gd fmla="*/ 1008836 h 1043202" name="connsiteY14"/>
                <a:gd fmla="*/ 1745572 w 1854434" name="connsiteX15"/>
                <a:gd fmla="*/ 1008836 h 1043202" name="connsiteY15"/>
                <a:gd fmla="*/ 1820701 w 1854434" name="connsiteX16"/>
                <a:gd fmla="*/ 933524 h 1043202" name="connsiteY16"/>
                <a:gd fmla="*/ 1819656 w 1854434" name="connsiteX17"/>
                <a:gd fmla="*/ 921117 h 1043202" name="connsiteY17"/>
                <a:gd fmla="*/ 1686714 w 1854434" name="connsiteX18"/>
                <a:gd fmla="*/ 137098 h 1043202" name="connsiteY18"/>
                <a:gd fmla="*/ 1564793 w 1854434" name="connsiteX19"/>
                <a:gd fmla="*/ 34152 h 1043202" name="connsiteY19"/>
                <a:gd fmla="*/ 1376515 w 1854434" name="connsiteX20"/>
                <a:gd fmla="*/ 34152 h 1043202" name="connsiteY20"/>
                <a:gd fmla="*/ 1357505 w 1854434" name="connsiteX21"/>
                <a:gd fmla="*/ 19085 h 1043202" name="connsiteY21"/>
                <a:gd fmla="*/ 1372572 w 1854434" name="connsiteX22"/>
                <a:gd fmla="*/ 65 h 1043202" name="connsiteY22"/>
                <a:gd fmla="*/ 1376515 w 1854434" name="connsiteX23"/>
                <a:gd fmla="*/ 65 h 1043202" name="connsiteY23"/>
                <a:gd fmla="*/ 1564225 w 1854434" name="connsiteX24"/>
                <a:gd fmla="*/ 65 h 1043202" name="connsiteY24"/>
                <a:gd fmla="*/ 1719893 w 1854434" name="connsiteX25"/>
                <a:gd fmla="*/ 131530 h 1043202" name="connsiteY25"/>
                <a:gd fmla="*/ 1852835 w 1854434" name="connsiteX26"/>
                <a:gd fmla="*/ 915549 h 1043202" name="connsiteY26"/>
                <a:gd fmla="*/ 1763366 w 1854434" name="connsiteX27"/>
                <a:gd fmla="*/ 1041606 h 1043202" name="connsiteY27"/>
                <a:gd fmla="*/ 1745004 w 1854434" name="connsiteX28"/>
                <a:gd fmla="*/ 1043151 h 1043202"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202" w="1854434">
                  <a:moveTo>
                    <a:pt x="1745004" y="1043151"/>
                  </a:moveTo>
                  <a:lnTo>
                    <a:pt x="109358" y="1043151"/>
                  </a:lnTo>
                  <a:cubicBezTo>
                    <a:pt x="49057" y="1043265"/>
                    <a:pt x="73" y="994463"/>
                    <a:pt x="-41" y="934161"/>
                  </a:cubicBezTo>
                  <a:cubicBezTo>
                    <a:pt x="-53" y="927923"/>
                    <a:pt x="470" y="921696"/>
                    <a:pt x="1527" y="915549"/>
                  </a:cubicBezTo>
                  <a:lnTo>
                    <a:pt x="134470" y="131530"/>
                  </a:lnTo>
                  <a:cubicBezTo>
                    <a:pt x="147162" y="55503"/>
                    <a:pt x="213053" y="-151"/>
                    <a:pt x="290137" y="65"/>
                  </a:cubicBezTo>
                  <a:lnTo>
                    <a:pt x="1255162" y="65"/>
                  </a:lnTo>
                  <a:cubicBezTo>
                    <a:pt x="1264571" y="-1026"/>
                    <a:pt x="1273093" y="5723"/>
                    <a:pt x="1274183" y="15143"/>
                  </a:cubicBezTo>
                  <a:cubicBezTo>
                    <a:pt x="1275263" y="24551"/>
                    <a:pt x="1268513" y="33062"/>
                    <a:pt x="1259105" y="34152"/>
                  </a:cubicBezTo>
                  <a:cubicBezTo>
                    <a:pt x="1257799" y="34300"/>
                    <a:pt x="1256469" y="34300"/>
                    <a:pt x="1255162" y="34152"/>
                  </a:cubicBezTo>
                  <a:lnTo>
                    <a:pt x="290137" y="34152"/>
                  </a:lnTo>
                  <a:cubicBezTo>
                    <a:pt x="229779" y="33993"/>
                    <a:pt x="178170" y="77557"/>
                    <a:pt x="168216" y="137098"/>
                  </a:cubicBezTo>
                  <a:lnTo>
                    <a:pt x="35274" y="921117"/>
                  </a:lnTo>
                  <a:cubicBezTo>
                    <a:pt x="28309" y="962011"/>
                    <a:pt x="55806" y="1000803"/>
                    <a:pt x="96700" y="1007768"/>
                  </a:cubicBezTo>
                  <a:cubicBezTo>
                    <a:pt x="100882" y="1008483"/>
                    <a:pt x="105120" y="1008836"/>
                    <a:pt x="109358" y="1008836"/>
                  </a:cubicBezTo>
                  <a:lnTo>
                    <a:pt x="1745572" y="1008836"/>
                  </a:lnTo>
                  <a:cubicBezTo>
                    <a:pt x="1787114" y="1008791"/>
                    <a:pt x="1820747" y="975066"/>
                    <a:pt x="1820701" y="933524"/>
                  </a:cubicBezTo>
                  <a:cubicBezTo>
                    <a:pt x="1820701" y="929366"/>
                    <a:pt x="1820349" y="925218"/>
                    <a:pt x="1819656" y="921117"/>
                  </a:cubicBezTo>
                  <a:lnTo>
                    <a:pt x="1686714" y="137098"/>
                  </a:lnTo>
                  <a:cubicBezTo>
                    <a:pt x="1676760" y="77557"/>
                    <a:pt x="1625151" y="33993"/>
                    <a:pt x="1564793" y="34152"/>
                  </a:cubicBezTo>
                  <a:lnTo>
                    <a:pt x="1376515" y="34152"/>
                  </a:lnTo>
                  <a:cubicBezTo>
                    <a:pt x="1367107" y="35243"/>
                    <a:pt x="1358585" y="28494"/>
                    <a:pt x="1357505" y="19085"/>
                  </a:cubicBezTo>
                  <a:cubicBezTo>
                    <a:pt x="1356414" y="9666"/>
                    <a:pt x="1363164" y="1155"/>
                    <a:pt x="1372572" y="65"/>
                  </a:cubicBezTo>
                  <a:cubicBezTo>
                    <a:pt x="1373879" y="-83"/>
                    <a:pt x="1375208" y="-83"/>
                    <a:pt x="1376515" y="65"/>
                  </a:cubicBezTo>
                  <a:lnTo>
                    <a:pt x="1564225" y="65"/>
                  </a:lnTo>
                  <a:cubicBezTo>
                    <a:pt x="1641286" y="-106"/>
                    <a:pt x="1707155" y="55525"/>
                    <a:pt x="1719893" y="131530"/>
                  </a:cubicBezTo>
                  <a:lnTo>
                    <a:pt x="1852835" y="915549"/>
                  </a:lnTo>
                  <a:cubicBezTo>
                    <a:pt x="1862936" y="975066"/>
                    <a:pt x="1822883" y="1031504"/>
                    <a:pt x="1763366" y="1041606"/>
                  </a:cubicBezTo>
                  <a:cubicBezTo>
                    <a:pt x="1757298" y="1042640"/>
                    <a:pt x="1751151" y="1043151"/>
                    <a:pt x="1745004" y="1043151"/>
                  </a:cubicBezTo>
                  <a:close/>
                </a:path>
              </a:pathLst>
            </a:custGeom>
            <a:solidFill>
              <a:srgbClr val="271C57"/>
            </a:solidFill>
            <a:ln cap="flat" w="11362">
              <a:noFill/>
              <a:prstDash val="solid"/>
              <a:miter/>
            </a:ln>
          </p:spPr>
          <p:txBody>
            <a:bodyPr anchor="ctr" rtlCol="0"/>
            <a:lstStyle/>
            <a:p>
              <a:endParaRPr dirty="0" lang="en-US"/>
            </a:p>
          </p:txBody>
        </p:sp>
        <p:sp>
          <p:nvSpPr>
            <p:cNvPr id="2000" name="Freeform: Shape 1999">
              <a:extLst>
                <a:ext uri="{FF2B5EF4-FFF2-40B4-BE49-F238E27FC236}">
                  <a16:creationId xmlns:a16="http://schemas.microsoft.com/office/drawing/2014/main" id="{776225B8-12AE-4AF0-AEBD-86C49DD4DA45}"/>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2001" name="Freeform: Shape 2000">
              <a:extLst>
                <a:ext uri="{FF2B5EF4-FFF2-40B4-BE49-F238E27FC236}">
                  <a16:creationId xmlns:a16="http://schemas.microsoft.com/office/drawing/2014/main" id="{DE67CBA5-28B7-4655-9578-B761A23A971A}"/>
                </a:ext>
              </a:extLst>
            </p:cNvPr>
            <p:cNvSpPr/>
            <p:nvPr/>
          </p:nvSpPr>
          <p:spPr>
            <a:xfrm>
              <a:off x="6057860" y="5187572"/>
              <a:ext cx="926531" cy="521682"/>
            </a:xfrm>
            <a:custGeom>
              <a:avLst/>
              <a:gdLst>
                <a:gd fmla="*/ 8345 w 926531" name="connsiteX0"/>
                <a:gd fmla="*/ 521404 h 521682" name="connsiteY0"/>
                <a:gd fmla="*/ -40 w 926531" name="connsiteX1"/>
                <a:gd fmla="*/ 512757 h 521682" name="connsiteY1"/>
                <a:gd fmla="*/ 7096 w 926531" name="connsiteX2"/>
                <a:gd fmla="*/ 504474 h 521682" name="connsiteY2"/>
                <a:gd fmla="*/ 665331 w 926531" name="connsiteX3"/>
                <a:gd fmla="*/ 407778 h 521682" name="connsiteY3"/>
                <a:gd fmla="*/ 778957 w 926531" name="connsiteX4"/>
                <a:gd fmla="*/ 319150 h 521682" name="connsiteY4"/>
                <a:gd fmla="*/ 909740 w 926531" name="connsiteX5"/>
                <a:gd fmla="*/ 5201 h 521682" name="connsiteY5"/>
                <a:gd fmla="*/ 921069 w 926531" name="connsiteX6"/>
                <a:gd fmla="*/ 645 h 521682" name="connsiteY6"/>
                <a:gd fmla="*/ 921103 w 926531" name="connsiteX7"/>
                <a:gd fmla="*/ 656 h 521682" name="connsiteY7"/>
                <a:gd fmla="*/ 925886 w 926531" name="connsiteX8"/>
                <a:gd fmla="*/ 11712 h 521682" name="connsiteY8"/>
                <a:gd fmla="*/ 925762 w 926531" name="connsiteX9"/>
                <a:gd fmla="*/ 12019 h 521682" name="connsiteY9"/>
                <a:gd fmla="*/ 794978 w 926531" name="connsiteX10"/>
                <a:gd fmla="*/ 325968 h 521682" name="connsiteY10"/>
                <a:gd fmla="*/ 667717 w 926531" name="connsiteX11"/>
                <a:gd fmla="*/ 424936 h 521682" name="connsiteY11"/>
                <a:gd fmla="*/ 9482 w 926531" name="connsiteX12"/>
                <a:gd fmla="*/ 521631 h 521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521682" w="926531">
                  <a:moveTo>
                    <a:pt x="8345" y="521404"/>
                  </a:moveTo>
                  <a:cubicBezTo>
                    <a:pt x="3641" y="521336"/>
                    <a:pt x="-120" y="517461"/>
                    <a:pt x="-40" y="512757"/>
                  </a:cubicBezTo>
                  <a:cubicBezTo>
                    <a:pt x="17" y="508633"/>
                    <a:pt x="3028" y="505144"/>
                    <a:pt x="7096" y="504474"/>
                  </a:cubicBezTo>
                  <a:lnTo>
                    <a:pt x="665331" y="407778"/>
                  </a:lnTo>
                  <a:cubicBezTo>
                    <a:pt x="716019" y="399972"/>
                    <a:pt x="759038" y="366418"/>
                    <a:pt x="778957" y="319150"/>
                  </a:cubicBezTo>
                  <a:lnTo>
                    <a:pt x="909740" y="5201"/>
                  </a:lnTo>
                  <a:cubicBezTo>
                    <a:pt x="911615" y="815"/>
                    <a:pt x="916683" y="-1230"/>
                    <a:pt x="921069" y="645"/>
                  </a:cubicBezTo>
                  <a:cubicBezTo>
                    <a:pt x="921080" y="645"/>
                    <a:pt x="921091" y="656"/>
                    <a:pt x="921103" y="656"/>
                  </a:cubicBezTo>
                  <a:cubicBezTo>
                    <a:pt x="925477" y="2395"/>
                    <a:pt x="927625" y="7337"/>
                    <a:pt x="925886" y="11712"/>
                  </a:cubicBezTo>
                  <a:cubicBezTo>
                    <a:pt x="925852" y="11814"/>
                    <a:pt x="925807" y="11917"/>
                    <a:pt x="925762" y="12019"/>
                  </a:cubicBezTo>
                  <a:lnTo>
                    <a:pt x="794978" y="325968"/>
                  </a:lnTo>
                  <a:cubicBezTo>
                    <a:pt x="772775" y="378928"/>
                    <a:pt x="724519" y="416459"/>
                    <a:pt x="667717" y="424936"/>
                  </a:cubicBezTo>
                  <a:lnTo>
                    <a:pt x="9482" y="521631"/>
                  </a:lnTo>
                  <a:close/>
                </a:path>
              </a:pathLst>
            </a:custGeom>
            <a:solidFill>
              <a:srgbClr val="271C57"/>
            </a:solidFill>
            <a:ln cap="flat" w="11362">
              <a:noFill/>
              <a:prstDash val="solid"/>
              <a:miter/>
            </a:ln>
          </p:spPr>
          <p:txBody>
            <a:bodyPr anchor="ctr" rtlCol="0"/>
            <a:lstStyle/>
            <a:p>
              <a:endParaRPr dirty="0" lang="en-US"/>
            </a:p>
          </p:txBody>
        </p:sp>
        <p:sp>
          <p:nvSpPr>
            <p:cNvPr id="2002" name="Freeform: Shape 2001">
              <a:extLst>
                <a:ext uri="{FF2B5EF4-FFF2-40B4-BE49-F238E27FC236}">
                  <a16:creationId xmlns:a16="http://schemas.microsoft.com/office/drawing/2014/main" id="{1AE1AEA3-D935-418E-9140-26D32A954837}"/>
                </a:ext>
              </a:extLst>
            </p:cNvPr>
            <p:cNvSpPr/>
            <p:nvPr/>
          </p:nvSpPr>
          <p:spPr>
            <a:xfrm>
              <a:off x="6612788" y="5599604"/>
              <a:ext cx="90788" cy="613809"/>
            </a:xfrm>
            <a:custGeom>
              <a:avLst/>
              <a:gdLst>
                <a:gd fmla="*/ 8481 w 90788" name="connsiteX0"/>
                <a:gd fmla="*/ 613758 h 613809" name="connsiteY0"/>
                <a:gd fmla="*/ -41 w 90788" name="connsiteX1"/>
                <a:gd fmla="*/ 605236 h 613809" name="connsiteY1"/>
                <a:gd fmla="*/ -41 w 90788" name="connsiteX2"/>
                <a:gd fmla="*/ 197432 h 613809" name="connsiteY2"/>
                <a:gd fmla="*/ 13026 w 90788" name="connsiteX3"/>
                <a:gd fmla="*/ 138120 h 613809" name="connsiteY3"/>
                <a:gd fmla="*/ 74384 w 90788" name="connsiteX4"/>
                <a:gd fmla="*/ 4950 h 613809" name="connsiteY4"/>
                <a:gd fmla="*/ 85667 w 90788" name="connsiteX5"/>
                <a:gd fmla="*/ 712 h 613809" name="connsiteY5"/>
                <a:gd fmla="*/ 85747 w 90788" name="connsiteX6"/>
                <a:gd fmla="*/ 746 h 613809" name="connsiteY6"/>
                <a:gd fmla="*/ 89985 w 90788" name="connsiteX7"/>
                <a:gd fmla="*/ 12029 h 613809" name="connsiteY7"/>
                <a:gd fmla="*/ 89951 w 90788" name="connsiteX8"/>
                <a:gd fmla="*/ 12108 h 613809" name="connsiteY8"/>
                <a:gd fmla="*/ 28479 w 90788" name="connsiteX9"/>
                <a:gd fmla="*/ 144937 h 613809" name="connsiteY9"/>
                <a:gd fmla="*/ 17116 w 90788" name="connsiteX10"/>
                <a:gd fmla="*/ 197092 h 613809" name="connsiteY10"/>
                <a:gd fmla="*/ 17116 w 90788" name="connsiteX11"/>
                <a:gd fmla="*/ 604895 h 613809" name="connsiteY11"/>
                <a:gd fmla="*/ 8708 w 90788" name="connsiteX12"/>
                <a:gd fmla="*/ 613758 h 613809" name="connsiteY12"/>
                <a:gd fmla="*/ 8481 w 90788" name="connsiteX13"/>
                <a:gd fmla="*/ 613758 h 6138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613809" w="90788">
                  <a:moveTo>
                    <a:pt x="8481" y="613758"/>
                  </a:moveTo>
                  <a:cubicBezTo>
                    <a:pt x="3799" y="613701"/>
                    <a:pt x="16" y="609917"/>
                    <a:pt x="-41" y="605236"/>
                  </a:cubicBezTo>
                  <a:lnTo>
                    <a:pt x="-41" y="197432"/>
                  </a:lnTo>
                  <a:cubicBezTo>
                    <a:pt x="4" y="176957"/>
                    <a:pt x="4470" y="156720"/>
                    <a:pt x="13026" y="138120"/>
                  </a:cubicBezTo>
                  <a:lnTo>
                    <a:pt x="74384" y="4950"/>
                  </a:lnTo>
                  <a:cubicBezTo>
                    <a:pt x="76327" y="666"/>
                    <a:pt x="81383" y="-1231"/>
                    <a:pt x="85667" y="712"/>
                  </a:cubicBezTo>
                  <a:cubicBezTo>
                    <a:pt x="85690" y="723"/>
                    <a:pt x="85724" y="734"/>
                    <a:pt x="85747" y="746"/>
                  </a:cubicBezTo>
                  <a:cubicBezTo>
                    <a:pt x="90030" y="2689"/>
                    <a:pt x="91928" y="7745"/>
                    <a:pt x="89985" y="12029"/>
                  </a:cubicBezTo>
                  <a:cubicBezTo>
                    <a:pt x="89973" y="12051"/>
                    <a:pt x="89962" y="12086"/>
                    <a:pt x="89951" y="12108"/>
                  </a:cubicBezTo>
                  <a:lnTo>
                    <a:pt x="28479" y="144937"/>
                  </a:lnTo>
                  <a:cubicBezTo>
                    <a:pt x="20980" y="161299"/>
                    <a:pt x="17105" y="179093"/>
                    <a:pt x="17116" y="197092"/>
                  </a:cubicBezTo>
                  <a:lnTo>
                    <a:pt x="17116" y="604895"/>
                  </a:lnTo>
                  <a:cubicBezTo>
                    <a:pt x="17241" y="609668"/>
                    <a:pt x="13480" y="613633"/>
                    <a:pt x="8708" y="613758"/>
                  </a:cubicBezTo>
                  <a:cubicBezTo>
                    <a:pt x="8640" y="613758"/>
                    <a:pt x="8560" y="613758"/>
                    <a:pt x="8481" y="613758"/>
                  </a:cubicBezTo>
                  <a:close/>
                </a:path>
              </a:pathLst>
            </a:custGeom>
            <a:solidFill>
              <a:srgbClr val="271C57"/>
            </a:solidFill>
            <a:ln cap="flat" w="11362">
              <a:noFill/>
              <a:prstDash val="solid"/>
              <a:miter/>
            </a:ln>
          </p:spPr>
          <p:txBody>
            <a:bodyPr anchor="ctr" rtlCol="0"/>
            <a:lstStyle/>
            <a:p>
              <a:endParaRPr dirty="0" lang="en-US"/>
            </a:p>
          </p:txBody>
        </p:sp>
        <p:sp>
          <p:nvSpPr>
            <p:cNvPr id="2003" name="Freeform: Shape 2002">
              <a:extLst>
                <a:ext uri="{FF2B5EF4-FFF2-40B4-BE49-F238E27FC236}">
                  <a16:creationId xmlns:a16="http://schemas.microsoft.com/office/drawing/2014/main" id="{A5E88287-F07E-44BF-BE7E-462087561B62}"/>
                </a:ext>
              </a:extLst>
            </p:cNvPr>
            <p:cNvSpPr/>
            <p:nvPr/>
          </p:nvSpPr>
          <p:spPr>
            <a:xfrm>
              <a:off x="6835357" y="5504880"/>
              <a:ext cx="939906" cy="306756"/>
            </a:xfrm>
            <a:custGeom>
              <a:avLst/>
              <a:gdLst>
                <a:gd fmla="*/ 931261 w 939906" name="connsiteX0"/>
                <a:gd fmla="*/ 306587 h 306756" name="connsiteY0"/>
                <a:gd fmla="*/ 928762 w 939906" name="connsiteX1"/>
                <a:gd fmla="*/ 306587 h 306756" name="connsiteY1"/>
                <a:gd fmla="*/ 5891 w 939906" name="connsiteX2"/>
                <a:gd fmla="*/ 16727 h 306756" name="connsiteY2"/>
                <a:gd fmla="*/ 324 w 939906" name="connsiteX3"/>
                <a:gd fmla="*/ 6046 h 306756" name="connsiteY3"/>
                <a:gd fmla="*/ 10720 w 939906" name="connsiteX4"/>
                <a:gd fmla="*/ 274 h 306756" name="connsiteY4"/>
                <a:gd fmla="*/ 11004 w 939906" name="connsiteX5"/>
                <a:gd fmla="*/ 365 h 306756" name="connsiteY5"/>
                <a:gd fmla="*/ 933875 w 939906" name="connsiteX6"/>
                <a:gd fmla="*/ 290338 h 306756" name="connsiteY6"/>
                <a:gd fmla="*/ 939510 w 939906" name="connsiteX7"/>
                <a:gd fmla="*/ 300815 h 306756" name="connsiteY7"/>
                <a:gd fmla="*/ 939442 w 939906" name="connsiteX8"/>
                <a:gd fmla="*/ 301019 h 306756" name="connsiteY8"/>
                <a:gd fmla="*/ 931261 w 939906" name="connsiteX9"/>
                <a:gd fmla="*/ 306587 h 30675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756" w="939906">
                  <a:moveTo>
                    <a:pt x="931261" y="306587"/>
                  </a:moveTo>
                  <a:cubicBezTo>
                    <a:pt x="930432" y="306746"/>
                    <a:pt x="929591" y="306746"/>
                    <a:pt x="928762" y="306587"/>
                  </a:cubicBezTo>
                  <a:lnTo>
                    <a:pt x="5891" y="16727"/>
                  </a:lnTo>
                  <a:cubicBezTo>
                    <a:pt x="1448" y="15261"/>
                    <a:pt x="-1017" y="10523"/>
                    <a:pt x="324" y="6046"/>
                  </a:cubicBezTo>
                  <a:cubicBezTo>
                    <a:pt x="1608" y="1580"/>
                    <a:pt x="6255" y="-999"/>
                    <a:pt x="10720" y="274"/>
                  </a:cubicBezTo>
                  <a:cubicBezTo>
                    <a:pt x="10823" y="308"/>
                    <a:pt x="10914" y="331"/>
                    <a:pt x="11004" y="365"/>
                  </a:cubicBezTo>
                  <a:lnTo>
                    <a:pt x="933875" y="290338"/>
                  </a:lnTo>
                  <a:cubicBezTo>
                    <a:pt x="938317" y="291679"/>
                    <a:pt x="940840" y="296360"/>
                    <a:pt x="939510" y="300815"/>
                  </a:cubicBezTo>
                  <a:cubicBezTo>
                    <a:pt x="939488" y="300883"/>
                    <a:pt x="939465" y="300951"/>
                    <a:pt x="939442" y="301019"/>
                  </a:cubicBezTo>
                  <a:cubicBezTo>
                    <a:pt x="938158" y="304405"/>
                    <a:pt x="934886" y="306632"/>
                    <a:pt x="931261" y="306587"/>
                  </a:cubicBezTo>
                  <a:close/>
                </a:path>
              </a:pathLst>
            </a:custGeom>
            <a:solidFill>
              <a:srgbClr val="271C57"/>
            </a:solidFill>
            <a:ln cap="flat" w="11362">
              <a:noFill/>
              <a:prstDash val="solid"/>
              <a:miter/>
            </a:ln>
          </p:spPr>
          <p:txBody>
            <a:bodyPr anchor="ctr" rtlCol="0"/>
            <a:lstStyle/>
            <a:p>
              <a:endParaRPr dirty="0" lang="en-US"/>
            </a:p>
          </p:txBody>
        </p:sp>
        <p:sp>
          <p:nvSpPr>
            <p:cNvPr id="2004" name="Freeform: Shape 2003">
              <a:extLst>
                <a:ext uri="{FF2B5EF4-FFF2-40B4-BE49-F238E27FC236}">
                  <a16:creationId xmlns:a16="http://schemas.microsoft.com/office/drawing/2014/main" id="{1B7A02D8-87DD-4229-8CEC-7422715D9E2F}"/>
                </a:ext>
              </a:extLst>
            </p:cNvPr>
            <p:cNvSpPr/>
            <p:nvPr/>
          </p:nvSpPr>
          <p:spPr>
            <a:xfrm>
              <a:off x="7293699" y="5649601"/>
              <a:ext cx="184173" cy="564609"/>
            </a:xfrm>
            <a:custGeom>
              <a:avLst/>
              <a:gdLst>
                <a:gd fmla="*/ 175560 w 184173" name="connsiteX0"/>
                <a:gd fmla="*/ 563761 h 564609" name="connsiteY0"/>
                <a:gd fmla="*/ 170106 w 184173" name="connsiteX1"/>
                <a:gd fmla="*/ 561716 h 564609" name="connsiteY1"/>
                <a:gd fmla="*/ 103180 w 184173" name="connsiteX2"/>
                <a:gd fmla="*/ 504903 h 564609" name="connsiteY2"/>
                <a:gd fmla="*/ 8 w 184173" name="connsiteX3"/>
                <a:gd fmla="*/ 277651 h 564609" name="connsiteY3"/>
                <a:gd fmla="*/ 4439 w 184173" name="connsiteX4"/>
                <a:gd fmla="*/ 8357 h 564609" name="connsiteY4"/>
                <a:gd fmla="*/ 12961 w 184173" name="connsiteX5"/>
                <a:gd fmla="*/ -51 h 564609" name="connsiteY5"/>
                <a:gd fmla="*/ 12961 w 184173" name="connsiteX6"/>
                <a:gd fmla="*/ -51 h 564609" name="connsiteY6"/>
                <a:gd fmla="*/ 21369 w 184173" name="connsiteX7"/>
                <a:gd fmla="*/ 8584 h 564609" name="connsiteY7"/>
                <a:gd fmla="*/ 21369 w 184173" name="connsiteX8"/>
                <a:gd fmla="*/ 8584 h 564609" name="connsiteY8"/>
                <a:gd fmla="*/ 17051 w 184173" name="connsiteX9"/>
                <a:gd fmla="*/ 277878 h 564609" name="connsiteY9"/>
                <a:gd fmla="*/ 114088 w 184173" name="connsiteX10"/>
                <a:gd fmla="*/ 492631 h 564609" name="connsiteY10"/>
                <a:gd fmla="*/ 181014 w 184173" name="connsiteX11"/>
                <a:gd fmla="*/ 549444 h 564609" name="connsiteY11"/>
                <a:gd fmla="*/ 182207 w 184173" name="connsiteX12"/>
                <a:gd fmla="*/ 561432 h 564609" name="connsiteY12"/>
                <a:gd fmla="*/ 175446 w 184173" name="connsiteX13"/>
                <a:gd fmla="*/ 564556 h 5646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64609" w="184173">
                  <a:moveTo>
                    <a:pt x="175560" y="563761"/>
                  </a:moveTo>
                  <a:cubicBezTo>
                    <a:pt x="173560" y="563749"/>
                    <a:pt x="171617" y="563022"/>
                    <a:pt x="170106" y="561716"/>
                  </a:cubicBezTo>
                  <a:lnTo>
                    <a:pt x="103180" y="504903"/>
                  </a:lnTo>
                  <a:cubicBezTo>
                    <a:pt x="36311" y="448567"/>
                    <a:pt x="-1594" y="365074"/>
                    <a:pt x="8" y="277651"/>
                  </a:cubicBezTo>
                  <a:lnTo>
                    <a:pt x="4439" y="8357"/>
                  </a:lnTo>
                  <a:cubicBezTo>
                    <a:pt x="4496" y="3698"/>
                    <a:pt x="8302" y="-51"/>
                    <a:pt x="12961" y="-51"/>
                  </a:cubicBezTo>
                  <a:lnTo>
                    <a:pt x="12961" y="-51"/>
                  </a:lnTo>
                  <a:cubicBezTo>
                    <a:pt x="17665" y="17"/>
                    <a:pt x="21426" y="3880"/>
                    <a:pt x="21369" y="8584"/>
                  </a:cubicBezTo>
                  <a:cubicBezTo>
                    <a:pt x="21369" y="8584"/>
                    <a:pt x="21369" y="8584"/>
                    <a:pt x="21369" y="8584"/>
                  </a:cubicBezTo>
                  <a:lnTo>
                    <a:pt x="17051" y="277878"/>
                  </a:lnTo>
                  <a:cubicBezTo>
                    <a:pt x="15302" y="360450"/>
                    <a:pt x="50969" y="439374"/>
                    <a:pt x="114088" y="492631"/>
                  </a:cubicBezTo>
                  <a:lnTo>
                    <a:pt x="181014" y="549444"/>
                  </a:lnTo>
                  <a:cubicBezTo>
                    <a:pt x="184650" y="552432"/>
                    <a:pt x="185184" y="557795"/>
                    <a:pt x="182207" y="561432"/>
                  </a:cubicBezTo>
                  <a:cubicBezTo>
                    <a:pt x="180548" y="563454"/>
                    <a:pt x="178060" y="564613"/>
                    <a:pt x="175446" y="564556"/>
                  </a:cubicBezTo>
                  <a:close/>
                </a:path>
              </a:pathLst>
            </a:custGeom>
            <a:solidFill>
              <a:srgbClr val="271C57"/>
            </a:solidFill>
            <a:ln cap="flat" w="11362">
              <a:noFill/>
              <a:prstDash val="solid"/>
              <a:miter/>
            </a:ln>
          </p:spPr>
          <p:txBody>
            <a:bodyPr anchor="ctr" rtlCol="0"/>
            <a:lstStyle/>
            <a:p>
              <a:endParaRPr dirty="0" lang="en-US"/>
            </a:p>
          </p:txBody>
        </p:sp>
        <p:sp>
          <p:nvSpPr>
            <p:cNvPr id="2005" name="Freeform: Shape 2004">
              <a:extLst>
                <a:ext uri="{FF2B5EF4-FFF2-40B4-BE49-F238E27FC236}">
                  <a16:creationId xmlns:a16="http://schemas.microsoft.com/office/drawing/2014/main" id="{17260A21-6BEA-4679-99B0-4801D90FB288}"/>
                </a:ext>
              </a:extLst>
            </p:cNvPr>
            <p:cNvSpPr/>
            <p:nvPr/>
          </p:nvSpPr>
          <p:spPr>
            <a:xfrm>
              <a:off x="6612791" y="5963706"/>
              <a:ext cx="699991" cy="177781"/>
            </a:xfrm>
            <a:custGeom>
              <a:avLst/>
              <a:gdLst>
                <a:gd fmla="*/ 8478 w 699991" name="connsiteX0"/>
                <a:gd fmla="*/ 177730 h 177781" name="connsiteY0"/>
                <a:gd fmla="*/ 184 w 699991" name="connsiteX1"/>
                <a:gd fmla="*/ 171140 h 177781" name="connsiteY1"/>
                <a:gd fmla="*/ 6547 w 699991" name="connsiteX2"/>
                <a:gd fmla="*/ 160800 h 177781" name="connsiteY2"/>
                <a:gd fmla="*/ 690234 w 699991" name="connsiteX3"/>
                <a:gd fmla="*/ 19 h 177781" name="connsiteY3"/>
                <a:gd fmla="*/ 699881 w 699991" name="connsiteX4"/>
                <a:gd fmla="*/ 7507 h 177781" name="connsiteY4"/>
                <a:gd fmla="*/ 694211 w 699991" name="connsiteX5"/>
                <a:gd fmla="*/ 16722 h 177781" name="connsiteY5"/>
                <a:gd fmla="*/ 10410 w 699991" name="connsiteX6"/>
                <a:gd fmla="*/ 177503 h 17778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7781" w="699991">
                  <a:moveTo>
                    <a:pt x="8478" y="177730"/>
                  </a:moveTo>
                  <a:cubicBezTo>
                    <a:pt x="4513" y="177730"/>
                    <a:pt x="1081" y="174992"/>
                    <a:pt x="184" y="171140"/>
                  </a:cubicBezTo>
                  <a:cubicBezTo>
                    <a:pt x="-885" y="166526"/>
                    <a:pt x="1956" y="161925"/>
                    <a:pt x="6547" y="160800"/>
                  </a:cubicBezTo>
                  <a:lnTo>
                    <a:pt x="690234" y="19"/>
                  </a:lnTo>
                  <a:cubicBezTo>
                    <a:pt x="694961" y="-583"/>
                    <a:pt x="699290" y="2769"/>
                    <a:pt x="699881" y="7507"/>
                  </a:cubicBezTo>
                  <a:cubicBezTo>
                    <a:pt x="700392" y="11529"/>
                    <a:pt x="698029" y="15359"/>
                    <a:pt x="694211" y="16722"/>
                  </a:cubicBezTo>
                  <a:lnTo>
                    <a:pt x="10410" y="177503"/>
                  </a:lnTo>
                  <a:close/>
                </a:path>
              </a:pathLst>
            </a:custGeom>
            <a:solidFill>
              <a:srgbClr val="271C57"/>
            </a:solidFill>
            <a:ln cap="flat" w="11362">
              <a:noFill/>
              <a:prstDash val="solid"/>
              <a:miter/>
            </a:ln>
          </p:spPr>
          <p:txBody>
            <a:bodyPr anchor="ctr" rtlCol="0"/>
            <a:lstStyle/>
            <a:p>
              <a:endParaRPr dirty="0" lang="en-US"/>
            </a:p>
          </p:txBody>
        </p:sp>
      </p:grpSp>
      <p:grpSp>
        <p:nvGrpSpPr>
          <p:cNvPr id="2637" name="Group 2636">
            <a:extLst>
              <a:ext uri="{FF2B5EF4-FFF2-40B4-BE49-F238E27FC236}">
                <a16:creationId xmlns:a16="http://schemas.microsoft.com/office/drawing/2014/main" id="{C4E4B475-085D-42C9-87DD-4830FC2C5D2F}"/>
              </a:ext>
            </a:extLst>
          </p:cNvPr>
          <p:cNvGrpSpPr/>
          <p:nvPr/>
        </p:nvGrpSpPr>
        <p:grpSpPr>
          <a:xfrm>
            <a:off x="4050698" y="2403121"/>
            <a:ext cx="4065328" cy="2288707"/>
            <a:chOff x="5980607" y="1016388"/>
            <a:chExt cx="1854402" cy="1043995"/>
          </a:xfrm>
        </p:grpSpPr>
        <p:sp>
          <p:nvSpPr>
            <p:cNvPr id="2638" name="Freeform: Shape 2637">
              <a:extLst>
                <a:ext uri="{FF2B5EF4-FFF2-40B4-BE49-F238E27FC236}">
                  <a16:creationId xmlns:a16="http://schemas.microsoft.com/office/drawing/2014/main" id="{60BDEB75-9766-4EBF-AED4-70544CB45C2D}"/>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2639" name="Freeform: Shape 2638">
              <a:extLst>
                <a:ext uri="{FF2B5EF4-FFF2-40B4-BE49-F238E27FC236}">
                  <a16:creationId xmlns:a16="http://schemas.microsoft.com/office/drawing/2014/main" id="{29F7A7F2-92AA-4008-9DC9-5495D024665E}"/>
                </a:ext>
              </a:extLst>
            </p:cNvPr>
            <p:cNvSpPr/>
            <p:nvPr/>
          </p:nvSpPr>
          <p:spPr>
            <a:xfrm>
              <a:off x="5995753" y="1032637"/>
              <a:ext cx="1824034" cy="1011157"/>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alpha val="55000"/>
              </a:srgbClr>
            </a:solidFill>
            <a:ln cap="flat" w="11362">
              <a:noFill/>
              <a:prstDash val="solid"/>
              <a:miter/>
            </a:ln>
          </p:spPr>
          <p:txBody>
            <a:bodyPr anchor="ctr" rtlCol="0"/>
            <a:lstStyle/>
            <a:p>
              <a:endParaRPr dirty="0" lang="en-US"/>
            </a:p>
          </p:txBody>
        </p:sp>
        <p:sp>
          <p:nvSpPr>
            <p:cNvPr id="2640" name="Freeform: Shape 2639">
              <a:extLst>
                <a:ext uri="{FF2B5EF4-FFF2-40B4-BE49-F238E27FC236}">
                  <a16:creationId xmlns:a16="http://schemas.microsoft.com/office/drawing/2014/main" id="{855215F5-1FCE-48B9-AB11-1B3104319135}"/>
                </a:ext>
              </a:extLst>
            </p:cNvPr>
            <p:cNvSpPr/>
            <p:nvPr/>
          </p:nvSpPr>
          <p:spPr>
            <a:xfrm>
              <a:off x="5980607" y="1016388"/>
              <a:ext cx="1854402" cy="1043995"/>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dirty="0" lang="en-US"/>
            </a:p>
          </p:txBody>
        </p:sp>
        <p:sp>
          <p:nvSpPr>
            <p:cNvPr id="2641" name="Freeform: Shape 2640">
              <a:extLst>
                <a:ext uri="{FF2B5EF4-FFF2-40B4-BE49-F238E27FC236}">
                  <a16:creationId xmlns:a16="http://schemas.microsoft.com/office/drawing/2014/main" id="{CE5AA3D0-F708-4B35-8272-4687B7B6A96D}"/>
                </a:ext>
              </a:extLst>
            </p:cNvPr>
            <p:cNvSpPr/>
            <p:nvPr/>
          </p:nvSpPr>
          <p:spPr>
            <a:xfrm>
              <a:off x="6405137" y="1157966"/>
              <a:ext cx="108446" cy="101013"/>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dirty="0" lang="en-US"/>
            </a:p>
          </p:txBody>
        </p:sp>
        <p:sp>
          <p:nvSpPr>
            <p:cNvPr id="2642" name="Freeform: Shape 2641">
              <a:extLst>
                <a:ext uri="{FF2B5EF4-FFF2-40B4-BE49-F238E27FC236}">
                  <a16:creationId xmlns:a16="http://schemas.microsoft.com/office/drawing/2014/main" id="{AAC0472B-906F-4CF0-8774-2367242ED331}"/>
                </a:ext>
              </a:extLst>
            </p:cNvPr>
            <p:cNvSpPr/>
            <p:nvPr/>
          </p:nvSpPr>
          <p:spPr>
            <a:xfrm>
              <a:off x="6925157" y="1542985"/>
              <a:ext cx="108378" cy="98800"/>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dirty="0" lang="en-US"/>
            </a:p>
          </p:txBody>
        </p:sp>
        <p:sp>
          <p:nvSpPr>
            <p:cNvPr id="2643" name="Freeform: Shape 2642">
              <a:extLst>
                <a:ext uri="{FF2B5EF4-FFF2-40B4-BE49-F238E27FC236}">
                  <a16:creationId xmlns:a16="http://schemas.microsoft.com/office/drawing/2014/main" id="{670ACE35-6648-49E3-9B16-76E75DD7E2F7}"/>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2644" name="Freeform: Shape 2643">
              <a:extLst>
                <a:ext uri="{FF2B5EF4-FFF2-40B4-BE49-F238E27FC236}">
                  <a16:creationId xmlns:a16="http://schemas.microsoft.com/office/drawing/2014/main" id="{AE8B2E7D-042A-4213-B6A3-44229523A5B2}"/>
                </a:ext>
              </a:extLst>
            </p:cNvPr>
            <p:cNvSpPr/>
            <p:nvPr/>
          </p:nvSpPr>
          <p:spPr>
            <a:xfrm>
              <a:off x="7341710" y="1763364"/>
              <a:ext cx="108444" cy="99764"/>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dirty="0" lang="en-US"/>
            </a:p>
          </p:txBody>
        </p:sp>
        <p:sp>
          <p:nvSpPr>
            <p:cNvPr id="2645" name="Freeform: Shape 2644">
              <a:extLst>
                <a:ext uri="{FF2B5EF4-FFF2-40B4-BE49-F238E27FC236}">
                  <a16:creationId xmlns:a16="http://schemas.microsoft.com/office/drawing/2014/main" id="{A52E1D17-4134-4790-9E48-F3156174E818}"/>
                </a:ext>
              </a:extLst>
            </p:cNvPr>
            <p:cNvSpPr/>
            <p:nvPr/>
          </p:nvSpPr>
          <p:spPr>
            <a:xfrm>
              <a:off x="6405205" y="1795065"/>
              <a:ext cx="108378" cy="99879"/>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dirty="0" lang="en-US"/>
            </a:p>
          </p:txBody>
        </p:sp>
        <p:sp>
          <p:nvSpPr>
            <p:cNvPr id="2646" name="Freeform: Shape 2645">
              <a:extLst>
                <a:ext uri="{FF2B5EF4-FFF2-40B4-BE49-F238E27FC236}">
                  <a16:creationId xmlns:a16="http://schemas.microsoft.com/office/drawing/2014/main" id="{AC3C9CC4-A42C-459F-B231-2A924C9D754A}"/>
                </a:ext>
              </a:extLst>
            </p:cNvPr>
            <p:cNvSpPr/>
            <p:nvPr/>
          </p:nvSpPr>
          <p:spPr>
            <a:xfrm>
              <a:off x="7440212" y="1538954"/>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2647" name="Freeform: Shape 2646">
              <a:extLst>
                <a:ext uri="{FF2B5EF4-FFF2-40B4-BE49-F238E27FC236}">
                  <a16:creationId xmlns:a16="http://schemas.microsoft.com/office/drawing/2014/main" id="{8F09BD34-F7FB-486D-8306-F455079AD56E}"/>
                </a:ext>
              </a:extLst>
            </p:cNvPr>
            <p:cNvSpPr/>
            <p:nvPr/>
          </p:nvSpPr>
          <p:spPr>
            <a:xfrm>
              <a:off x="6807656" y="1823700"/>
              <a:ext cx="61585" cy="61585"/>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2648" name="Freeform: Shape 2647">
              <a:extLst>
                <a:ext uri="{FF2B5EF4-FFF2-40B4-BE49-F238E27FC236}">
                  <a16:creationId xmlns:a16="http://schemas.microsoft.com/office/drawing/2014/main" id="{B6634EB9-F43E-4C0A-A75E-1DC9E71A0C3A}"/>
                </a:ext>
              </a:extLst>
            </p:cNvPr>
            <p:cNvSpPr/>
            <p:nvPr/>
          </p:nvSpPr>
          <p:spPr>
            <a:xfrm>
              <a:off x="6926282" y="1156148"/>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2649" name="Freeform: Shape 2648">
              <a:extLst>
                <a:ext uri="{FF2B5EF4-FFF2-40B4-BE49-F238E27FC236}">
                  <a16:creationId xmlns:a16="http://schemas.microsoft.com/office/drawing/2014/main" id="{EFB465C9-CECC-42E1-ACFA-607542D9C85F}"/>
                </a:ext>
              </a:extLst>
            </p:cNvPr>
            <p:cNvSpPr/>
            <p:nvPr/>
          </p:nvSpPr>
          <p:spPr>
            <a:xfrm>
              <a:off x="6268842" y="1507366"/>
              <a:ext cx="61585" cy="61585"/>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dirty="0" lang="en-US"/>
            </a:p>
          </p:txBody>
        </p:sp>
        <p:sp>
          <p:nvSpPr>
            <p:cNvPr id="2650" name="Freeform: Shape 2649">
              <a:extLst>
                <a:ext uri="{FF2B5EF4-FFF2-40B4-BE49-F238E27FC236}">
                  <a16:creationId xmlns:a16="http://schemas.microsoft.com/office/drawing/2014/main" id="{BF1B3D32-C7E8-4D8E-BF7B-26ADF0FD57E9}"/>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grpSp>
      <p:sp>
        <p:nvSpPr>
          <p:cNvPr id="63" name="Freeform: Shape 62">
            <a:extLst>
              <a:ext uri="{FF2B5EF4-FFF2-40B4-BE49-F238E27FC236}">
                <a16:creationId xmlns:a16="http://schemas.microsoft.com/office/drawing/2014/main" id="{BB0A0F42-BE9E-4B78-A43A-DF0E62835233}"/>
              </a:ext>
            </a:extLst>
          </p:cNvPr>
          <p:cNvSpPr/>
          <p:nvPr/>
        </p:nvSpPr>
        <p:spPr>
          <a:xfrm>
            <a:off x="-3313246" y="615139"/>
            <a:ext cx="3998754" cy="2216718"/>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alpha val="55000"/>
            </a:srgbClr>
          </a:solidFill>
          <a:ln cap="flat" w="11362">
            <a:noFill/>
            <a:prstDash val="solid"/>
            <a:miter/>
          </a:ln>
        </p:spPr>
        <p:txBody>
          <a:bodyPr anchor="ctr" rtlCol="0"/>
          <a:lstStyle/>
          <a:p>
            <a:endParaRPr dirty="0" lang="en-US"/>
          </a:p>
        </p:txBody>
      </p:sp>
      <p:grpSp>
        <p:nvGrpSpPr>
          <p:cNvPr id="4" name="Group 3">
            <a:extLst>
              <a:ext uri="{FF2B5EF4-FFF2-40B4-BE49-F238E27FC236}">
                <a16:creationId xmlns:a16="http://schemas.microsoft.com/office/drawing/2014/main" id="{49013767-C172-4EC6-85A5-14DB661AA871}"/>
              </a:ext>
            </a:extLst>
          </p:cNvPr>
          <p:cNvGrpSpPr/>
          <p:nvPr/>
        </p:nvGrpSpPr>
        <p:grpSpPr>
          <a:xfrm>
            <a:off x="4088731" y="2412769"/>
            <a:ext cx="4065328" cy="2288707"/>
            <a:chOff x="-131549" y="4264242"/>
            <a:chExt cx="4065328" cy="2288707"/>
          </a:xfrm>
        </p:grpSpPr>
        <p:sp>
          <p:nvSpPr>
            <p:cNvPr id="3" name="Freeform: Shape 2">
              <a:extLst>
                <a:ext uri="{FF2B5EF4-FFF2-40B4-BE49-F238E27FC236}">
                  <a16:creationId xmlns:a16="http://schemas.microsoft.com/office/drawing/2014/main" id="{CC259FF4-A0C9-418B-979E-7BFA20DE8AB1}"/>
                </a:ext>
              </a:extLst>
            </p:cNvPr>
            <p:cNvSpPr/>
            <p:nvPr/>
          </p:nvSpPr>
          <p:spPr>
            <a:xfrm>
              <a:off x="-53733" y="4341298"/>
              <a:ext cx="3857296" cy="2133600"/>
            </a:xfrm>
            <a:custGeom>
              <a:avLst/>
              <a:gdLst>
                <a:gd fmla="*/ 399393 w 3857296" name="connsiteX0"/>
                <a:gd fmla="*/ 73573 h 2133600" name="connsiteY0"/>
                <a:gd fmla="*/ 557048 w 3857296" name="connsiteX1"/>
                <a:gd fmla="*/ 0 h 2133600" name="connsiteY1"/>
                <a:gd fmla="*/ 3342290 w 3857296" name="connsiteX2"/>
                <a:gd fmla="*/ 10511 h 2133600" name="connsiteY2"/>
                <a:gd fmla="*/ 3584028 w 3857296" name="connsiteX3"/>
                <a:gd fmla="*/ 157656 h 2133600" name="connsiteY3"/>
                <a:gd fmla="*/ 3857296 w 3857296" name="connsiteX4"/>
                <a:gd fmla="*/ 2028497 h 2133600" name="connsiteY4"/>
                <a:gd fmla="*/ 3499945 w 3857296" name="connsiteX5"/>
                <a:gd fmla="*/ 2133600 h 2133600" name="connsiteY5"/>
                <a:gd fmla="*/ 136634 w 3857296" name="connsiteX6"/>
                <a:gd fmla="*/ 2091559 h 2133600" name="connsiteY6"/>
                <a:gd fmla="*/ 0 w 3857296" name="connsiteX7"/>
                <a:gd fmla="*/ 1954925 h 2133600" name="connsiteY7"/>
                <a:gd fmla="*/ 399393 w 3857296" name="connsiteX8"/>
                <a:gd fmla="*/ 73573 h 213360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133600" w="3857296">
                  <a:moveTo>
                    <a:pt x="399393" y="73573"/>
                  </a:moveTo>
                  <a:lnTo>
                    <a:pt x="557048" y="0"/>
                  </a:lnTo>
                  <a:lnTo>
                    <a:pt x="3342290" y="10511"/>
                  </a:lnTo>
                  <a:lnTo>
                    <a:pt x="3584028" y="157656"/>
                  </a:lnTo>
                  <a:lnTo>
                    <a:pt x="3857296" y="2028497"/>
                  </a:lnTo>
                  <a:lnTo>
                    <a:pt x="3499945" y="2133600"/>
                  </a:lnTo>
                  <a:lnTo>
                    <a:pt x="136634" y="2091559"/>
                  </a:lnTo>
                  <a:lnTo>
                    <a:pt x="0" y="1954925"/>
                  </a:lnTo>
                  <a:lnTo>
                    <a:pt x="399393" y="735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Freeform: Shape 61">
              <a:extLst>
                <a:ext uri="{FF2B5EF4-FFF2-40B4-BE49-F238E27FC236}">
                  <a16:creationId xmlns:a16="http://schemas.microsoft.com/office/drawing/2014/main" id="{8D747021-32E9-410F-905D-7AAE8FF36ECD}"/>
                </a:ext>
              </a:extLst>
            </p:cNvPr>
            <p:cNvSpPr/>
            <p:nvPr/>
          </p:nvSpPr>
          <p:spPr>
            <a:xfrm>
              <a:off x="2962416" y="6195745"/>
              <a:ext cx="185825" cy="185827"/>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64" name="Freeform: Shape 63">
              <a:extLst>
                <a:ext uri="{FF2B5EF4-FFF2-40B4-BE49-F238E27FC236}">
                  <a16:creationId xmlns:a16="http://schemas.microsoft.com/office/drawing/2014/main" id="{75EEE9BF-1AAD-4D32-96F3-ABE00936800D}"/>
                </a:ext>
              </a:extLst>
            </p:cNvPr>
            <p:cNvSpPr/>
            <p:nvPr/>
          </p:nvSpPr>
          <p:spPr>
            <a:xfrm>
              <a:off x="-131549" y="4264242"/>
              <a:ext cx="4065328" cy="2288707"/>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dirty="0" lang="en-US"/>
            </a:p>
          </p:txBody>
        </p:sp>
        <p:sp>
          <p:nvSpPr>
            <p:cNvPr id="65" name="Freeform: Shape 64">
              <a:extLst>
                <a:ext uri="{FF2B5EF4-FFF2-40B4-BE49-F238E27FC236}">
                  <a16:creationId xmlns:a16="http://schemas.microsoft.com/office/drawing/2014/main" id="{EFFF2104-2026-4FAE-A6E8-C3C54E2FC2C1}"/>
                </a:ext>
              </a:extLst>
            </p:cNvPr>
            <p:cNvSpPr/>
            <p:nvPr/>
          </p:nvSpPr>
          <p:spPr>
            <a:xfrm>
              <a:off x="799130" y="4574618"/>
              <a:ext cx="237742" cy="221447"/>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dirty="0" lang="en-US"/>
            </a:p>
          </p:txBody>
        </p:sp>
        <p:sp>
          <p:nvSpPr>
            <p:cNvPr id="66" name="Freeform: Shape 65">
              <a:extLst>
                <a:ext uri="{FF2B5EF4-FFF2-40B4-BE49-F238E27FC236}">
                  <a16:creationId xmlns:a16="http://schemas.microsoft.com/office/drawing/2014/main" id="{83B92CC3-DA8E-42B2-9F8C-E0FD3D6C15C9}"/>
                </a:ext>
              </a:extLst>
            </p:cNvPr>
            <p:cNvSpPr/>
            <p:nvPr/>
          </p:nvSpPr>
          <p:spPr>
            <a:xfrm>
              <a:off x="1939148" y="5418679"/>
              <a:ext cx="237593" cy="216595"/>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dirty="0" lang="en-US"/>
            </a:p>
          </p:txBody>
        </p:sp>
        <p:sp>
          <p:nvSpPr>
            <p:cNvPr id="67" name="Freeform: Shape 66">
              <a:extLst>
                <a:ext uri="{FF2B5EF4-FFF2-40B4-BE49-F238E27FC236}">
                  <a16:creationId xmlns:a16="http://schemas.microsoft.com/office/drawing/2014/main" id="{722E48EC-408B-4221-AFBF-0FCABA7ED63F}"/>
                </a:ext>
              </a:extLst>
            </p:cNvPr>
            <p:cNvSpPr/>
            <p:nvPr/>
          </p:nvSpPr>
          <p:spPr>
            <a:xfrm>
              <a:off x="2946572" y="4692441"/>
              <a:ext cx="237645" cy="220201"/>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68" name="Freeform: Shape 67">
              <a:extLst>
                <a:ext uri="{FF2B5EF4-FFF2-40B4-BE49-F238E27FC236}">
                  <a16:creationId xmlns:a16="http://schemas.microsoft.com/office/drawing/2014/main" id="{1B497191-D627-4C96-9C70-F3E5F2132D4C}"/>
                </a:ext>
              </a:extLst>
            </p:cNvPr>
            <p:cNvSpPr/>
            <p:nvPr/>
          </p:nvSpPr>
          <p:spPr>
            <a:xfrm>
              <a:off x="2852340" y="5901807"/>
              <a:ext cx="237737" cy="218708"/>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dirty="0" lang="en-US"/>
            </a:p>
          </p:txBody>
        </p:sp>
        <p:sp>
          <p:nvSpPr>
            <p:cNvPr id="69" name="Freeform: Shape 68">
              <a:extLst>
                <a:ext uri="{FF2B5EF4-FFF2-40B4-BE49-F238E27FC236}">
                  <a16:creationId xmlns:a16="http://schemas.microsoft.com/office/drawing/2014/main" id="{1D82B6F3-7D0C-4F9B-9207-E265E1FE0A3F}"/>
                </a:ext>
              </a:extLst>
            </p:cNvPr>
            <p:cNvSpPr/>
            <p:nvPr/>
          </p:nvSpPr>
          <p:spPr>
            <a:xfrm>
              <a:off x="799279" y="5971303"/>
              <a:ext cx="237593" cy="218961"/>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dirty="0" lang="en-US"/>
            </a:p>
          </p:txBody>
        </p:sp>
        <p:sp>
          <p:nvSpPr>
            <p:cNvPr id="70" name="Freeform: Shape 69">
              <a:extLst>
                <a:ext uri="{FF2B5EF4-FFF2-40B4-BE49-F238E27FC236}">
                  <a16:creationId xmlns:a16="http://schemas.microsoft.com/office/drawing/2014/main" id="{76E62852-9AD6-403C-86DF-3C384941D8C6}"/>
                </a:ext>
              </a:extLst>
            </p:cNvPr>
            <p:cNvSpPr/>
            <p:nvPr/>
          </p:nvSpPr>
          <p:spPr>
            <a:xfrm>
              <a:off x="3068282" y="5409842"/>
              <a:ext cx="135010" cy="135010"/>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71" name="Freeform: Shape 70">
              <a:extLst>
                <a:ext uri="{FF2B5EF4-FFF2-40B4-BE49-F238E27FC236}">
                  <a16:creationId xmlns:a16="http://schemas.microsoft.com/office/drawing/2014/main" id="{4EDB11A7-E5A0-4ADA-A5C0-E972E5D68845}"/>
                </a:ext>
              </a:extLst>
            </p:cNvPr>
            <p:cNvSpPr/>
            <p:nvPr/>
          </p:nvSpPr>
          <p:spPr>
            <a:xfrm>
              <a:off x="1681556" y="6034079"/>
              <a:ext cx="135010" cy="135010"/>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72" name="Freeform: Shape 71">
              <a:extLst>
                <a:ext uri="{FF2B5EF4-FFF2-40B4-BE49-F238E27FC236}">
                  <a16:creationId xmlns:a16="http://schemas.microsoft.com/office/drawing/2014/main" id="{7AEB3B4F-1FA5-4B2F-AEC3-42DEF98F2DC8}"/>
                </a:ext>
              </a:extLst>
            </p:cNvPr>
            <p:cNvSpPr/>
            <p:nvPr/>
          </p:nvSpPr>
          <p:spPr>
            <a:xfrm>
              <a:off x="1941615" y="4570632"/>
              <a:ext cx="135010" cy="135010"/>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73" name="Freeform: Shape 72">
              <a:extLst>
                <a:ext uri="{FF2B5EF4-FFF2-40B4-BE49-F238E27FC236}">
                  <a16:creationId xmlns:a16="http://schemas.microsoft.com/office/drawing/2014/main" id="{89E6E055-91B2-4E69-A203-79B34BC53D72}"/>
                </a:ext>
              </a:extLst>
            </p:cNvPr>
            <p:cNvSpPr/>
            <p:nvPr/>
          </p:nvSpPr>
          <p:spPr>
            <a:xfrm>
              <a:off x="500337" y="5340593"/>
              <a:ext cx="135010" cy="135010"/>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dirty="0" lang="en-US"/>
            </a:p>
          </p:txBody>
        </p:sp>
        <p:sp>
          <p:nvSpPr>
            <p:cNvPr id="74" name="Freeform: Shape 73">
              <a:extLst>
                <a:ext uri="{FF2B5EF4-FFF2-40B4-BE49-F238E27FC236}">
                  <a16:creationId xmlns:a16="http://schemas.microsoft.com/office/drawing/2014/main" id="{B847A657-ED7B-4F00-BDBD-7794BD9809B9}"/>
                </a:ext>
              </a:extLst>
            </p:cNvPr>
            <p:cNvSpPr/>
            <p:nvPr/>
          </p:nvSpPr>
          <p:spPr>
            <a:xfrm>
              <a:off x="2716633" y="4265487"/>
              <a:ext cx="88528" cy="74728"/>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grpSp>
      <p:sp>
        <p:nvSpPr>
          <p:cNvPr id="77" name="TextBox 76">
            <a:extLst>
              <a:ext uri="{FF2B5EF4-FFF2-40B4-BE49-F238E27FC236}">
                <a16:creationId xmlns:a16="http://schemas.microsoft.com/office/drawing/2014/main" id="{CFDB8ABB-0034-4939-B51A-F8DC5296BEC4}"/>
              </a:ext>
            </a:extLst>
          </p:cNvPr>
          <p:cNvSpPr txBox="1"/>
          <p:nvPr/>
        </p:nvSpPr>
        <p:spPr>
          <a:xfrm>
            <a:off x="4224886" y="5039731"/>
            <a:ext cx="4065400" cy="461665"/>
          </a:xfrm>
          <a:prstGeom prst="rect">
            <a:avLst/>
          </a:prstGeom>
          <a:noFill/>
        </p:spPr>
        <p:txBody>
          <a:bodyPr rtlCol="0" wrap="square">
            <a:spAutoFit/>
          </a:bodyPr>
          <a:lstStyle/>
          <a:p txid="45159c47a61b98d846c5306c757b92a4">
            <a:pPr algn="ctr">
              <a:buClr>
                <a:srgbClr val="008CCF"/>
              </a:buClr>
            </a:pPr>
            <a:r>
              <a:rPr dirty="0" lang="en-US" sz="2400"/>
              <a:t>Elles facilitent l’analyse des données</a:t>
            </a:r>
          </a:p>
        </p:txBody>
      </p:sp>
    </p:spTree>
    <p:custDataLst>
      <p:tags r:id="rId1"/>
    </p:custDataLst>
    <p:extLst>
      <p:ext uri="{BB962C8B-B14F-4D97-AF65-F5344CB8AC3E}">
        <p14:creationId xmlns:p14="http://schemas.microsoft.com/office/powerpoint/2010/main" val="2439106835"/>
      </p:ext>
    </p:extLst>
  </p:cSld>
  <p:clrMapOvr>
    <a:masterClrMapping/>
  </p:clrMapOvr>
  <mc:AlternateContent xmlns:mc="http://schemas.openxmlformats.org/markup-compatibility/2006" xmlns:p14="http://schemas.microsoft.com/office/powerpoint/2010/main">
    <mc:Choice Requires="p14">
      <p:transition advTm="14544" p14:dur="2000" spd="slow"/>
    </mc:Choice>
    <mc:Fallback xmlns="">
      <p:transition advTm="1454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47" presetSubtype="0">
                                  <p:stCondLst>
                                    <p:cond delay="0"/>
                                  </p:stCondLst>
                                  <p:childTnLst>
                                    <p:set>
                                      <p:cBhvr>
                                        <p:cTn dur="1" fill="hold" id="6">
                                          <p:stCondLst>
                                            <p:cond delay="0"/>
                                          </p:stCondLst>
                                        </p:cTn>
                                        <p:tgtEl>
                                          <p:spTgt spid="1997"/>
                                        </p:tgtEl>
                                        <p:attrNameLst>
                                          <p:attrName>style.visibility</p:attrName>
                                        </p:attrNameLst>
                                      </p:cBhvr>
                                      <p:to>
                                        <p:strVal val="visible"/>
                                      </p:to>
                                    </p:set>
                                    <p:animEffect filter="fade" transition="in">
                                      <p:cBhvr>
                                        <p:cTn dur="500" id="7"/>
                                        <p:tgtEl>
                                          <p:spTgt spid="1997"/>
                                        </p:tgtEl>
                                      </p:cBhvr>
                                    </p:animEffect>
                                    <p:anim calcmode="lin" valueType="num">
                                      <p:cBhvr>
                                        <p:cTn dur="500" fill="hold" id="8"/>
                                        <p:tgtEl>
                                          <p:spTgt spid="1997"/>
                                        </p:tgtEl>
                                        <p:attrNameLst>
                                          <p:attrName>ppt_x</p:attrName>
                                        </p:attrNameLst>
                                      </p:cBhvr>
                                      <p:tavLst>
                                        <p:tav tm="0">
                                          <p:val>
                                            <p:strVal val="#ppt_x"/>
                                          </p:val>
                                        </p:tav>
                                        <p:tav tm="100000">
                                          <p:val>
                                            <p:strVal val="#ppt_x"/>
                                          </p:val>
                                        </p:tav>
                                      </p:tavLst>
                                    </p:anim>
                                    <p:anim calcmode="lin" valueType="num">
                                      <p:cBhvr>
                                        <p:cTn dur="500" fill="hold" id="9"/>
                                        <p:tgtEl>
                                          <p:spTgt spid="1997"/>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7" presetSubtype="0">
                                  <p:stCondLst>
                                    <p:cond delay="0"/>
                                  </p:stCondLst>
                                  <p:childTnLst>
                                    <p:set>
                                      <p:cBhvr>
                                        <p:cTn dur="1" fill="hold" id="13">
                                          <p:stCondLst>
                                            <p:cond delay="0"/>
                                          </p:stCondLst>
                                        </p:cTn>
                                        <p:tgtEl>
                                          <p:spTgt spid="2637"/>
                                        </p:tgtEl>
                                        <p:attrNameLst>
                                          <p:attrName>style.visibility</p:attrName>
                                        </p:attrNameLst>
                                      </p:cBhvr>
                                      <p:to>
                                        <p:strVal val="visible"/>
                                      </p:to>
                                    </p:set>
                                    <p:animEffect filter="fade" transition="in">
                                      <p:cBhvr>
                                        <p:cTn dur="500" id="14"/>
                                        <p:tgtEl>
                                          <p:spTgt spid="2637"/>
                                        </p:tgtEl>
                                      </p:cBhvr>
                                    </p:animEffect>
                                    <p:anim calcmode="lin" valueType="num">
                                      <p:cBhvr>
                                        <p:cTn dur="500" fill="hold" id="15"/>
                                        <p:tgtEl>
                                          <p:spTgt spid="2637"/>
                                        </p:tgtEl>
                                        <p:attrNameLst>
                                          <p:attrName>ppt_x</p:attrName>
                                        </p:attrNameLst>
                                      </p:cBhvr>
                                      <p:tavLst>
                                        <p:tav tm="0">
                                          <p:val>
                                            <p:strVal val="#ppt_x"/>
                                          </p:val>
                                        </p:tav>
                                        <p:tav tm="100000">
                                          <p:val>
                                            <p:strVal val="#ppt_x"/>
                                          </p:val>
                                        </p:tav>
                                      </p:tavLst>
                                    </p:anim>
                                    <p:anim calcmode="lin" valueType="num">
                                      <p:cBhvr>
                                        <p:cTn dur="500" fill="hold" id="16"/>
                                        <p:tgtEl>
                                          <p:spTgt spid="2637"/>
                                        </p:tgtEl>
                                        <p:attrNameLst>
                                          <p:attrName>ppt_y</p:attrName>
                                        </p:attrNameLst>
                                      </p:cBhvr>
                                      <p:tavLst>
                                        <p:tav tm="0">
                                          <p:val>
                                            <p:strVal val="#ppt_y-.1"/>
                                          </p:val>
                                        </p:tav>
                                        <p:tav tm="100000">
                                          <p:val>
                                            <p:strVal val="#ppt_y"/>
                                          </p:val>
                                        </p:tav>
                                      </p:tavLst>
                                    </p:anim>
                                  </p:childTnLst>
                                </p:cTn>
                              </p:par>
                              <p:par>
                                <p:cTn fill="hold" id="17" nodeType="withEffect" presetClass="entr" presetID="47" presetSubtype="0">
                                  <p:stCondLst>
                                    <p:cond delay="0"/>
                                  </p:stCondLst>
                                  <p:childTnLst>
                                    <p:set>
                                      <p:cBhvr>
                                        <p:cTn dur="1" fill="hold" id="18">
                                          <p:stCondLst>
                                            <p:cond delay="0"/>
                                          </p:stCondLst>
                                        </p:cTn>
                                        <p:tgtEl>
                                          <p:spTgt spid="4"/>
                                        </p:tgtEl>
                                        <p:attrNameLst>
                                          <p:attrName>style.visibility</p:attrName>
                                        </p:attrNameLst>
                                      </p:cBhvr>
                                      <p:to>
                                        <p:strVal val="visible"/>
                                      </p:to>
                                    </p:set>
                                    <p:animEffect filter="fade" transition="in">
                                      <p:cBhvr>
                                        <p:cTn dur="500" id="19"/>
                                        <p:tgtEl>
                                          <p:spTgt spid="4"/>
                                        </p:tgtEl>
                                      </p:cBhvr>
                                    </p:animEffect>
                                    <p:anim calcmode="lin" valueType="num">
                                      <p:cBhvr>
                                        <p:cTn dur="500" fill="hold" id="20"/>
                                        <p:tgtEl>
                                          <p:spTgt spid="4"/>
                                        </p:tgtEl>
                                        <p:attrNameLst>
                                          <p:attrName>ppt_x</p:attrName>
                                        </p:attrNameLst>
                                      </p:cBhvr>
                                      <p:tavLst>
                                        <p:tav tm="0">
                                          <p:val>
                                            <p:strVal val="#ppt_x"/>
                                          </p:val>
                                        </p:tav>
                                        <p:tav tm="100000">
                                          <p:val>
                                            <p:strVal val="#ppt_x"/>
                                          </p:val>
                                        </p:tav>
                                      </p:tavLst>
                                    </p:anim>
                                    <p:anim calcmode="lin" valueType="num">
                                      <p:cBhvr>
                                        <p:cTn dur="500" fill="hold" id="21"/>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xit" presetID="10" presetSubtype="0">
                                  <p:stCondLst>
                                    <p:cond delay="0"/>
                                  </p:stCondLst>
                                  <p:childTnLst>
                                    <p:animEffect filter="fade" transition="out">
                                      <p:cBhvr>
                                        <p:cTn dur="500" id="25"/>
                                        <p:tgtEl>
                                          <p:spTgt spid="4"/>
                                        </p:tgtEl>
                                      </p:cBhvr>
                                    </p:animEffect>
                                    <p:set>
                                      <p:cBhvr>
                                        <p:cTn dur="1" fill="hold" id="26">
                                          <p:stCondLst>
                                            <p:cond delay="499"/>
                                          </p:stCondLst>
                                        </p:cTn>
                                        <p:tgtEl>
                                          <p:spTgt spid="4"/>
                                        </p:tgtEl>
                                        <p:attrNameLst>
                                          <p:attrName>style.visibility</p:attrName>
                                        </p:attrNameLst>
                                      </p:cBhvr>
                                      <p:to>
                                        <p:strVal val="hidden"/>
                                      </p:to>
                                    </p:se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77"/>
                                        </p:tgtEl>
                                        <p:attrNameLst>
                                          <p:attrName>style.visibility</p:attrName>
                                        </p:attrNameLst>
                                      </p:cBhvr>
                                      <p:to>
                                        <p:strVal val="visible"/>
                                      </p:to>
                                    </p:set>
                                    <p:animEffect filter="fade" transition="in">
                                      <p:cBhvr>
                                        <p:cTn dur="500" id="31"/>
                                        <p:tgtEl>
                                          <p:spTgt spid="7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7"/>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62ECB1-6B11-408C-8A96-9920A63D166E}"/>
              </a:ext>
            </a:extLst>
          </p:cNvPr>
          <p:cNvPicPr>
            <a:picLocks noChangeAspect="1"/>
          </p:cNvPicPr>
          <p:nvPr/>
        </p:nvPicPr>
        <p:blipFill>
          <a:blip r:embed="rId4"/>
          <a:stretch>
            <a:fillRect/>
          </a:stretch>
        </p:blipFill>
        <p:spPr>
          <a:xfrm>
            <a:off x="0" y="6350"/>
            <a:ext cx="12192000" cy="6845300"/>
          </a:xfrm>
          <a:prstGeom prst="rect">
            <a:avLst/>
          </a:prstGeom>
        </p:spPr>
      </p:pic>
      <p:sp>
        <p:nvSpPr>
          <p:cNvPr id="5" name="TextBox 4">
            <a:extLst>
              <a:ext uri="{FF2B5EF4-FFF2-40B4-BE49-F238E27FC236}">
                <a16:creationId xmlns:a16="http://schemas.microsoft.com/office/drawing/2014/main" id="{239CE9E3-6A36-4C40-BEDF-F7C7D29411D0}"/>
              </a:ext>
            </a:extLst>
          </p:cNvPr>
          <p:cNvSpPr txBox="1"/>
          <p:nvPr/>
        </p:nvSpPr>
        <p:spPr>
          <a:xfrm>
            <a:off x="2133600" y="748796"/>
            <a:ext cx="3755165" cy="830997"/>
          </a:xfrm>
          <a:prstGeom prst="rect">
            <a:avLst/>
          </a:prstGeom>
          <a:noFill/>
        </p:spPr>
        <p:txBody>
          <a:bodyPr rtlCol="0" wrap="square">
            <a:spAutoFit/>
          </a:bodyPr>
          <a:lstStyle/>
          <a:p txid="1406ba2c6fb49fc6d816926adf662b1b">
            <a:pPr algn="l" indent="-342900" marL="342900">
              <a:buClr>
                <a:srgbClr val="008CCF"/>
              </a:buClr>
              <a:buFont charset="0" panose="020B0604020202020204" pitchFamily="34" typeface="Arial"/>
              <a:buChar char="•"/>
            </a:pPr>
            <a:r>
              <a:rPr dirty="0" lang="en-US" sz="2400"/>
              <a:t>Indicateur : PEV – DPT  1 à 3 Taux d’abandon (%)</a:t>
            </a:r>
          </a:p>
        </p:txBody>
      </p:sp>
      <p:sp>
        <p:nvSpPr>
          <p:cNvPr id="6" name="TextBox 5">
            <a:extLst>
              <a:ext uri="{FF2B5EF4-FFF2-40B4-BE49-F238E27FC236}">
                <a16:creationId xmlns:a16="http://schemas.microsoft.com/office/drawing/2014/main" id="{A4E26CB0-042E-4CA7-9647-F700FE03910E}"/>
              </a:ext>
            </a:extLst>
          </p:cNvPr>
          <p:cNvSpPr txBox="1"/>
          <p:nvPr/>
        </p:nvSpPr>
        <p:spPr>
          <a:xfrm>
            <a:off x="2340835" y="1866900"/>
            <a:ext cx="3755165" cy="1569660"/>
          </a:xfrm>
          <a:prstGeom prst="rect">
            <a:avLst/>
          </a:prstGeom>
          <a:noFill/>
        </p:spPr>
        <p:txBody>
          <a:bodyPr rtlCol="0" wrap="square">
            <a:spAutoFit/>
          </a:bodyPr>
          <a:lstStyle/>
          <a:p txid="fa2c20afdd595e9d955579deb8da76c2">
            <a:pPr algn="l">
              <a:buClr>
                <a:srgbClr val="008CCF"/>
              </a:buClr>
            </a:pPr>
            <a:r>
              <a:rPr dirty="0" lang="en-US" sz="2400"/>
              <a:t>Existe-t-il des districts proches les uns des autres avec un taux d’abandon vaccinal élevé ?</a:t>
            </a:r>
          </a:p>
        </p:txBody>
      </p:sp>
      <p:sp>
        <p:nvSpPr>
          <p:cNvPr id="7" name="TextBox 6">
            <a:extLst>
              <a:ext uri="{FF2B5EF4-FFF2-40B4-BE49-F238E27FC236}">
                <a16:creationId xmlns:a16="http://schemas.microsoft.com/office/drawing/2014/main" id="{80723FCD-126B-4B1C-B42E-5F6B6BD527D2}"/>
              </a:ext>
            </a:extLst>
          </p:cNvPr>
          <p:cNvSpPr txBox="1"/>
          <p:nvPr/>
        </p:nvSpPr>
        <p:spPr>
          <a:xfrm>
            <a:off x="7941535" y="2826603"/>
            <a:ext cx="3755165" cy="830997"/>
          </a:xfrm>
          <a:prstGeom prst="rect">
            <a:avLst/>
          </a:prstGeom>
          <a:noFill/>
        </p:spPr>
        <p:txBody>
          <a:bodyPr rtlCol="0" wrap="square">
            <a:spAutoFit/>
          </a:bodyPr>
          <a:lstStyle/>
          <a:p txid="10a71138245c7274bcd384bd8c15ea35">
            <a:pPr algn="l">
              <a:buClr>
                <a:srgbClr val="008CCF"/>
              </a:buClr>
            </a:pPr>
            <a:r>
              <a:rPr dirty="0" lang="en-US" sz="2400"/>
              <a:t>Que se passe-t-il dans ces zones ?</a:t>
            </a:r>
          </a:p>
        </p:txBody>
      </p:sp>
    </p:spTree>
    <p:custDataLst>
      <p:tags r:id="rId1"/>
    </p:custDataLst>
    <p:extLst>
      <p:ext uri="{BB962C8B-B14F-4D97-AF65-F5344CB8AC3E}">
        <p14:creationId xmlns:p14="http://schemas.microsoft.com/office/powerpoint/2010/main" val="3410706869"/>
      </p:ext>
    </p:extLst>
  </p:cSld>
  <p:clrMapOvr>
    <a:masterClrMapping/>
  </p:clrMapOvr>
  <mc:AlternateContent xmlns:mc="http://schemas.openxmlformats.org/markup-compatibility/2006" xmlns:p14="http://schemas.microsoft.com/office/powerpoint/2010/main">
    <mc:Choice Requires="p14">
      <p:transition advTm="32136" p14:dur="2000" spd="slow"/>
    </mc:Choice>
    <mc:Fallback xmlns="">
      <p:transition advTm="321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20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grpId="1" id="15" nodeType="clickEffect" presetClass="exit" presetID="10" presetSubtype="0">
                                  <p:stCondLst>
                                    <p:cond delay="0"/>
                                  </p:stCondLst>
                                  <p:childTnLst>
                                    <p:animEffect filter="fade" transition="out">
                                      <p:cBhvr>
                                        <p:cTn dur="500" id="16"/>
                                        <p:tgtEl>
                                          <p:spTgt spid="5"/>
                                        </p:tgtEl>
                                      </p:cBhvr>
                                    </p:animEffect>
                                    <p:set>
                                      <p:cBhvr>
                                        <p:cTn dur="1" fill="hold" id="17">
                                          <p:stCondLst>
                                            <p:cond delay="499"/>
                                          </p:stCondLst>
                                        </p:cTn>
                                        <p:tgtEl>
                                          <p:spTgt spid="5"/>
                                        </p:tgtEl>
                                        <p:attrNameLst>
                                          <p:attrName>style.visibility</p:attrName>
                                        </p:attrNameLst>
                                      </p:cBhvr>
                                      <p:to>
                                        <p:strVal val="hidden"/>
                                      </p:to>
                                    </p:se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6"/>
                                        </p:tgtEl>
                                        <p:attrNameLst>
                                          <p:attrName>style.visibility</p:attrName>
                                        </p:attrNameLst>
                                      </p:cBhvr>
                                      <p:to>
                                        <p:strVal val="visible"/>
                                      </p:to>
                                    </p:set>
                                    <p:animEffect filter="fade" transition="in">
                                      <p:cBhvr>
                                        <p:cTn dur="500" id="22"/>
                                        <p:tgtEl>
                                          <p:spTgt spid="6"/>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
                                        </p:tgtEl>
                                        <p:attrNameLst>
                                          <p:attrName>style.visibility</p:attrName>
                                        </p:attrNameLst>
                                      </p:cBhvr>
                                      <p:to>
                                        <p:strVal val="visible"/>
                                      </p:to>
                                    </p:set>
                                    <p:animEffect filter="fade" transition="in">
                                      <p:cBhvr>
                                        <p:cTn dur="500" id="2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1" spid="5"/>
      <p:bldP grpId="0" spid="6"/>
      <p:bldP grpId="0" spid="7"/>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13AF11-53C1-4026-A2B6-AFFD7F6A09EC}"/>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pic>
        <p:nvPicPr>
          <p:cNvPr descr="Arrow: Straight with solid fill" id="5" name="Graphic 4">
            <a:extLst>
              <a:ext uri="{FF2B5EF4-FFF2-40B4-BE49-F238E27FC236}">
                <a16:creationId xmlns:a16="http://schemas.microsoft.com/office/drawing/2014/main" id="{0B91E43C-984F-42D3-97B8-24CFB3F10F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638300" y="978170"/>
            <a:ext cx="914400" cy="914400"/>
          </a:xfrm>
          <a:prstGeom prst="rect">
            <a:avLst/>
          </a:prstGeom>
        </p:spPr>
      </p:pic>
      <p:pic>
        <p:nvPicPr>
          <p:cNvPr descr="Arrow: Rotate right with solid fill" id="6" name="Graphic 5">
            <a:extLst>
              <a:ext uri="{FF2B5EF4-FFF2-40B4-BE49-F238E27FC236}">
                <a16:creationId xmlns:a16="http://schemas.microsoft.com/office/drawing/2014/main" id="{217F15C4-6155-4D8A-8402-99771914390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35443" y="89441"/>
            <a:ext cx="914400" cy="914400"/>
          </a:xfrm>
          <a:prstGeom prst="rect">
            <a:avLst/>
          </a:prstGeom>
        </p:spPr>
      </p:pic>
      <p:pic>
        <p:nvPicPr>
          <p:cNvPr descr="Arrow: Straight with solid fill" id="7" name="Graphic 6">
            <a:extLst>
              <a:ext uri="{FF2B5EF4-FFF2-40B4-BE49-F238E27FC236}">
                <a16:creationId xmlns:a16="http://schemas.microsoft.com/office/drawing/2014/main" id="{41DB2945-EBCF-4239-89B4-501F4A9C1F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55428" y="978170"/>
            <a:ext cx="914400" cy="914400"/>
          </a:xfrm>
          <a:prstGeom prst="rect">
            <a:avLst/>
          </a:prstGeom>
        </p:spPr>
      </p:pic>
    </p:spTree>
    <p:custDataLst>
      <p:tags r:id="rId1"/>
    </p:custDataLst>
    <p:extLst>
      <p:ext uri="{BB962C8B-B14F-4D97-AF65-F5344CB8AC3E}">
        <p14:creationId xmlns:p14="http://schemas.microsoft.com/office/powerpoint/2010/main" val="589138017"/>
      </p:ext>
    </p:extLst>
  </p:cSld>
  <p:clrMapOvr>
    <a:masterClrMapping/>
  </p:clrMapOvr>
  <mc:AlternateContent xmlns:mc="http://schemas.openxmlformats.org/markup-compatibility/2006" xmlns:p14="http://schemas.microsoft.com/office/powerpoint/2010/main">
    <mc:Choice Requires="p14">
      <p:transition advTm="9264" p14:dur="2000" spd="slow"/>
    </mc:Choice>
    <mc:Fallback xmlns="">
      <p:transition advTm="926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125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5"/>
                                        </p:tgtEl>
                                        <p:attrNameLst>
                                          <p:attrName>style.visibility</p:attrName>
                                        </p:attrNameLst>
                                      </p:cBhvr>
                                      <p:to>
                                        <p:strVal val="visible"/>
                                      </p:to>
                                    </p:set>
                                    <p:animEffect filter="wipe(left)"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1">
                                  <p:stCondLst>
                                    <p:cond delay="0"/>
                                  </p:stCondLst>
                                  <p:childTnLst>
                                    <p:set>
                                      <p:cBhvr>
                                        <p:cTn dur="1" fill="hold" id="16">
                                          <p:stCondLst>
                                            <p:cond delay="0"/>
                                          </p:stCondLst>
                                        </p:cTn>
                                        <p:tgtEl>
                                          <p:spTgt spid="6"/>
                                        </p:tgtEl>
                                        <p:attrNameLst>
                                          <p:attrName>style.visibility</p:attrName>
                                        </p:attrNameLst>
                                      </p:cBhvr>
                                      <p:to>
                                        <p:strVal val="visible"/>
                                      </p:to>
                                    </p:set>
                                    <p:animEffect filter="wipe(up)" transition="in">
                                      <p:cBhvr>
                                        <p:cTn dur="500" id="17"/>
                                        <p:tgtEl>
                                          <p:spTgt spid="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2">
                                  <p:stCondLst>
                                    <p:cond delay="0"/>
                                  </p:stCondLst>
                                  <p:childTnLst>
                                    <p:set>
                                      <p:cBhvr>
                                        <p:cTn dur="1" fill="hold" id="21">
                                          <p:stCondLst>
                                            <p:cond delay="0"/>
                                          </p:stCondLst>
                                        </p:cTn>
                                        <p:tgtEl>
                                          <p:spTgt spid="7"/>
                                        </p:tgtEl>
                                        <p:attrNameLst>
                                          <p:attrName>style.visibility</p:attrName>
                                        </p:attrNameLst>
                                      </p:cBhvr>
                                      <p:to>
                                        <p:strVal val="visible"/>
                                      </p:to>
                                    </p:set>
                                    <p:animEffect filter="wipe(right)" transition="in">
                                      <p:cBhvr>
                                        <p:cTn dur="500" id="22"/>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4DFA29-62FD-4953-A0BC-94BB86C62EA7}"/>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4" name="Freeform: Shape 3">
            <a:extLst>
              <a:ext uri="{FF2B5EF4-FFF2-40B4-BE49-F238E27FC236}">
                <a16:creationId xmlns:a16="http://schemas.microsoft.com/office/drawing/2014/main" id="{83BB752E-9589-461E-B6AB-B2FE24C9807B}"/>
              </a:ext>
            </a:extLst>
          </p:cNvPr>
          <p:cNvSpPr/>
          <p:nvPr/>
        </p:nvSpPr>
        <p:spPr>
          <a:xfrm>
            <a:off x="2552131" y="660990"/>
            <a:ext cx="7506269" cy="5207547"/>
          </a:xfrm>
          <a:custGeom>
            <a:avLst/>
            <a:gdLst>
              <a:gd fmla="*/ 1501254 w 7506269" name="connsiteX0"/>
              <a:gd fmla="*/ 21398 h 5207547" name="connsiteY0"/>
              <a:gd fmla="*/ 1501254 w 7506269" name="connsiteX1"/>
              <a:gd fmla="*/ 21398 h 5207547" name="connsiteY1"/>
              <a:gd fmla="*/ 2811439 w 7506269" name="connsiteX2"/>
              <a:gd fmla="*/ 7750 h 5207547" name="connsiteY2"/>
              <a:gd fmla="*/ 7492621 w 7506269" name="connsiteX3"/>
              <a:gd fmla="*/ 21398 h 5207547" name="connsiteY3"/>
              <a:gd fmla="*/ 7506269 w 7506269" name="connsiteX4"/>
              <a:gd fmla="*/ 3406043 h 5207547" name="connsiteY4"/>
              <a:gd fmla="*/ 1501254 w 7506269" name="connsiteX5"/>
              <a:gd fmla="*/ 3419691 h 5207547" name="connsiteY5"/>
              <a:gd fmla="*/ 1446663 w 7506269" name="connsiteX6"/>
              <a:gd fmla="*/ 5193900 h 5207547" name="connsiteY6"/>
              <a:gd fmla="*/ 13648 w 7506269" name="connsiteX7"/>
              <a:gd fmla="*/ 5207547 h 5207547" name="connsiteY7"/>
              <a:gd fmla="*/ 0 w 7506269" name="connsiteX8"/>
              <a:gd fmla="*/ 1727368 h 5207547" name="connsiteY8"/>
              <a:gd fmla="*/ 1542197 w 7506269" name="connsiteX9"/>
              <a:gd fmla="*/ 1727368 h 5207547" name="connsiteY9"/>
              <a:gd fmla="*/ 1501254 w 7506269" name="connsiteX10"/>
              <a:gd fmla="*/ 21398 h 520754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207547" w="7506269">
                <a:moveTo>
                  <a:pt x="1501254" y="21398"/>
                </a:moveTo>
                <a:lnTo>
                  <a:pt x="1501254" y="21398"/>
                </a:lnTo>
                <a:cubicBezTo>
                  <a:pt x="2073643" y="-16762"/>
                  <a:pt x="1637580" y="7750"/>
                  <a:pt x="2811439" y="7750"/>
                </a:cubicBezTo>
                <a:lnTo>
                  <a:pt x="7492621" y="21398"/>
                </a:lnTo>
                <a:cubicBezTo>
                  <a:pt x="7497170" y="1149613"/>
                  <a:pt x="7501720" y="2277828"/>
                  <a:pt x="7506269" y="3406043"/>
                </a:cubicBezTo>
                <a:lnTo>
                  <a:pt x="1501254" y="3419691"/>
                </a:lnTo>
                <a:lnTo>
                  <a:pt x="1446663" y="5193900"/>
                </a:lnTo>
                <a:lnTo>
                  <a:pt x="13648" y="5207547"/>
                </a:lnTo>
                <a:cubicBezTo>
                  <a:pt x="9099" y="4047487"/>
                  <a:pt x="4549" y="2887428"/>
                  <a:pt x="0" y="1727368"/>
                </a:cubicBezTo>
                <a:lnTo>
                  <a:pt x="1542197" y="1727368"/>
                </a:lnTo>
                <a:lnTo>
                  <a:pt x="1501254" y="21398"/>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 name="Rectangle: Rounded Corners 4">
            <a:extLst>
              <a:ext uri="{FF2B5EF4-FFF2-40B4-BE49-F238E27FC236}">
                <a16:creationId xmlns:a16="http://schemas.microsoft.com/office/drawing/2014/main" id="{81AD3F92-D582-4A1B-95F9-45B448BA0437}"/>
              </a:ext>
            </a:extLst>
          </p:cNvPr>
          <p:cNvSpPr/>
          <p:nvPr/>
        </p:nvSpPr>
        <p:spPr>
          <a:xfrm>
            <a:off x="4753685" y="1414398"/>
            <a:ext cx="5509431" cy="4253818"/>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6" name="Group 5">
            <a:extLst>
              <a:ext uri="{FF2B5EF4-FFF2-40B4-BE49-F238E27FC236}">
                <a16:creationId xmlns:a16="http://schemas.microsoft.com/office/drawing/2014/main" id="{C905C4E5-6BAA-4F60-A601-E13688560C24}"/>
              </a:ext>
            </a:extLst>
          </p:cNvPr>
          <p:cNvGrpSpPr/>
          <p:nvPr/>
        </p:nvGrpSpPr>
        <p:grpSpPr>
          <a:xfrm>
            <a:off x="4583265" y="1012062"/>
            <a:ext cx="804672" cy="804672"/>
            <a:chOff x="10901033" y="516564"/>
            <a:chExt cx="804672" cy="804672"/>
          </a:xfrm>
        </p:grpSpPr>
        <p:sp>
          <p:nvSpPr>
            <p:cNvPr id="7" name="Oval 6">
              <a:extLst>
                <a:ext uri="{FF2B5EF4-FFF2-40B4-BE49-F238E27FC236}">
                  <a16:creationId xmlns:a16="http://schemas.microsoft.com/office/drawing/2014/main" id="{DAB2ED46-11DC-46A0-8C59-1CD505B3E7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8" name="Group 7">
              <a:extLst>
                <a:ext uri="{FF2B5EF4-FFF2-40B4-BE49-F238E27FC236}">
                  <a16:creationId xmlns:a16="http://schemas.microsoft.com/office/drawing/2014/main" id="{2227C078-9910-415C-BE74-3848D7F8BCBD}"/>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9" name="Freeform: Shape 8">
                <a:extLst>
                  <a:ext uri="{FF2B5EF4-FFF2-40B4-BE49-F238E27FC236}">
                    <a16:creationId xmlns:a16="http://schemas.microsoft.com/office/drawing/2014/main" id="{3EB64196-0705-4700-BE42-BF84C426A489}"/>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C35E1D1B-31A1-47E6-95ED-C58A0F72B079}"/>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359CCD5A-55A7-48FE-8B32-1892BB8FEAB7}"/>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39E90774-84E7-489B-9D8C-E64882365B1A}"/>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13" name="TextBox 12">
            <a:extLst>
              <a:ext uri="{FF2B5EF4-FFF2-40B4-BE49-F238E27FC236}">
                <a16:creationId xmlns:a16="http://schemas.microsoft.com/office/drawing/2014/main" id="{EDBF8150-BA29-42E5-BAC8-C72A12F59E0F}"/>
              </a:ext>
            </a:extLst>
          </p:cNvPr>
          <p:cNvSpPr txBox="1"/>
          <p:nvPr/>
        </p:nvSpPr>
        <p:spPr>
          <a:xfrm>
            <a:off x="5526857" y="1570131"/>
            <a:ext cx="3188369" cy="400110"/>
          </a:xfrm>
          <a:prstGeom prst="rect">
            <a:avLst/>
          </a:prstGeom>
          <a:noFill/>
        </p:spPr>
        <p:txBody>
          <a:bodyPr rtlCol="0" wrap="square">
            <a:spAutoFit/>
          </a:bodyPr>
          <a:lstStyle/>
          <a:p txid="3259104cee0425cb270e31b16fbcf81d">
            <a:pPr algn="l">
              <a:buClr>
                <a:srgbClr val="008CCF"/>
              </a:buClr>
            </a:pPr>
            <a:r>
              <a:rPr dirty="0" lang="en-US" sz="2000"/>
              <a:t>Couche thématique</a:t>
            </a:r>
          </a:p>
        </p:txBody>
      </p:sp>
      <p:sp>
        <p:nvSpPr>
          <p:cNvPr id="14" name="TextBox 13">
            <a:extLst>
              <a:ext uri="{FF2B5EF4-FFF2-40B4-BE49-F238E27FC236}">
                <a16:creationId xmlns:a16="http://schemas.microsoft.com/office/drawing/2014/main" id="{18F63745-6FD9-4984-843F-D071EF24FCF0}"/>
              </a:ext>
            </a:extLst>
          </p:cNvPr>
          <p:cNvSpPr txBox="1"/>
          <p:nvPr/>
        </p:nvSpPr>
        <p:spPr>
          <a:xfrm>
            <a:off x="5332997" y="2041323"/>
            <a:ext cx="3592639" cy="1015663"/>
          </a:xfrm>
          <a:prstGeom prst="rect">
            <a:avLst/>
          </a:prstGeom>
          <a:noFill/>
        </p:spPr>
        <p:txBody>
          <a:bodyPr rtlCol="0" wrap="square">
            <a:spAutoFit/>
          </a:bodyPr>
          <a:lstStyle/>
          <a:p txid="dc886101a0c83eec6042559f51000f87">
            <a:pPr algn="l" indent="-342900" marL="342900">
              <a:buClr>
                <a:srgbClr val="008CCF"/>
              </a:buClr>
              <a:buFont charset="0" panose="020B0604020202020204" pitchFamily="34" typeface="Arial"/>
              <a:buChar char="•"/>
            </a:pPr>
            <a:r>
              <a:rPr dirty="0" lang="en-US" sz="2000"/>
              <a:t>Représente des informations sur un sujet ou un thème sur une zone géographique</a:t>
            </a:r>
          </a:p>
        </p:txBody>
      </p:sp>
      <p:pic>
        <p:nvPicPr>
          <p:cNvPr id="16" name="Picture 15">
            <a:extLst>
              <a:ext uri="{FF2B5EF4-FFF2-40B4-BE49-F238E27FC236}">
                <a16:creationId xmlns:a16="http://schemas.microsoft.com/office/drawing/2014/main" id="{289C16AB-51C6-48F6-88C7-001A9A61B0DD}"/>
              </a:ext>
            </a:extLst>
          </p:cNvPr>
          <p:cNvPicPr>
            <a:picLocks noChangeAspect="1"/>
          </p:cNvPicPr>
          <p:nvPr/>
        </p:nvPicPr>
        <p:blipFill rotWithShape="1">
          <a:blip r:embed="rId5"/>
          <a:srcRect b="8575"/>
          <a:stretch/>
        </p:blipFill>
        <p:spPr>
          <a:xfrm>
            <a:off x="4902693" y="3048841"/>
            <a:ext cx="5257800" cy="2394761"/>
          </a:xfrm>
          <a:prstGeom prst="rect">
            <a:avLst/>
          </a:prstGeom>
        </p:spPr>
      </p:pic>
      <p:sp>
        <p:nvSpPr>
          <p:cNvPr id="2" name="Rectangle 1">
            <a:extLst>
              <a:ext uri="{FF2B5EF4-FFF2-40B4-BE49-F238E27FC236}">
                <a16:creationId xmlns:a16="http://schemas.microsoft.com/office/drawing/2014/main" id="{E1AC6F01-7327-4CD6-A719-261F07A106BE}"/>
              </a:ext>
            </a:extLst>
          </p:cNvPr>
          <p:cNvSpPr/>
          <p:nvPr/>
        </p:nvSpPr>
        <p:spPr>
          <a:xfrm>
            <a:off x="7735614" y="3647089"/>
            <a:ext cx="2217684" cy="1645920"/>
          </a:xfrm>
          <a:prstGeom prst="rect">
            <a:avLst/>
          </a:prstGeom>
          <a:noFill/>
          <a:ln w="793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3811432033"/>
      </p:ext>
    </p:extLst>
  </p:cSld>
  <p:clrMapOvr>
    <a:masterClrMapping/>
  </p:clrMapOvr>
  <mc:AlternateContent xmlns:mc="http://schemas.openxmlformats.org/markup-compatibility/2006" xmlns:p14="http://schemas.microsoft.com/office/powerpoint/2010/main">
    <mc:Choice Requires="p14">
      <p:transition advTm="11688" p14:dur="2000" spd="slow"/>
    </mc:Choice>
    <mc:Fallback xmlns="">
      <p:transition advTm="1168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par>
                                <p:cTn fill="hold" id="13" nodeType="withEffect" presetClass="entr" presetID="10" presetSubtype="0">
                                  <p:stCondLst>
                                    <p:cond delay="0"/>
                                  </p:stCondLst>
                                  <p:childTnLst>
                                    <p:set>
                                      <p:cBhvr>
                                        <p:cTn dur="1" fill="hold" id="14">
                                          <p:stCondLst>
                                            <p:cond delay="0"/>
                                          </p:stCondLst>
                                        </p:cTn>
                                        <p:tgtEl>
                                          <p:spTgt spid="6"/>
                                        </p:tgtEl>
                                        <p:attrNameLst>
                                          <p:attrName>style.visibility</p:attrName>
                                        </p:attrNameLst>
                                      </p:cBhvr>
                                      <p:to>
                                        <p:strVal val="visible"/>
                                      </p:to>
                                    </p:set>
                                    <p:animEffect filter="fade" transition="in">
                                      <p:cBhvr>
                                        <p:cTn dur="500" id="15"/>
                                        <p:tgtEl>
                                          <p:spTgt spid="6"/>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13"/>
                                        </p:tgtEl>
                                        <p:attrNameLst>
                                          <p:attrName>style.visibility</p:attrName>
                                        </p:attrNameLst>
                                      </p:cBhvr>
                                      <p:to>
                                        <p:strVal val="visible"/>
                                      </p:to>
                                    </p:set>
                                    <p:animEffect filter="fade" transition="in">
                                      <p:cBhvr>
                                        <p:cTn dur="500" id="18"/>
                                        <p:tgtEl>
                                          <p:spTgt spid="13"/>
                                        </p:tgtEl>
                                      </p:cBhvr>
                                    </p:animEffect>
                                  </p:childTnLst>
                                </p:cTn>
                              </p:par>
                            </p:childTnLst>
                          </p:cTn>
                        </p:par>
                        <p:par>
                          <p:cTn fill="hold" id="19">
                            <p:stCondLst>
                              <p:cond delay="500"/>
                            </p:stCondLst>
                            <p:childTnLst>
                              <p:par>
                                <p:cTn fill="hold" grpId="0" id="20" nodeType="afterEffect" presetClass="entr" presetID="10" presetSubtype="0">
                                  <p:stCondLst>
                                    <p:cond delay="0"/>
                                  </p:stCondLst>
                                  <p:childTnLst>
                                    <p:set>
                                      <p:cBhvr>
                                        <p:cTn dur="1" fill="hold" id="21">
                                          <p:stCondLst>
                                            <p:cond delay="0"/>
                                          </p:stCondLst>
                                        </p:cTn>
                                        <p:tgtEl>
                                          <p:spTgt spid="14"/>
                                        </p:tgtEl>
                                        <p:attrNameLst>
                                          <p:attrName>style.visibility</p:attrName>
                                        </p:attrNameLst>
                                      </p:cBhvr>
                                      <p:to>
                                        <p:strVal val="visible"/>
                                      </p:to>
                                    </p:set>
                                    <p:animEffect filter="fade" transition="in">
                                      <p:cBhvr>
                                        <p:cTn dur="500" id="22"/>
                                        <p:tgtEl>
                                          <p:spTgt spid="14"/>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16"/>
                                        </p:tgtEl>
                                        <p:attrNameLst>
                                          <p:attrName>style.visibility</p:attrName>
                                        </p:attrNameLst>
                                      </p:cBhvr>
                                      <p:to>
                                        <p:strVal val="visible"/>
                                      </p:to>
                                    </p:set>
                                    <p:animEffect filter="fade" transition="in">
                                      <p:cBhvr>
                                        <p:cTn dur="500" id="27"/>
                                        <p:tgtEl>
                                          <p:spTgt spid="16"/>
                                        </p:tgtEl>
                                      </p:cBhvr>
                                    </p:animEffect>
                                  </p:childTnLst>
                                </p:cTn>
                              </p:par>
                              <p:par>
                                <p:cTn fill="hold" grpId="0" id="28" nodeType="withEffect" presetClass="entr" presetID="1" presetSubtype="0">
                                  <p:stCondLst>
                                    <p:cond delay="0"/>
                                  </p:stCondLst>
                                  <p:childTnLst>
                                    <p:set>
                                      <p:cBhvr>
                                        <p:cTn dur="1" fill="hold" id="29">
                                          <p:stCondLst>
                                            <p:cond delay="0"/>
                                          </p:stCondLst>
                                        </p:cTn>
                                        <p:tgtEl>
                                          <p:spTgt spid="2"/>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5"/>
      <p:bldP grpId="0" spid="13"/>
      <p:bldP grpId="0" spid="14"/>
      <p:bldP animBg="1" grpId="0" spid="2"/>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2BEE32-88ED-426C-80E7-9A03D9A47506}"/>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4" name="Freeform: Shape 3">
            <a:extLst>
              <a:ext uri="{FF2B5EF4-FFF2-40B4-BE49-F238E27FC236}">
                <a16:creationId xmlns:a16="http://schemas.microsoft.com/office/drawing/2014/main" id="{2BAAAC82-4CD2-4408-9987-6EA4704D681B}"/>
              </a:ext>
            </a:extLst>
          </p:cNvPr>
          <p:cNvSpPr/>
          <p:nvPr/>
        </p:nvSpPr>
        <p:spPr>
          <a:xfrm>
            <a:off x="2552131" y="660990"/>
            <a:ext cx="7506269" cy="5207547"/>
          </a:xfrm>
          <a:custGeom>
            <a:avLst/>
            <a:gdLst>
              <a:gd fmla="*/ 1501254 w 7506269" name="connsiteX0"/>
              <a:gd fmla="*/ 21398 h 5207547" name="connsiteY0"/>
              <a:gd fmla="*/ 1501254 w 7506269" name="connsiteX1"/>
              <a:gd fmla="*/ 21398 h 5207547" name="connsiteY1"/>
              <a:gd fmla="*/ 2811439 w 7506269" name="connsiteX2"/>
              <a:gd fmla="*/ 7750 h 5207547" name="connsiteY2"/>
              <a:gd fmla="*/ 7492621 w 7506269" name="connsiteX3"/>
              <a:gd fmla="*/ 21398 h 5207547" name="connsiteY3"/>
              <a:gd fmla="*/ 7506269 w 7506269" name="connsiteX4"/>
              <a:gd fmla="*/ 3406043 h 5207547" name="connsiteY4"/>
              <a:gd fmla="*/ 1501254 w 7506269" name="connsiteX5"/>
              <a:gd fmla="*/ 3419691 h 5207547" name="connsiteY5"/>
              <a:gd fmla="*/ 1446663 w 7506269" name="connsiteX6"/>
              <a:gd fmla="*/ 5193900 h 5207547" name="connsiteY6"/>
              <a:gd fmla="*/ 13648 w 7506269" name="connsiteX7"/>
              <a:gd fmla="*/ 5207547 h 5207547" name="connsiteY7"/>
              <a:gd fmla="*/ 0 w 7506269" name="connsiteX8"/>
              <a:gd fmla="*/ 1727368 h 5207547" name="connsiteY8"/>
              <a:gd fmla="*/ 1542197 w 7506269" name="connsiteX9"/>
              <a:gd fmla="*/ 1727368 h 5207547" name="connsiteY9"/>
              <a:gd fmla="*/ 1501254 w 7506269" name="connsiteX10"/>
              <a:gd fmla="*/ 21398 h 520754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207547" w="7506269">
                <a:moveTo>
                  <a:pt x="1501254" y="21398"/>
                </a:moveTo>
                <a:lnTo>
                  <a:pt x="1501254" y="21398"/>
                </a:lnTo>
                <a:cubicBezTo>
                  <a:pt x="2073643" y="-16762"/>
                  <a:pt x="1637580" y="7750"/>
                  <a:pt x="2811439" y="7750"/>
                </a:cubicBezTo>
                <a:lnTo>
                  <a:pt x="7492621" y="21398"/>
                </a:lnTo>
                <a:cubicBezTo>
                  <a:pt x="7497170" y="1149613"/>
                  <a:pt x="7501720" y="2277828"/>
                  <a:pt x="7506269" y="3406043"/>
                </a:cubicBezTo>
                <a:lnTo>
                  <a:pt x="1501254" y="3419691"/>
                </a:lnTo>
                <a:lnTo>
                  <a:pt x="1446663" y="5193900"/>
                </a:lnTo>
                <a:lnTo>
                  <a:pt x="13648" y="5207547"/>
                </a:lnTo>
                <a:cubicBezTo>
                  <a:pt x="9099" y="4047487"/>
                  <a:pt x="4549" y="2887428"/>
                  <a:pt x="0" y="1727368"/>
                </a:cubicBezTo>
                <a:lnTo>
                  <a:pt x="1542197" y="1727368"/>
                </a:lnTo>
                <a:lnTo>
                  <a:pt x="1501254" y="21398"/>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5" name="Rectangle: Rounded Corners 4">
            <a:extLst>
              <a:ext uri="{FF2B5EF4-FFF2-40B4-BE49-F238E27FC236}">
                <a16:creationId xmlns:a16="http://schemas.microsoft.com/office/drawing/2014/main" id="{D4E100F3-D7BF-4AF8-A81D-79D55BB64BAB}"/>
              </a:ext>
            </a:extLst>
          </p:cNvPr>
          <p:cNvSpPr/>
          <p:nvPr/>
        </p:nvSpPr>
        <p:spPr>
          <a:xfrm>
            <a:off x="4753685" y="1414398"/>
            <a:ext cx="5509431" cy="4253818"/>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6" name="Group 5">
            <a:extLst>
              <a:ext uri="{FF2B5EF4-FFF2-40B4-BE49-F238E27FC236}">
                <a16:creationId xmlns:a16="http://schemas.microsoft.com/office/drawing/2014/main" id="{F0E950B7-4EFC-486F-B01C-6A9DB12BC9BE}"/>
              </a:ext>
            </a:extLst>
          </p:cNvPr>
          <p:cNvGrpSpPr/>
          <p:nvPr/>
        </p:nvGrpSpPr>
        <p:grpSpPr>
          <a:xfrm>
            <a:off x="4583265" y="1012062"/>
            <a:ext cx="804672" cy="804672"/>
            <a:chOff x="10901033" y="516564"/>
            <a:chExt cx="804672" cy="804672"/>
          </a:xfrm>
        </p:grpSpPr>
        <p:sp>
          <p:nvSpPr>
            <p:cNvPr id="7" name="Oval 6">
              <a:extLst>
                <a:ext uri="{FF2B5EF4-FFF2-40B4-BE49-F238E27FC236}">
                  <a16:creationId xmlns:a16="http://schemas.microsoft.com/office/drawing/2014/main" id="{96CD001C-793D-4ACF-8A74-01497E2121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8" name="Group 7">
              <a:extLst>
                <a:ext uri="{FF2B5EF4-FFF2-40B4-BE49-F238E27FC236}">
                  <a16:creationId xmlns:a16="http://schemas.microsoft.com/office/drawing/2014/main" id="{BB8E90E9-9565-4FC0-8355-2F802660D434}"/>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9" name="Freeform: Shape 8">
                <a:extLst>
                  <a:ext uri="{FF2B5EF4-FFF2-40B4-BE49-F238E27FC236}">
                    <a16:creationId xmlns:a16="http://schemas.microsoft.com/office/drawing/2014/main" id="{7F73D24B-2511-4333-A283-B2D09EF5BA6D}"/>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D6EE59E6-E0F5-4E78-A04E-85F4724973B7}"/>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C8C391C5-E4D8-4252-BED2-4057D40D3C89}"/>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A829FE64-16F2-4FB8-845A-67EC61EF556E}"/>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lang="en-US"/>
              </a:p>
            </p:txBody>
          </p:sp>
        </p:grpSp>
      </p:grpSp>
      <p:sp>
        <p:nvSpPr>
          <p:cNvPr id="13" name="TextBox 12">
            <a:extLst>
              <a:ext uri="{FF2B5EF4-FFF2-40B4-BE49-F238E27FC236}">
                <a16:creationId xmlns:a16="http://schemas.microsoft.com/office/drawing/2014/main" id="{5A2762EE-981C-40AA-9131-364C3A618206}"/>
              </a:ext>
            </a:extLst>
          </p:cNvPr>
          <p:cNvSpPr txBox="1"/>
          <p:nvPr/>
        </p:nvSpPr>
        <p:spPr>
          <a:xfrm>
            <a:off x="5526857" y="1570131"/>
            <a:ext cx="3188369" cy="400110"/>
          </a:xfrm>
          <a:prstGeom prst="rect">
            <a:avLst/>
          </a:prstGeom>
          <a:noFill/>
        </p:spPr>
        <p:txBody>
          <a:bodyPr rtlCol="0" wrap="square">
            <a:spAutoFit/>
          </a:bodyPr>
          <a:lstStyle/>
          <a:p txid="699a95c165241e92789e9ca231a8649e">
            <a:pPr algn="l">
              <a:buClr>
                <a:srgbClr val="008CCF"/>
              </a:buClr>
            </a:pPr>
            <a:r>
              <a:rPr lang="en-US" sz="2000"/>
              <a:t>Cartes choroplèthes</a:t>
            </a:r>
          </a:p>
        </p:txBody>
      </p:sp>
      <p:sp>
        <p:nvSpPr>
          <p:cNvPr id="14" name="TextBox 13">
            <a:extLst>
              <a:ext uri="{FF2B5EF4-FFF2-40B4-BE49-F238E27FC236}">
                <a16:creationId xmlns:a16="http://schemas.microsoft.com/office/drawing/2014/main" id="{0409E3B3-D7B8-4CFF-819B-25879333FE0A}"/>
              </a:ext>
            </a:extLst>
          </p:cNvPr>
          <p:cNvSpPr txBox="1"/>
          <p:nvPr/>
        </p:nvSpPr>
        <p:spPr>
          <a:xfrm>
            <a:off x="5332997" y="2041323"/>
            <a:ext cx="3592639" cy="1015663"/>
          </a:xfrm>
          <a:prstGeom prst="rect">
            <a:avLst/>
          </a:prstGeom>
          <a:noFill/>
        </p:spPr>
        <p:txBody>
          <a:bodyPr rtlCol="0" wrap="square">
            <a:spAutoFit/>
          </a:bodyPr>
          <a:lstStyle/>
          <a:p txid="67c50331cec6a1f365b03b6648c8fcb2">
            <a:pPr algn="l" indent="-342900" marL="342900">
              <a:buClr>
                <a:srgbClr val="008CCF"/>
              </a:buClr>
              <a:buFont charset="0" panose="020B0604020202020204" pitchFamily="34" typeface="Arial"/>
              <a:buChar char="•"/>
            </a:pPr>
            <a:r>
              <a:rPr lang="en-US" sz="2000"/>
              <a:t>Limites géographiques, sous forme de polygones colorés</a:t>
            </a:r>
          </a:p>
        </p:txBody>
      </p:sp>
      <p:pic>
        <p:nvPicPr>
          <p:cNvPr id="15" name="Picture 14">
            <a:extLst>
              <a:ext uri="{FF2B5EF4-FFF2-40B4-BE49-F238E27FC236}">
                <a16:creationId xmlns:a16="http://schemas.microsoft.com/office/drawing/2014/main" id="{EFCD1D5A-EBEC-488A-9813-80AB44530E1C}"/>
              </a:ext>
            </a:extLst>
          </p:cNvPr>
          <p:cNvPicPr>
            <a:picLocks noChangeAspect="1"/>
          </p:cNvPicPr>
          <p:nvPr/>
        </p:nvPicPr>
        <p:blipFill rotWithShape="1">
          <a:blip r:embed="rId5"/>
          <a:srcRect b="8575"/>
          <a:stretch/>
        </p:blipFill>
        <p:spPr>
          <a:xfrm>
            <a:off x="4902693" y="3048841"/>
            <a:ext cx="5257800" cy="2394761"/>
          </a:xfrm>
          <a:prstGeom prst="rect">
            <a:avLst/>
          </a:prstGeom>
        </p:spPr>
      </p:pic>
      <p:pic>
        <p:nvPicPr>
          <p:cNvPr descr="Arrow: Straight with solid fill" id="16" name="Graphic 15">
            <a:extLst>
              <a:ext uri="{FF2B5EF4-FFF2-40B4-BE49-F238E27FC236}">
                <a16:creationId xmlns:a16="http://schemas.microsoft.com/office/drawing/2014/main" id="{9BDC7952-36E9-4B48-8CD0-B720BD654AD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4120290" y="3912439"/>
            <a:ext cx="914400" cy="914400"/>
          </a:xfrm>
          <a:prstGeom prst="rect">
            <a:avLst/>
          </a:prstGeom>
        </p:spPr>
      </p:pic>
      <p:sp>
        <p:nvSpPr>
          <p:cNvPr id="17" name="Rectangle 16">
            <a:extLst>
              <a:ext uri="{FF2B5EF4-FFF2-40B4-BE49-F238E27FC236}">
                <a16:creationId xmlns:a16="http://schemas.microsoft.com/office/drawing/2014/main" id="{53644156-C213-4132-BDBC-08C9F10BAAB0}"/>
              </a:ext>
            </a:extLst>
          </p:cNvPr>
          <p:cNvSpPr/>
          <p:nvPr/>
        </p:nvSpPr>
        <p:spPr>
          <a:xfrm>
            <a:off x="7735614" y="3647089"/>
            <a:ext cx="2217684" cy="1645920"/>
          </a:xfrm>
          <a:prstGeom prst="rect">
            <a:avLst/>
          </a:prstGeom>
          <a:noFill/>
          <a:ln w="793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2075654754"/>
      </p:ext>
    </p:extLst>
  </p:cSld>
  <p:clrMapOvr>
    <a:masterClrMapping/>
  </p:clrMapOvr>
  <mc:AlternateContent xmlns:mc="http://schemas.openxmlformats.org/markup-compatibility/2006" xmlns:p14="http://schemas.microsoft.com/office/powerpoint/2010/main">
    <mc:Choice Requires="p14">
      <p:transition advTm="9312" p14:dur="2000" spd="slow"/>
    </mc:Choice>
    <mc:Fallback xmlns="">
      <p:transition advTm="931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16"/>
                                        </p:tgtEl>
                                        <p:attrNameLst>
                                          <p:attrName>style.visibility</p:attrName>
                                        </p:attrNameLst>
                                      </p:cBhvr>
                                      <p:to>
                                        <p:strVal val="visible"/>
                                      </p:to>
                                    </p:set>
                                    <p:animEffect filter="wipe(left)" transition="in">
                                      <p:cBhvr>
                                        <p:cTn dur="500" id="7"/>
                                        <p:tgtEl>
                                          <p:spTgt spid="16"/>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3"/>
                                        </p:tgtEl>
                                        <p:attrNameLst>
                                          <p:attrName>style.visibility</p:attrName>
                                        </p:attrNameLst>
                                      </p:cBhvr>
                                      <p:to>
                                        <p:strVal val="visible"/>
                                      </p:to>
                                    </p:set>
                                    <p:animEffect filter="fade" transition="in">
                                      <p:cBhvr>
                                        <p:cTn dur="500" id="10"/>
                                        <p:tgtEl>
                                          <p:spTgt spid="1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14"/>
                                        </p:tgtEl>
                                        <p:attrNameLst>
                                          <p:attrName>style.visibility</p:attrName>
                                        </p:attrNameLst>
                                      </p:cBhvr>
                                      <p:to>
                                        <p:strVal val="visible"/>
                                      </p:to>
                                    </p:set>
                                    <p:animEffect filter="fade" transition="in">
                                      <p:cBhvr>
                                        <p:cTn dur="500" id="15"/>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3"/>
      <p:bldP grpId="0" spid="14"/>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85D4E2-E97B-4BD4-8A78-485C9F113A21}"/>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4" name="Freeform: Shape 3">
            <a:extLst>
              <a:ext uri="{FF2B5EF4-FFF2-40B4-BE49-F238E27FC236}">
                <a16:creationId xmlns:a16="http://schemas.microsoft.com/office/drawing/2014/main" id="{692DBFAC-3E89-43B1-9800-926112E4DB0D}"/>
              </a:ext>
            </a:extLst>
          </p:cNvPr>
          <p:cNvSpPr/>
          <p:nvPr/>
        </p:nvSpPr>
        <p:spPr>
          <a:xfrm>
            <a:off x="2552131" y="660990"/>
            <a:ext cx="7506269" cy="5207547"/>
          </a:xfrm>
          <a:custGeom>
            <a:avLst/>
            <a:gdLst>
              <a:gd fmla="*/ 1501254 w 7506269" name="connsiteX0"/>
              <a:gd fmla="*/ 21398 h 5207547" name="connsiteY0"/>
              <a:gd fmla="*/ 1501254 w 7506269" name="connsiteX1"/>
              <a:gd fmla="*/ 21398 h 5207547" name="connsiteY1"/>
              <a:gd fmla="*/ 2811439 w 7506269" name="connsiteX2"/>
              <a:gd fmla="*/ 7750 h 5207547" name="connsiteY2"/>
              <a:gd fmla="*/ 7492621 w 7506269" name="connsiteX3"/>
              <a:gd fmla="*/ 21398 h 5207547" name="connsiteY3"/>
              <a:gd fmla="*/ 7506269 w 7506269" name="connsiteX4"/>
              <a:gd fmla="*/ 3406043 h 5207547" name="connsiteY4"/>
              <a:gd fmla="*/ 1501254 w 7506269" name="connsiteX5"/>
              <a:gd fmla="*/ 3419691 h 5207547" name="connsiteY5"/>
              <a:gd fmla="*/ 1446663 w 7506269" name="connsiteX6"/>
              <a:gd fmla="*/ 5193900 h 5207547" name="connsiteY6"/>
              <a:gd fmla="*/ 13648 w 7506269" name="connsiteX7"/>
              <a:gd fmla="*/ 5207547 h 5207547" name="connsiteY7"/>
              <a:gd fmla="*/ 0 w 7506269" name="connsiteX8"/>
              <a:gd fmla="*/ 1727368 h 5207547" name="connsiteY8"/>
              <a:gd fmla="*/ 1542197 w 7506269" name="connsiteX9"/>
              <a:gd fmla="*/ 1727368 h 5207547" name="connsiteY9"/>
              <a:gd fmla="*/ 1501254 w 7506269" name="connsiteX10"/>
              <a:gd fmla="*/ 21398 h 520754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207547" w="7506269">
                <a:moveTo>
                  <a:pt x="1501254" y="21398"/>
                </a:moveTo>
                <a:lnTo>
                  <a:pt x="1501254" y="21398"/>
                </a:lnTo>
                <a:cubicBezTo>
                  <a:pt x="2073643" y="-16762"/>
                  <a:pt x="1637580" y="7750"/>
                  <a:pt x="2811439" y="7750"/>
                </a:cubicBezTo>
                <a:lnTo>
                  <a:pt x="7492621" y="21398"/>
                </a:lnTo>
                <a:cubicBezTo>
                  <a:pt x="7497170" y="1149613"/>
                  <a:pt x="7501720" y="2277828"/>
                  <a:pt x="7506269" y="3406043"/>
                </a:cubicBezTo>
                <a:lnTo>
                  <a:pt x="1501254" y="3419691"/>
                </a:lnTo>
                <a:lnTo>
                  <a:pt x="1446663" y="5193900"/>
                </a:lnTo>
                <a:lnTo>
                  <a:pt x="13648" y="5207547"/>
                </a:lnTo>
                <a:cubicBezTo>
                  <a:pt x="9099" y="4047487"/>
                  <a:pt x="4549" y="2887428"/>
                  <a:pt x="0" y="1727368"/>
                </a:cubicBezTo>
                <a:lnTo>
                  <a:pt x="1542197" y="1727368"/>
                </a:lnTo>
                <a:lnTo>
                  <a:pt x="1501254" y="21398"/>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5" name="Rectangle: Rounded Corners 4">
            <a:extLst>
              <a:ext uri="{FF2B5EF4-FFF2-40B4-BE49-F238E27FC236}">
                <a16:creationId xmlns:a16="http://schemas.microsoft.com/office/drawing/2014/main" id="{8F55E684-2F3D-433E-B56D-5E3BDDAF95F1}"/>
              </a:ext>
            </a:extLst>
          </p:cNvPr>
          <p:cNvSpPr/>
          <p:nvPr/>
        </p:nvSpPr>
        <p:spPr>
          <a:xfrm>
            <a:off x="4753685" y="1414398"/>
            <a:ext cx="5509431" cy="4253818"/>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6" name="Group 5">
            <a:extLst>
              <a:ext uri="{FF2B5EF4-FFF2-40B4-BE49-F238E27FC236}">
                <a16:creationId xmlns:a16="http://schemas.microsoft.com/office/drawing/2014/main" id="{4E72F96E-713E-4DB9-9A14-4B7550FC13DD}"/>
              </a:ext>
            </a:extLst>
          </p:cNvPr>
          <p:cNvGrpSpPr/>
          <p:nvPr/>
        </p:nvGrpSpPr>
        <p:grpSpPr>
          <a:xfrm>
            <a:off x="4583265" y="1012062"/>
            <a:ext cx="804672" cy="804672"/>
            <a:chOff x="10901033" y="516564"/>
            <a:chExt cx="804672" cy="804672"/>
          </a:xfrm>
        </p:grpSpPr>
        <p:sp>
          <p:nvSpPr>
            <p:cNvPr id="7" name="Oval 6">
              <a:extLst>
                <a:ext uri="{FF2B5EF4-FFF2-40B4-BE49-F238E27FC236}">
                  <a16:creationId xmlns:a16="http://schemas.microsoft.com/office/drawing/2014/main" id="{DBDF6351-C05C-49E4-9125-B669F012FAE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8" name="Group 7">
              <a:extLst>
                <a:ext uri="{FF2B5EF4-FFF2-40B4-BE49-F238E27FC236}">
                  <a16:creationId xmlns:a16="http://schemas.microsoft.com/office/drawing/2014/main" id="{6269A225-4AB1-404E-B195-3CC6417989B4}"/>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9" name="Freeform: Shape 8">
                <a:extLst>
                  <a:ext uri="{FF2B5EF4-FFF2-40B4-BE49-F238E27FC236}">
                    <a16:creationId xmlns:a16="http://schemas.microsoft.com/office/drawing/2014/main" id="{5EFBDFDF-AD35-4096-9247-3F73A54E55AB}"/>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50FE5FCD-3229-4435-AA9F-4D8817AD4429}"/>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34D7AA2F-31D2-4FA9-8A1E-D050EEF2B8EA}"/>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308A5DE1-6FCD-4F3F-9875-38C0048111F0}"/>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lang="en-US"/>
              </a:p>
            </p:txBody>
          </p:sp>
        </p:grpSp>
      </p:grpSp>
      <p:sp>
        <p:nvSpPr>
          <p:cNvPr id="13" name="TextBox 12">
            <a:extLst>
              <a:ext uri="{FF2B5EF4-FFF2-40B4-BE49-F238E27FC236}">
                <a16:creationId xmlns:a16="http://schemas.microsoft.com/office/drawing/2014/main" id="{41FC2310-5A81-4743-AD47-0C21CF4C88AB}"/>
              </a:ext>
            </a:extLst>
          </p:cNvPr>
          <p:cNvSpPr txBox="1"/>
          <p:nvPr/>
        </p:nvSpPr>
        <p:spPr>
          <a:xfrm>
            <a:off x="5526857" y="1570131"/>
            <a:ext cx="3188369" cy="400110"/>
          </a:xfrm>
          <a:prstGeom prst="rect">
            <a:avLst/>
          </a:prstGeom>
          <a:noFill/>
        </p:spPr>
        <p:txBody>
          <a:bodyPr rtlCol="0" wrap="square">
            <a:spAutoFit/>
          </a:bodyPr>
          <a:lstStyle/>
          <a:p txid="88507cc8a662f9fa3be23e885cfd7e6c">
            <a:pPr algn="l">
              <a:buClr>
                <a:srgbClr val="008CCF"/>
              </a:buClr>
            </a:pPr>
            <a:r>
              <a:rPr lang="en-US" sz="2000"/>
              <a:t>Cartes à bulles</a:t>
            </a:r>
          </a:p>
        </p:txBody>
      </p:sp>
      <p:sp>
        <p:nvSpPr>
          <p:cNvPr id="14" name="TextBox 13">
            <a:extLst>
              <a:ext uri="{FF2B5EF4-FFF2-40B4-BE49-F238E27FC236}">
                <a16:creationId xmlns:a16="http://schemas.microsoft.com/office/drawing/2014/main" id="{CC01A58A-CB91-48DA-91DD-CEF30D12C987}"/>
              </a:ext>
            </a:extLst>
          </p:cNvPr>
          <p:cNvSpPr txBox="1"/>
          <p:nvPr/>
        </p:nvSpPr>
        <p:spPr>
          <a:xfrm>
            <a:off x="5294897" y="1986731"/>
            <a:ext cx="3592639" cy="707886"/>
          </a:xfrm>
          <a:prstGeom prst="rect">
            <a:avLst/>
          </a:prstGeom>
          <a:noFill/>
        </p:spPr>
        <p:txBody>
          <a:bodyPr rtlCol="0" wrap="square">
            <a:spAutoFit/>
          </a:bodyPr>
          <a:lstStyle/>
          <a:p txid="debebdcf98c1e61f38aeaf3a623c626e">
            <a:pPr algn="l" indent="-342900" marL="342900">
              <a:buClr>
                <a:srgbClr val="008CCF"/>
              </a:buClr>
              <a:buFont charset="0" panose="020B0604020202020204" pitchFamily="34" typeface="Arial"/>
              <a:buChar char="•"/>
            </a:pPr>
            <a:r>
              <a:rPr lang="en-US" sz="2000"/>
              <a:t>Sites ou zones avec des cercles</a:t>
            </a:r>
          </a:p>
        </p:txBody>
      </p:sp>
      <p:pic>
        <p:nvPicPr>
          <p:cNvPr id="15" name="Picture 14">
            <a:extLst>
              <a:ext uri="{FF2B5EF4-FFF2-40B4-BE49-F238E27FC236}">
                <a16:creationId xmlns:a16="http://schemas.microsoft.com/office/drawing/2014/main" id="{2ED6E459-339F-4D9A-AA92-BCCC23F18D69}"/>
              </a:ext>
            </a:extLst>
          </p:cNvPr>
          <p:cNvPicPr>
            <a:picLocks noChangeAspect="1"/>
          </p:cNvPicPr>
          <p:nvPr/>
        </p:nvPicPr>
        <p:blipFill rotWithShape="1">
          <a:blip r:embed="rId5"/>
          <a:srcRect b="8575"/>
          <a:stretch/>
        </p:blipFill>
        <p:spPr>
          <a:xfrm>
            <a:off x="4902693" y="3048841"/>
            <a:ext cx="5257800" cy="2394761"/>
          </a:xfrm>
          <a:prstGeom prst="rect">
            <a:avLst/>
          </a:prstGeom>
        </p:spPr>
      </p:pic>
      <p:pic>
        <p:nvPicPr>
          <p:cNvPr descr="Arrow: Straight with solid fill" id="16" name="Graphic 15">
            <a:extLst>
              <a:ext uri="{FF2B5EF4-FFF2-40B4-BE49-F238E27FC236}">
                <a16:creationId xmlns:a16="http://schemas.microsoft.com/office/drawing/2014/main" id="{D104608F-EAFC-4922-A843-5A1846448FA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22085" y="4083302"/>
            <a:ext cx="914400" cy="914400"/>
          </a:xfrm>
          <a:prstGeom prst="rect">
            <a:avLst/>
          </a:prstGeom>
        </p:spPr>
      </p:pic>
      <p:sp>
        <p:nvSpPr>
          <p:cNvPr id="17" name="TextBox 16">
            <a:extLst>
              <a:ext uri="{FF2B5EF4-FFF2-40B4-BE49-F238E27FC236}">
                <a16:creationId xmlns:a16="http://schemas.microsoft.com/office/drawing/2014/main" id="{ABAA20A4-7C74-4C9A-82CC-26512BC415EF}"/>
              </a:ext>
            </a:extLst>
          </p:cNvPr>
          <p:cNvSpPr txBox="1"/>
          <p:nvPr/>
        </p:nvSpPr>
        <p:spPr>
          <a:xfrm>
            <a:off x="5294897" y="2369525"/>
            <a:ext cx="4344972" cy="707886"/>
          </a:xfrm>
          <a:prstGeom prst="rect">
            <a:avLst/>
          </a:prstGeom>
          <a:noFill/>
        </p:spPr>
        <p:txBody>
          <a:bodyPr rtlCol="0" wrap="square">
            <a:spAutoFit/>
          </a:bodyPr>
          <a:lstStyle/>
          <a:p txid="23efb760ad800cd50be8fcb7d11def4c">
            <a:pPr algn="l" indent="-342900" marL="342900">
              <a:buClr>
                <a:srgbClr val="008CCF"/>
              </a:buClr>
              <a:buFont charset="0" panose="020B0604020202020204" pitchFamily="34" typeface="Arial"/>
              <a:buChar char="•"/>
            </a:pPr>
            <a:r>
              <a:rPr lang="en-US" sz="2000"/>
              <a:t>La taille du cercle dépend de la valeur</a:t>
            </a:r>
          </a:p>
        </p:txBody>
      </p:sp>
      <p:sp>
        <p:nvSpPr>
          <p:cNvPr id="18" name="Rectangle 17">
            <a:extLst>
              <a:ext uri="{FF2B5EF4-FFF2-40B4-BE49-F238E27FC236}">
                <a16:creationId xmlns:a16="http://schemas.microsoft.com/office/drawing/2014/main" id="{D66AFDAA-4382-439D-A521-C62A0BEA1616}"/>
              </a:ext>
            </a:extLst>
          </p:cNvPr>
          <p:cNvSpPr/>
          <p:nvPr/>
        </p:nvSpPr>
        <p:spPr>
          <a:xfrm>
            <a:off x="7735614" y="3647089"/>
            <a:ext cx="2217684" cy="1645920"/>
          </a:xfrm>
          <a:prstGeom prst="rect">
            <a:avLst/>
          </a:prstGeom>
          <a:noFill/>
          <a:ln w="793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2666492612"/>
      </p:ext>
    </p:extLst>
  </p:cSld>
  <p:clrMapOvr>
    <a:masterClrMapping/>
  </p:clrMapOvr>
  <mc:AlternateContent xmlns:mc="http://schemas.openxmlformats.org/markup-compatibility/2006" xmlns:p14="http://schemas.microsoft.com/office/powerpoint/2010/main">
    <mc:Choice Requires="p14">
      <p:transition advTm="18936" p14:dur="2000" spd="slow"/>
    </mc:Choice>
    <mc:Fallback xmlns="">
      <p:transition advTm="189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2">
                                  <p:stCondLst>
                                    <p:cond delay="0"/>
                                  </p:stCondLst>
                                  <p:childTnLst>
                                    <p:set>
                                      <p:cBhvr>
                                        <p:cTn dur="1" fill="hold" id="6">
                                          <p:stCondLst>
                                            <p:cond delay="0"/>
                                          </p:stCondLst>
                                        </p:cTn>
                                        <p:tgtEl>
                                          <p:spTgt spid="16"/>
                                        </p:tgtEl>
                                        <p:attrNameLst>
                                          <p:attrName>style.visibility</p:attrName>
                                        </p:attrNameLst>
                                      </p:cBhvr>
                                      <p:to>
                                        <p:strVal val="visible"/>
                                      </p:to>
                                    </p:set>
                                    <p:animEffect filter="wipe(right)" transition="in">
                                      <p:cBhvr>
                                        <p:cTn dur="500" id="7"/>
                                        <p:tgtEl>
                                          <p:spTgt spid="16"/>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3"/>
                                        </p:tgtEl>
                                        <p:attrNameLst>
                                          <p:attrName>style.visibility</p:attrName>
                                        </p:attrNameLst>
                                      </p:cBhvr>
                                      <p:to>
                                        <p:strVal val="visible"/>
                                      </p:to>
                                    </p:set>
                                    <p:animEffect filter="fade" transition="in">
                                      <p:cBhvr>
                                        <p:cTn dur="500" id="10"/>
                                        <p:tgtEl>
                                          <p:spTgt spid="1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14"/>
                                        </p:tgtEl>
                                        <p:attrNameLst>
                                          <p:attrName>style.visibility</p:attrName>
                                        </p:attrNameLst>
                                      </p:cBhvr>
                                      <p:to>
                                        <p:strVal val="visible"/>
                                      </p:to>
                                    </p:set>
                                    <p:animEffect filter="fade" transition="in">
                                      <p:cBhvr>
                                        <p:cTn dur="500" id="15"/>
                                        <p:tgtEl>
                                          <p:spTgt spid="14"/>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7"/>
                                        </p:tgtEl>
                                        <p:attrNameLst>
                                          <p:attrName>style.visibility</p:attrName>
                                        </p:attrNameLst>
                                      </p:cBhvr>
                                      <p:to>
                                        <p:strVal val="visible"/>
                                      </p:to>
                                    </p:set>
                                    <p:animEffect filter="fade" transition="in">
                                      <p:cBhvr>
                                        <p:cTn dur="500" id="20"/>
                                        <p:tgtEl>
                                          <p:spTgt spid="1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3"/>
      <p:bldP grpId="0" spid="14"/>
      <p:bldP grpId="0" spid="17"/>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9C8806-3FBF-41EB-84F3-7C39558224D8}"/>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5" name="Freeform: Shape 4">
            <a:extLst>
              <a:ext uri="{FF2B5EF4-FFF2-40B4-BE49-F238E27FC236}">
                <a16:creationId xmlns:a16="http://schemas.microsoft.com/office/drawing/2014/main" id="{8F8E18E8-7520-4A69-8E19-50BA388DE4F0}"/>
              </a:ext>
            </a:extLst>
          </p:cNvPr>
          <p:cNvSpPr/>
          <p:nvPr/>
        </p:nvSpPr>
        <p:spPr>
          <a:xfrm>
            <a:off x="2538484" y="627797"/>
            <a:ext cx="7656394" cy="5240740"/>
          </a:xfrm>
          <a:custGeom>
            <a:avLst/>
            <a:gdLst>
              <a:gd fmla="*/ 0 w 7656394" name="connsiteX0"/>
              <a:gd fmla="*/ 40943 h 5240740" name="connsiteY0"/>
              <a:gd fmla="*/ 13647 w 7656394" name="connsiteX1"/>
              <a:gd fmla="*/ 5240740 h 5240740" name="connsiteY1"/>
              <a:gd fmla="*/ 1596788 w 7656394" name="connsiteX2"/>
              <a:gd fmla="*/ 5213445 h 5240740" name="connsiteY2"/>
              <a:gd fmla="*/ 1569492 w 7656394" name="connsiteX3"/>
              <a:gd fmla="*/ 3548418 h 5240740" name="connsiteY3"/>
              <a:gd fmla="*/ 7656394 w 7656394" name="connsiteX4"/>
              <a:gd fmla="*/ 3507475 h 5240740" name="connsiteY4"/>
              <a:gd fmla="*/ 7547212 w 7656394" name="connsiteX5"/>
              <a:gd fmla="*/ 13648 h 5240740" name="connsiteY5"/>
              <a:gd fmla="*/ 6005015 w 7656394" name="connsiteX6"/>
              <a:gd fmla="*/ 40943 h 5240740" name="connsiteY6"/>
              <a:gd fmla="*/ 5991367 w 7656394" name="connsiteX7"/>
              <a:gd fmla="*/ 1692322 h 5240740" name="connsiteY7"/>
              <a:gd fmla="*/ 4558352 w 7656394" name="connsiteX8"/>
              <a:gd fmla="*/ 1678675 h 5240740" name="connsiteY8"/>
              <a:gd fmla="*/ 4544704 w 7656394" name="connsiteX9"/>
              <a:gd fmla="*/ 0 h 5240740" name="connsiteY9"/>
              <a:gd fmla="*/ 0 w 7656394" name="connsiteX10"/>
              <a:gd fmla="*/ 40943 h 5240740"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240740" w="7656394">
                <a:moveTo>
                  <a:pt x="0" y="40943"/>
                </a:moveTo>
                <a:lnTo>
                  <a:pt x="13647" y="5240740"/>
                </a:lnTo>
                <a:lnTo>
                  <a:pt x="1596788" y="5213445"/>
                </a:lnTo>
                <a:lnTo>
                  <a:pt x="1569492" y="3548418"/>
                </a:lnTo>
                <a:lnTo>
                  <a:pt x="7656394" y="3507475"/>
                </a:lnTo>
                <a:lnTo>
                  <a:pt x="7547212" y="13648"/>
                </a:lnTo>
                <a:lnTo>
                  <a:pt x="6005015" y="40943"/>
                </a:lnTo>
                <a:lnTo>
                  <a:pt x="5991367" y="1692322"/>
                </a:lnTo>
                <a:lnTo>
                  <a:pt x="4558352" y="1678675"/>
                </a:lnTo>
                <a:lnTo>
                  <a:pt x="4544704" y="0"/>
                </a:lnTo>
                <a:lnTo>
                  <a:pt x="0" y="40943"/>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 name="Rectangle: Rounded Corners 5">
            <a:extLst>
              <a:ext uri="{FF2B5EF4-FFF2-40B4-BE49-F238E27FC236}">
                <a16:creationId xmlns:a16="http://schemas.microsoft.com/office/drawing/2014/main" id="{C6889657-0FB2-4D6B-B1FC-7110E7C3EDCA}"/>
              </a:ext>
            </a:extLst>
          </p:cNvPr>
          <p:cNvSpPr/>
          <p:nvPr/>
        </p:nvSpPr>
        <p:spPr>
          <a:xfrm>
            <a:off x="1531216" y="1223605"/>
            <a:ext cx="5509431" cy="2638715"/>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7" name="Group 6">
            <a:extLst>
              <a:ext uri="{FF2B5EF4-FFF2-40B4-BE49-F238E27FC236}">
                <a16:creationId xmlns:a16="http://schemas.microsoft.com/office/drawing/2014/main" id="{81FCE89B-90B5-46DD-9418-5B1C65A7A981}"/>
              </a:ext>
            </a:extLst>
          </p:cNvPr>
          <p:cNvGrpSpPr/>
          <p:nvPr/>
        </p:nvGrpSpPr>
        <p:grpSpPr>
          <a:xfrm>
            <a:off x="1360796" y="821269"/>
            <a:ext cx="804672" cy="804672"/>
            <a:chOff x="10901033" y="516564"/>
            <a:chExt cx="804672" cy="804672"/>
          </a:xfrm>
        </p:grpSpPr>
        <p:sp>
          <p:nvSpPr>
            <p:cNvPr id="8" name="Oval 7">
              <a:extLst>
                <a:ext uri="{FF2B5EF4-FFF2-40B4-BE49-F238E27FC236}">
                  <a16:creationId xmlns:a16="http://schemas.microsoft.com/office/drawing/2014/main" id="{06F9C8BB-D09F-4911-A5D3-624DB7D4758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9" name="Group 8">
              <a:extLst>
                <a:ext uri="{FF2B5EF4-FFF2-40B4-BE49-F238E27FC236}">
                  <a16:creationId xmlns:a16="http://schemas.microsoft.com/office/drawing/2014/main" id="{118554B9-1173-4B9A-9889-6D8B11547520}"/>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0" name="Freeform: Shape 9">
                <a:extLst>
                  <a:ext uri="{FF2B5EF4-FFF2-40B4-BE49-F238E27FC236}">
                    <a16:creationId xmlns:a16="http://schemas.microsoft.com/office/drawing/2014/main" id="{0C3F0088-DB73-40C0-AE20-852184A8F32D}"/>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AAADD7D8-D388-4BB9-B23F-D85FCD4BB2E1}"/>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E302ACF5-DF4B-4207-88F0-76FB5E1CA1DE}"/>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02C17469-AF4D-40A2-8386-8F6A1D2EDD8B}"/>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14" name="TextBox 13">
            <a:extLst>
              <a:ext uri="{FF2B5EF4-FFF2-40B4-BE49-F238E27FC236}">
                <a16:creationId xmlns:a16="http://schemas.microsoft.com/office/drawing/2014/main" id="{4AC1FB91-CA71-481E-90DC-8474B84CBC9B}"/>
              </a:ext>
            </a:extLst>
          </p:cNvPr>
          <p:cNvSpPr txBox="1"/>
          <p:nvPr/>
        </p:nvSpPr>
        <p:spPr>
          <a:xfrm>
            <a:off x="2304388" y="1379338"/>
            <a:ext cx="3188369" cy="400110"/>
          </a:xfrm>
          <a:prstGeom prst="rect">
            <a:avLst/>
          </a:prstGeom>
          <a:noFill/>
        </p:spPr>
        <p:txBody>
          <a:bodyPr rtlCol="0" wrap="square">
            <a:spAutoFit/>
          </a:bodyPr>
          <a:lstStyle/>
          <a:p txid="e2161d7330dc5838bb1349778e191222">
            <a:pPr algn="l">
              <a:buClr>
                <a:srgbClr val="008CCF"/>
              </a:buClr>
            </a:pPr>
            <a:r>
              <a:rPr dirty="0" lang="en-US" sz="2000"/>
              <a:t>Couche d'établissements</a:t>
            </a:r>
          </a:p>
        </p:txBody>
      </p:sp>
      <p:sp>
        <p:nvSpPr>
          <p:cNvPr id="15" name="TextBox 14">
            <a:extLst>
              <a:ext uri="{FF2B5EF4-FFF2-40B4-BE49-F238E27FC236}">
                <a16:creationId xmlns:a16="http://schemas.microsoft.com/office/drawing/2014/main" id="{2D486DD4-ADB3-4619-A3B1-ED522B9B1F8E}"/>
              </a:ext>
            </a:extLst>
          </p:cNvPr>
          <p:cNvSpPr txBox="1"/>
          <p:nvPr/>
        </p:nvSpPr>
        <p:spPr>
          <a:xfrm>
            <a:off x="2110528" y="1850530"/>
            <a:ext cx="4012768" cy="400110"/>
          </a:xfrm>
          <a:prstGeom prst="rect">
            <a:avLst/>
          </a:prstGeom>
          <a:noFill/>
        </p:spPr>
        <p:txBody>
          <a:bodyPr rtlCol="0" wrap="square">
            <a:spAutoFit/>
          </a:bodyPr>
          <a:lstStyle/>
          <a:p txid="3aa3ac0138107dba465a0c11e9b7ab26">
            <a:pPr algn="l" indent="-342900" marL="342900">
              <a:buClr>
                <a:srgbClr val="008CCF"/>
              </a:buClr>
              <a:buFont charset="0" panose="020B0604020202020204" pitchFamily="34" typeface="Arial"/>
              <a:buChar char="•"/>
            </a:pPr>
            <a:r>
              <a:rPr dirty="0" lang="en-US" sz="2000"/>
              <a:t>Emplacement des établissements de santé</a:t>
            </a:r>
          </a:p>
        </p:txBody>
      </p:sp>
      <p:sp>
        <p:nvSpPr>
          <p:cNvPr id="16" name="TextBox 15">
            <a:extLst>
              <a:ext uri="{FF2B5EF4-FFF2-40B4-BE49-F238E27FC236}">
                <a16:creationId xmlns:a16="http://schemas.microsoft.com/office/drawing/2014/main" id="{6E1E6665-90D5-4E08-97E9-C8C947EE63ED}"/>
              </a:ext>
            </a:extLst>
          </p:cNvPr>
          <p:cNvSpPr txBox="1"/>
          <p:nvPr/>
        </p:nvSpPr>
        <p:spPr>
          <a:xfrm>
            <a:off x="2075941" y="2321722"/>
            <a:ext cx="4012768" cy="1015663"/>
          </a:xfrm>
          <a:prstGeom prst="rect">
            <a:avLst/>
          </a:prstGeom>
          <a:noFill/>
        </p:spPr>
        <p:txBody>
          <a:bodyPr rtlCol="0" wrap="square">
            <a:spAutoFit/>
          </a:bodyPr>
          <a:lstStyle/>
          <a:p txid="0c3dd6c75737e714321a20a737ec343a">
            <a:pPr algn="l" indent="-342900" marL="342900">
              <a:buClr>
                <a:srgbClr val="008CCF"/>
              </a:buClr>
              <a:buFont charset="0" panose="020B0604020202020204" pitchFamily="34" typeface="Arial"/>
              <a:buChar char="•"/>
            </a:pPr>
            <a:r>
              <a:rPr dirty="0" lang="en-US" sz="2000"/>
              <a:t>Utilise des icônes ou des images pour montrer différentes catégories d'établissements</a:t>
            </a:r>
          </a:p>
        </p:txBody>
      </p:sp>
    </p:spTree>
    <p:custDataLst>
      <p:tags r:id="rId1"/>
    </p:custDataLst>
    <p:extLst>
      <p:ext uri="{BB962C8B-B14F-4D97-AF65-F5344CB8AC3E}">
        <p14:creationId xmlns:p14="http://schemas.microsoft.com/office/powerpoint/2010/main" val="4287366730"/>
      </p:ext>
    </p:extLst>
  </p:cSld>
  <p:clrMapOvr>
    <a:masterClrMapping/>
  </p:clrMapOvr>
  <mc:AlternateContent xmlns:mc="http://schemas.openxmlformats.org/markup-compatibility/2006" xmlns:p14="http://schemas.microsoft.com/office/powerpoint/2010/main">
    <mc:Choice Requires="p14">
      <p:transition advTm="13128" p14:dur="2000" spd="slow"/>
    </mc:Choice>
    <mc:Fallback xmlns="">
      <p:transition advTm="13128"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6"/>
                                        </p:tgtEl>
                                        <p:attrNameLst>
                                          <p:attrName>style.visibility</p:attrName>
                                        </p:attrNameLst>
                                      </p:cBhvr>
                                      <p:to>
                                        <p:strVal val="visible"/>
                                      </p:to>
                                    </p:set>
                                    <p:animEffect filter="fade" transition="in">
                                      <p:cBhvr>
                                        <p:cTn dur="500" id="17"/>
                                        <p:tgtEl>
                                          <p:spTgt spid="6"/>
                                        </p:tgtEl>
                                      </p:cBhvr>
                                    </p:animEffect>
                                  </p:childTnLst>
                                </p:cTn>
                              </p:par>
                              <p:par>
                                <p:cTn fill="hold" id="18" nodeType="withEffect" presetClass="entr" presetID="10" presetSubtype="0">
                                  <p:stCondLst>
                                    <p:cond delay="0"/>
                                  </p:stCondLst>
                                  <p:childTnLst>
                                    <p:set>
                                      <p:cBhvr>
                                        <p:cTn dur="1" fill="hold" id="19">
                                          <p:stCondLst>
                                            <p:cond delay="0"/>
                                          </p:stCondLst>
                                        </p:cTn>
                                        <p:tgtEl>
                                          <p:spTgt spid="7"/>
                                        </p:tgtEl>
                                        <p:attrNameLst>
                                          <p:attrName>style.visibility</p:attrName>
                                        </p:attrNameLst>
                                      </p:cBhvr>
                                      <p:to>
                                        <p:strVal val="visible"/>
                                      </p:to>
                                    </p:set>
                                    <p:animEffect filter="fade" transition="in">
                                      <p:cBhvr>
                                        <p:cTn dur="500" id="20"/>
                                        <p:tgtEl>
                                          <p:spTgt spid="7"/>
                                        </p:tgtEl>
                                      </p:cBhvr>
                                    </p:animEffect>
                                  </p:childTnLst>
                                </p:cTn>
                              </p:par>
                              <p:par>
                                <p:cTn fill="hold" grpId="0" id="21" nodeType="withEffect" presetClass="entr" presetID="10" presetSubtype="0">
                                  <p:stCondLst>
                                    <p:cond delay="0"/>
                                  </p:stCondLst>
                                  <p:childTnLst>
                                    <p:set>
                                      <p:cBhvr>
                                        <p:cTn dur="1" fill="hold" id="22">
                                          <p:stCondLst>
                                            <p:cond delay="0"/>
                                          </p:stCondLst>
                                        </p:cTn>
                                        <p:tgtEl>
                                          <p:spTgt spid="14"/>
                                        </p:tgtEl>
                                        <p:attrNameLst>
                                          <p:attrName>style.visibility</p:attrName>
                                        </p:attrNameLst>
                                      </p:cBhvr>
                                      <p:to>
                                        <p:strVal val="visible"/>
                                      </p:to>
                                    </p:set>
                                    <p:animEffect filter="fade" transition="in">
                                      <p:cBhvr>
                                        <p:cTn dur="500" id="23"/>
                                        <p:tgtEl>
                                          <p:spTgt spid="14"/>
                                        </p:tgtEl>
                                      </p:cBhvr>
                                    </p:animEffect>
                                  </p:childTnLst>
                                </p:cTn>
                              </p:par>
                            </p:childTnLst>
                          </p:cTn>
                        </p:par>
                        <p:par>
                          <p:cTn fill="hold" id="24">
                            <p:stCondLst>
                              <p:cond delay="500"/>
                            </p:stCondLst>
                            <p:childTnLst>
                              <p:par>
                                <p:cTn fill="hold" grpId="0" id="25" nodeType="afterEffect" presetClass="entr" presetID="10" presetSubtype="0">
                                  <p:stCondLst>
                                    <p:cond delay="0"/>
                                  </p:stCondLst>
                                  <p:childTnLst>
                                    <p:set>
                                      <p:cBhvr>
                                        <p:cTn dur="1" fill="hold" id="26">
                                          <p:stCondLst>
                                            <p:cond delay="0"/>
                                          </p:stCondLst>
                                        </p:cTn>
                                        <p:tgtEl>
                                          <p:spTgt spid="15"/>
                                        </p:tgtEl>
                                        <p:attrNameLst>
                                          <p:attrName>style.visibility</p:attrName>
                                        </p:attrNameLst>
                                      </p:cBhvr>
                                      <p:to>
                                        <p:strVal val="visible"/>
                                      </p:to>
                                    </p:set>
                                    <p:animEffect filter="fade" transition="in">
                                      <p:cBhvr>
                                        <p:cTn dur="500" id="27"/>
                                        <p:tgtEl>
                                          <p:spTgt spid="15"/>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6"/>
                                        </p:tgtEl>
                                        <p:attrNameLst>
                                          <p:attrName>style.visibility</p:attrName>
                                        </p:attrNameLst>
                                      </p:cBhvr>
                                      <p:to>
                                        <p:strVal val="visible"/>
                                      </p:to>
                                    </p:set>
                                    <p:animEffect filter="fade" transition="in">
                                      <p:cBhvr>
                                        <p:cTn dur="500" id="32"/>
                                        <p:tgtEl>
                                          <p:spTgt spid="1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0" spid="6"/>
      <p:bldP grpId="0" spid="14"/>
      <p:bldP grpId="0" spid="15"/>
      <p:bldP grpId="0" spid="16"/>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721B20-2EBC-4F95-B40E-F54E16A73D82}"/>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4" name="Freeform: Shape 3">
            <a:extLst>
              <a:ext uri="{FF2B5EF4-FFF2-40B4-BE49-F238E27FC236}">
                <a16:creationId xmlns:a16="http://schemas.microsoft.com/office/drawing/2014/main" id="{97DB28C8-DF29-4798-B34A-579A294AD82B}"/>
              </a:ext>
            </a:extLst>
          </p:cNvPr>
          <p:cNvSpPr/>
          <p:nvPr/>
        </p:nvSpPr>
        <p:spPr>
          <a:xfrm>
            <a:off x="2415654" y="545910"/>
            <a:ext cx="7861110" cy="5295332"/>
          </a:xfrm>
          <a:custGeom>
            <a:avLst/>
            <a:gdLst>
              <a:gd fmla="*/ 27295 w 7861110" name="connsiteX0"/>
              <a:gd fmla="*/ 0 h 5295332" name="connsiteY0"/>
              <a:gd fmla="*/ 0 w 7861110" name="connsiteX1"/>
              <a:gd fmla="*/ 5295332 h 5295332" name="connsiteY1"/>
              <a:gd fmla="*/ 1774209 w 7861110" name="connsiteX2"/>
              <a:gd fmla="*/ 5281684 h 5295332" name="connsiteY2"/>
              <a:gd fmla="*/ 1678674 w 7861110" name="connsiteX3"/>
              <a:gd fmla="*/ 3616657 h 5295332" name="connsiteY3"/>
              <a:gd fmla="*/ 7861110 w 7861110" name="connsiteX4"/>
              <a:gd fmla="*/ 3548418 h 5295332" name="connsiteY4"/>
              <a:gd fmla="*/ 7806519 w 7861110" name="connsiteX5"/>
              <a:gd fmla="*/ 1856096 h 5295332" name="connsiteY5"/>
              <a:gd fmla="*/ 6141492 w 7861110" name="connsiteX6"/>
              <a:gd fmla="*/ 1856096 h 5295332" name="connsiteY6"/>
              <a:gd fmla="*/ 6141492 w 7861110" name="connsiteX7"/>
              <a:gd fmla="*/ 68239 h 5295332" name="connsiteY7"/>
              <a:gd fmla="*/ 27295 w 7861110" name="connsiteX8"/>
              <a:gd fmla="*/ 0 h 52953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295332" w="7861110">
                <a:moveTo>
                  <a:pt x="27295" y="0"/>
                </a:moveTo>
                <a:lnTo>
                  <a:pt x="0" y="5295332"/>
                </a:lnTo>
                <a:lnTo>
                  <a:pt x="1774209" y="5281684"/>
                </a:lnTo>
                <a:lnTo>
                  <a:pt x="1678674" y="3616657"/>
                </a:lnTo>
                <a:lnTo>
                  <a:pt x="7861110" y="3548418"/>
                </a:lnTo>
                <a:lnTo>
                  <a:pt x="7806519" y="1856096"/>
                </a:lnTo>
                <a:lnTo>
                  <a:pt x="6141492" y="1856096"/>
                </a:lnTo>
                <a:lnTo>
                  <a:pt x="6141492" y="68239"/>
                </a:lnTo>
                <a:lnTo>
                  <a:pt x="27295" y="0"/>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 name="Rectangle: Rounded Corners 4">
            <a:extLst>
              <a:ext uri="{FF2B5EF4-FFF2-40B4-BE49-F238E27FC236}">
                <a16:creationId xmlns:a16="http://schemas.microsoft.com/office/drawing/2014/main" id="{B65A0CE5-81CB-438B-A9E2-9491C3A20FB5}"/>
              </a:ext>
            </a:extLst>
          </p:cNvPr>
          <p:cNvSpPr/>
          <p:nvPr/>
        </p:nvSpPr>
        <p:spPr>
          <a:xfrm>
            <a:off x="2977878" y="790285"/>
            <a:ext cx="5509431" cy="2638715"/>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6" name="Group 5">
            <a:extLst>
              <a:ext uri="{FF2B5EF4-FFF2-40B4-BE49-F238E27FC236}">
                <a16:creationId xmlns:a16="http://schemas.microsoft.com/office/drawing/2014/main" id="{FD62BEB6-F81E-47D9-80BF-1C068015061F}"/>
              </a:ext>
            </a:extLst>
          </p:cNvPr>
          <p:cNvGrpSpPr/>
          <p:nvPr/>
        </p:nvGrpSpPr>
        <p:grpSpPr>
          <a:xfrm>
            <a:off x="2807458" y="387949"/>
            <a:ext cx="804672" cy="804672"/>
            <a:chOff x="10901033" y="516564"/>
            <a:chExt cx="804672" cy="804672"/>
          </a:xfrm>
        </p:grpSpPr>
        <p:sp>
          <p:nvSpPr>
            <p:cNvPr id="7" name="Oval 6">
              <a:extLst>
                <a:ext uri="{FF2B5EF4-FFF2-40B4-BE49-F238E27FC236}">
                  <a16:creationId xmlns:a16="http://schemas.microsoft.com/office/drawing/2014/main" id="{F85263C0-250C-4169-8BEB-D80BFD5FBB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8" name="Group 7">
              <a:extLst>
                <a:ext uri="{FF2B5EF4-FFF2-40B4-BE49-F238E27FC236}">
                  <a16:creationId xmlns:a16="http://schemas.microsoft.com/office/drawing/2014/main" id="{CBA6933E-8752-4BF2-B731-CF4F21AD48E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9" name="Freeform: Shape 8">
                <a:extLst>
                  <a:ext uri="{FF2B5EF4-FFF2-40B4-BE49-F238E27FC236}">
                    <a16:creationId xmlns:a16="http://schemas.microsoft.com/office/drawing/2014/main" id="{98752E55-9D03-4C1B-AD47-7FF862576B57}"/>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9C95FC9-CC09-4524-8486-622992467F5F}"/>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484C0E77-0CFE-4A36-AF1B-DF1DB63ED6ED}"/>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CA1EABE9-EBA3-4689-80BD-506E6AD34CD7}"/>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lang="es-ES"/>
              </a:p>
            </p:txBody>
          </p:sp>
        </p:grpSp>
      </p:grpSp>
      <p:sp>
        <p:nvSpPr>
          <p:cNvPr id="13" name="TextBox 12">
            <a:extLst>
              <a:ext uri="{FF2B5EF4-FFF2-40B4-BE49-F238E27FC236}">
                <a16:creationId xmlns:a16="http://schemas.microsoft.com/office/drawing/2014/main" id="{2790FFB4-228C-4CAF-BB39-727873B599A0}"/>
              </a:ext>
            </a:extLst>
          </p:cNvPr>
          <p:cNvSpPr txBox="1"/>
          <p:nvPr/>
        </p:nvSpPr>
        <p:spPr>
          <a:xfrm>
            <a:off x="3751050" y="946018"/>
            <a:ext cx="3188369" cy="400110"/>
          </a:xfrm>
          <a:prstGeom prst="rect">
            <a:avLst/>
          </a:prstGeom>
          <a:noFill/>
        </p:spPr>
        <p:txBody>
          <a:bodyPr rtlCol="0" wrap="square">
            <a:spAutoFit/>
          </a:bodyPr>
          <a:lstStyle/>
          <a:p txid="45dddaab84be55a28499d17a85091b13">
            <a:pPr algn="l">
              <a:buClr>
                <a:srgbClr val="008CCF"/>
              </a:buClr>
            </a:pPr>
            <a:r>
              <a:rPr lang="es-ES" sz="2000"/>
              <a:t>Couche de délimitation</a:t>
            </a:r>
          </a:p>
        </p:txBody>
      </p:sp>
      <p:sp>
        <p:nvSpPr>
          <p:cNvPr id="14" name="TextBox 13">
            <a:extLst>
              <a:ext uri="{FF2B5EF4-FFF2-40B4-BE49-F238E27FC236}">
                <a16:creationId xmlns:a16="http://schemas.microsoft.com/office/drawing/2014/main" id="{7A32D4B8-EBE0-4C90-839E-1E0B266EBC3E}"/>
              </a:ext>
            </a:extLst>
          </p:cNvPr>
          <p:cNvSpPr txBox="1"/>
          <p:nvPr/>
        </p:nvSpPr>
        <p:spPr>
          <a:xfrm>
            <a:off x="3557190" y="1417210"/>
            <a:ext cx="4012768" cy="707886"/>
          </a:xfrm>
          <a:prstGeom prst="rect">
            <a:avLst/>
          </a:prstGeom>
          <a:noFill/>
        </p:spPr>
        <p:txBody>
          <a:bodyPr rtlCol="0" wrap="square">
            <a:spAutoFit/>
          </a:bodyPr>
          <a:lstStyle/>
          <a:p txid="8db440955d0b4e3c4be97c68e8bd1e9c">
            <a:pPr algn="l" indent="-342900" marL="342900">
              <a:buClr>
                <a:srgbClr val="008CCF"/>
              </a:buClr>
              <a:buFont charset="0" panose="020B0604020202020204" pitchFamily="34" typeface="Arial"/>
              <a:buChar char="•"/>
            </a:pPr>
            <a:r>
              <a:rPr lang="es-ES" sz="2000"/>
              <a:t>Lignes de délimitation entre entités politiques</a:t>
            </a:r>
          </a:p>
        </p:txBody>
      </p:sp>
    </p:spTree>
    <p:custDataLst>
      <p:tags r:id="rId1"/>
    </p:custDataLst>
    <p:extLst>
      <p:ext uri="{BB962C8B-B14F-4D97-AF65-F5344CB8AC3E}">
        <p14:creationId xmlns:p14="http://schemas.microsoft.com/office/powerpoint/2010/main" val="100268322"/>
      </p:ext>
    </p:extLst>
  </p:cSld>
  <p:clrMapOvr>
    <a:masterClrMapping/>
  </p:clrMapOvr>
  <mc:AlternateContent xmlns:mc="http://schemas.openxmlformats.org/markup-compatibility/2006" xmlns:p14="http://schemas.microsoft.com/office/powerpoint/2010/main">
    <mc:Choice Requires="p14">
      <p:transition advTm="10344" p14:dur="2000" spd="slow"/>
    </mc:Choice>
    <mc:Fallback xmlns="">
      <p:transition advTm="1034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125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par>
                                <p:cTn fill="hold" id="13" nodeType="withEffect" presetClass="entr" presetID="10" presetSubtype="0">
                                  <p:stCondLst>
                                    <p:cond delay="0"/>
                                  </p:stCondLst>
                                  <p:childTnLst>
                                    <p:set>
                                      <p:cBhvr>
                                        <p:cTn dur="1" fill="hold" id="14">
                                          <p:stCondLst>
                                            <p:cond delay="0"/>
                                          </p:stCondLst>
                                        </p:cTn>
                                        <p:tgtEl>
                                          <p:spTgt spid="6"/>
                                        </p:tgtEl>
                                        <p:attrNameLst>
                                          <p:attrName>style.visibility</p:attrName>
                                        </p:attrNameLst>
                                      </p:cBhvr>
                                      <p:to>
                                        <p:strVal val="visible"/>
                                      </p:to>
                                    </p:set>
                                    <p:animEffect filter="fade" transition="in">
                                      <p:cBhvr>
                                        <p:cTn dur="500" id="15"/>
                                        <p:tgtEl>
                                          <p:spTgt spid="6"/>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13"/>
                                        </p:tgtEl>
                                        <p:attrNameLst>
                                          <p:attrName>style.visibility</p:attrName>
                                        </p:attrNameLst>
                                      </p:cBhvr>
                                      <p:to>
                                        <p:strVal val="visible"/>
                                      </p:to>
                                    </p:set>
                                    <p:animEffect filter="fade" transition="in">
                                      <p:cBhvr>
                                        <p:cTn dur="500" id="18"/>
                                        <p:tgtEl>
                                          <p:spTgt spid="13"/>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4"/>
                                        </p:tgtEl>
                                        <p:attrNameLst>
                                          <p:attrName>style.visibility</p:attrName>
                                        </p:attrNameLst>
                                      </p:cBhvr>
                                      <p:to>
                                        <p:strVal val="visible"/>
                                      </p:to>
                                    </p:set>
                                    <p:animEffect filter="fade" transition="in">
                                      <p:cBhvr>
                                        <p:cTn dur="500" id="23"/>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grpId="0" spid="13"/>
      <p:bldP grpId="0" spid="14"/>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sp>
        <p:nvSpPr>
          <p:cNvPr id="37" name="Freeform: Shape 36">
            <a:extLst>
              <a:ext uri="{FF2B5EF4-FFF2-40B4-BE49-F238E27FC236}">
                <a16:creationId xmlns:a16="http://schemas.microsoft.com/office/drawing/2014/main" id="{EE54076D-A55A-424E-B95D-F094E01F7D21}"/>
              </a:ext>
            </a:extLst>
          </p:cNvPr>
          <p:cNvSpPr/>
          <p:nvPr/>
        </p:nvSpPr>
        <p:spPr>
          <a:xfrm>
            <a:off x="3593097" y="2427452"/>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38" name="Group 37">
            <a:extLst>
              <a:ext uri="{FF2B5EF4-FFF2-40B4-BE49-F238E27FC236}">
                <a16:creationId xmlns:a16="http://schemas.microsoft.com/office/drawing/2014/main" id="{02A8D1AB-F19A-4B50-BDAF-05FC7857EECB}"/>
              </a:ext>
            </a:extLst>
          </p:cNvPr>
          <p:cNvGrpSpPr/>
          <p:nvPr/>
        </p:nvGrpSpPr>
        <p:grpSpPr>
          <a:xfrm>
            <a:off x="4153991" y="3879168"/>
            <a:ext cx="348579" cy="501243"/>
            <a:chOff x="4153991" y="3628796"/>
            <a:chExt cx="348579" cy="501243"/>
          </a:xfrm>
        </p:grpSpPr>
        <p:sp>
          <p:nvSpPr>
            <p:cNvPr id="40" name="Freeform: Shape 39">
              <a:extLst>
                <a:ext uri="{FF2B5EF4-FFF2-40B4-BE49-F238E27FC236}">
                  <a16:creationId xmlns:a16="http://schemas.microsoft.com/office/drawing/2014/main" id="{50E9D59C-A3A8-45FE-99B1-429B4CD5D18C}"/>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41" name="Freeform: Shape 40">
              <a:extLst>
                <a:ext uri="{FF2B5EF4-FFF2-40B4-BE49-F238E27FC236}">
                  <a16:creationId xmlns:a16="http://schemas.microsoft.com/office/drawing/2014/main" id="{87599194-CB27-4772-A642-A8D50A5856DB}"/>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42" name="Rectangle: Rounded Corners 41">
            <a:extLst>
              <a:ext uri="{FF2B5EF4-FFF2-40B4-BE49-F238E27FC236}">
                <a16:creationId xmlns:a16="http://schemas.microsoft.com/office/drawing/2014/main" id="{3D27C123-DCBC-4493-8698-52A693819EC5}"/>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dirty="0" lang="en-US" sz="2200"/>
              <a:t>Cartes</a:t>
            </a:r>
          </a:p>
        </p:txBody>
      </p:sp>
      <p:sp>
        <p:nvSpPr>
          <p:cNvPr id="43" name="TextBox 42">
            <a:extLst>
              <a:ext uri="{FF2B5EF4-FFF2-40B4-BE49-F238E27FC236}">
                <a16:creationId xmlns:a16="http://schemas.microsoft.com/office/drawing/2014/main" id="{9E480A87-84F6-4D0C-A248-DFA19FAEFF4C}"/>
              </a:ext>
            </a:extLst>
          </p:cNvPr>
          <p:cNvSpPr txBox="1"/>
          <p:nvPr/>
        </p:nvSpPr>
        <p:spPr>
          <a:xfrm>
            <a:off x="6051840" y="2981326"/>
            <a:ext cx="4142014" cy="1200329"/>
          </a:xfrm>
          <a:prstGeom prst="rect">
            <a:avLst/>
          </a:prstGeom>
          <a:noFill/>
        </p:spPr>
        <p:txBody>
          <a:bodyPr rtlCol="0" wrap="square">
            <a:spAutoFit/>
          </a:bodyPr>
          <a:lstStyle/>
          <a:p txid="5d2120d27b33473a5f6b1b895ad9e8a8">
            <a:pPr>
              <a:buClr>
                <a:srgbClr val="008CCF"/>
              </a:buClr>
            </a:pPr>
            <a:r>
              <a:rPr dirty="0" lang="en-US" sz="2400"/>
              <a:t>Comment les cartes peuvent-elles vous aider à visualiser et analyser des données ?</a:t>
            </a:r>
          </a:p>
        </p:txBody>
      </p:sp>
    </p:spTree>
    <p:custDataLst>
      <p:tags r:id="rId1"/>
    </p:custDataLst>
    <p:extLst>
      <p:ext uri="{BB962C8B-B14F-4D97-AF65-F5344CB8AC3E}">
        <p14:creationId xmlns:p14="http://schemas.microsoft.com/office/powerpoint/2010/main" val="2332968422"/>
      </p:ext>
    </p:extLst>
  </p:cSld>
  <p:clrMapOvr>
    <a:masterClrMapping/>
  </p:clrMapOvr>
  <mc:AlternateContent xmlns:mc="http://schemas.openxmlformats.org/markup-compatibility/2006" xmlns:p14="http://schemas.microsoft.com/office/powerpoint/2010/main">
    <mc:Choice Requires="p14">
      <p:transition advTm="4200" p14:dur="2000" spd="slow"/>
    </mc:Choice>
    <mc:Fallback xmlns="">
      <p:transition advTm="4200"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42"/>
                                        </p:tgtEl>
                                        <p:attrNameLst>
                                          <p:attrName>style.visibility</p:attrName>
                                        </p:attrNameLst>
                                      </p:cBhvr>
                                      <p:to>
                                        <p:strVal val="visible"/>
                                      </p:to>
                                    </p:set>
                                    <p:animEffect filter="fade" transition="in">
                                      <p:cBhvr>
                                        <p:cTn dur="500" id="7"/>
                                        <p:tgtEl>
                                          <p:spTgt spid="4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7"/>
                                        </p:tgtEl>
                                        <p:attrNameLst>
                                          <p:attrName>style.visibility</p:attrName>
                                        </p:attrNameLst>
                                      </p:cBhvr>
                                      <p:to>
                                        <p:strVal val="visible"/>
                                      </p:to>
                                    </p:set>
                                    <p:animEffect filter="fade" transition="in">
                                      <p:cBhvr>
                                        <p:cTn dur="500" id="11"/>
                                        <p:tgtEl>
                                          <p:spTgt spid="37"/>
                                        </p:tgtEl>
                                      </p:cBhvr>
                                    </p:animEffect>
                                  </p:childTnLst>
                                </p:cTn>
                              </p:par>
                              <p:par>
                                <p:cTn fill="hold" id="12" nodeType="withEffect" presetClass="entr" presetID="53" presetSubtype="16">
                                  <p:stCondLst>
                                    <p:cond delay="0"/>
                                  </p:stCondLst>
                                  <p:childTnLst>
                                    <p:set>
                                      <p:cBhvr>
                                        <p:cTn dur="1" fill="hold" id="13">
                                          <p:stCondLst>
                                            <p:cond delay="0"/>
                                          </p:stCondLst>
                                        </p:cTn>
                                        <p:tgtEl>
                                          <p:spTgt spid="38"/>
                                        </p:tgtEl>
                                        <p:attrNameLst>
                                          <p:attrName>style.visibility</p:attrName>
                                        </p:attrNameLst>
                                      </p:cBhvr>
                                      <p:to>
                                        <p:strVal val="visible"/>
                                      </p:to>
                                    </p:set>
                                    <p:anim calcmode="lin" valueType="num">
                                      <p:cBhvr>
                                        <p:cTn dur="500" fill="hold" id="14"/>
                                        <p:tgtEl>
                                          <p:spTgt spid="38"/>
                                        </p:tgtEl>
                                        <p:attrNameLst>
                                          <p:attrName>ppt_w</p:attrName>
                                        </p:attrNameLst>
                                      </p:cBhvr>
                                      <p:tavLst>
                                        <p:tav tm="0">
                                          <p:val>
                                            <p:fltVal val="0"/>
                                          </p:val>
                                        </p:tav>
                                        <p:tav tm="100000">
                                          <p:val>
                                            <p:strVal val="#ppt_w"/>
                                          </p:val>
                                        </p:tav>
                                      </p:tavLst>
                                    </p:anim>
                                    <p:anim calcmode="lin" valueType="num">
                                      <p:cBhvr>
                                        <p:cTn dur="500" fill="hold" id="15"/>
                                        <p:tgtEl>
                                          <p:spTgt spid="38"/>
                                        </p:tgtEl>
                                        <p:attrNameLst>
                                          <p:attrName>ppt_h</p:attrName>
                                        </p:attrNameLst>
                                      </p:cBhvr>
                                      <p:tavLst>
                                        <p:tav tm="0">
                                          <p:val>
                                            <p:fltVal val="0"/>
                                          </p:val>
                                        </p:tav>
                                        <p:tav tm="100000">
                                          <p:val>
                                            <p:strVal val="#ppt_h"/>
                                          </p:val>
                                        </p:tav>
                                      </p:tavLst>
                                    </p:anim>
                                    <p:animEffect filter="fade" transition="in">
                                      <p:cBhvr>
                                        <p:cTn dur="500" id="16"/>
                                        <p:tgtEl>
                                          <p:spTgt spid="38"/>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43"/>
                                        </p:tgtEl>
                                        <p:attrNameLst>
                                          <p:attrName>style.visibility</p:attrName>
                                        </p:attrNameLst>
                                      </p:cBhvr>
                                      <p:to>
                                        <p:strVal val="visible"/>
                                      </p:to>
                                    </p:set>
                                    <p:animEffect filter="fade" transition="in">
                                      <p:cBhvr>
                                        <p:cTn dur="500" id="19"/>
                                        <p:tgtEl>
                                          <p:spTgt spid="4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7"/>
      <p:bldP animBg="1" grpId="0" spid="42"/>
      <p:bldP grpId="0" spid="43"/>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3" name="Rectangle: Rounded Corners 32">
            <a:extLst>
              <a:ext uri="{FF2B5EF4-FFF2-40B4-BE49-F238E27FC236}">
                <a16:creationId xmlns:a16="http://schemas.microsoft.com/office/drawing/2014/main" id="{AB6B0FD3-7DBB-4ABF-A093-12390CBDA424}"/>
              </a:ext>
            </a:extLst>
          </p:cNvPr>
          <p:cNvSpPr/>
          <p:nvPr/>
        </p:nvSpPr>
        <p:spPr>
          <a:xfrm>
            <a:off x="2777830" y="1331055"/>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91a899f4c4966c765816ba45b4afa32">
            <a:pPr algn="ctr"/>
            <a:r>
              <a:rPr dirty="0" lang="en-US" sz="2200"/>
              <a:t>Cartes</a:t>
            </a:r>
          </a:p>
        </p:txBody>
      </p:sp>
      <p:sp>
        <p:nvSpPr>
          <p:cNvPr id="24" name="TextBox 23">
            <a:extLst>
              <a:ext uri="{FF2B5EF4-FFF2-40B4-BE49-F238E27FC236}">
                <a16:creationId xmlns:a16="http://schemas.microsoft.com/office/drawing/2014/main" id="{0FC93C93-9722-43B0-8B06-CB1E2FEC689E}"/>
              </a:ext>
            </a:extLst>
          </p:cNvPr>
          <p:cNvSpPr txBox="1"/>
          <p:nvPr/>
        </p:nvSpPr>
        <p:spPr>
          <a:xfrm>
            <a:off x="6095999" y="1866900"/>
            <a:ext cx="4598159" cy="487634"/>
          </a:xfrm>
          <a:prstGeom prst="rect">
            <a:avLst/>
          </a:prstGeom>
          <a:noFill/>
        </p:spPr>
        <p:txBody>
          <a:bodyPr rtlCol="0" wrap="square">
            <a:spAutoFit/>
          </a:bodyPr>
          <a:lstStyle/>
          <a:p txid="bfdb5e5d1d682b82c930bf8974be5029">
            <a:pPr algn="l" indent="-342900" marL="342900">
              <a:lnSpc>
                <a:spcPts val="3300"/>
              </a:lnSpc>
              <a:buClr>
                <a:srgbClr val="008CCF"/>
              </a:buClr>
              <a:buFont charset="-79" pitchFamily="2" typeface="Rubik"/>
              <a:buChar char="•"/>
            </a:pPr>
            <a:r>
              <a:rPr dirty="0" lang="en-US" sz="2400"/>
              <a:t>Peuvent avoir plusieurs couches</a:t>
            </a:r>
          </a:p>
        </p:txBody>
      </p:sp>
      <p:sp>
        <p:nvSpPr>
          <p:cNvPr id="20" name="TextBox 19">
            <a:extLst>
              <a:ext uri="{FF2B5EF4-FFF2-40B4-BE49-F238E27FC236}">
                <a16:creationId xmlns:a16="http://schemas.microsoft.com/office/drawing/2014/main" id="{9A3DE181-A9EF-4818-934D-75819D851E6D}"/>
              </a:ext>
            </a:extLst>
          </p:cNvPr>
          <p:cNvSpPr txBox="1"/>
          <p:nvPr/>
        </p:nvSpPr>
        <p:spPr>
          <a:xfrm>
            <a:off x="6095999" y="3487949"/>
            <a:ext cx="4598159" cy="1757212"/>
          </a:xfrm>
          <a:prstGeom prst="rect">
            <a:avLst/>
          </a:prstGeom>
          <a:noFill/>
        </p:spPr>
        <p:txBody>
          <a:bodyPr rtlCol="0" wrap="square">
            <a:spAutoFit/>
          </a:bodyPr>
          <a:lstStyle/>
          <a:p txid="c90801948eb1488a067e098a99fc9b1f">
            <a:pPr algn="l" indent="-342900" marL="342900">
              <a:lnSpc>
                <a:spcPts val="3300"/>
              </a:lnSpc>
              <a:buClr>
                <a:srgbClr val="008CCF"/>
              </a:buClr>
              <a:buFont charset="-79" pitchFamily="2" typeface="Rubik"/>
              <a:buChar char="•"/>
            </a:pPr>
            <a:r>
              <a:rPr dirty="0" lang="en-US" sz="2400"/>
              <a:t>Principales couches :</a:t>
            </a:r>
          </a:p>
          <a:p txid="57c52f5e8772d86efc6d7587c3d51465">
            <a:pPr indent="-342900" lvl="1" marL="800100">
              <a:lnSpc>
                <a:spcPts val="3300"/>
              </a:lnSpc>
              <a:buClr>
                <a:srgbClr val="008CCF"/>
              </a:buClr>
              <a:buFont charset="-79" pitchFamily="2" typeface="Rubik"/>
              <a:buChar char="•"/>
            </a:pPr>
            <a:r>
              <a:rPr dirty="0" lang="en-US" sz="2400"/>
              <a:t>Thématique</a:t>
            </a:r>
          </a:p>
          <a:p txid="747c5859685becec3df2caf854668080">
            <a:pPr indent="-342900" lvl="1" marL="800100">
              <a:lnSpc>
                <a:spcPts val="3300"/>
              </a:lnSpc>
              <a:buClr>
                <a:srgbClr val="008CCF"/>
              </a:buClr>
              <a:buFont charset="-79" pitchFamily="2" typeface="Rubik"/>
              <a:buChar char="•"/>
            </a:pPr>
            <a:r>
              <a:rPr dirty="0" lang="en-US" sz="2400"/>
              <a:t>Établissements</a:t>
            </a:r>
          </a:p>
          <a:p txid="67f053d6b7b747013b8b4ee2661a29fb">
            <a:pPr indent="-342900" lvl="1" marL="800100">
              <a:lnSpc>
                <a:spcPts val="3300"/>
              </a:lnSpc>
              <a:buClr>
                <a:srgbClr val="008CCF"/>
              </a:buClr>
              <a:buFont charset="-79" pitchFamily="2" typeface="Rubik"/>
              <a:buChar char="•"/>
            </a:pPr>
            <a:r>
              <a:rPr dirty="0" lang="en-US" sz="2400"/>
              <a:t>Frontières</a:t>
            </a:r>
          </a:p>
        </p:txBody>
      </p:sp>
      <p:sp>
        <p:nvSpPr>
          <p:cNvPr id="11" name="Freeform: Shape 10">
            <a:extLst>
              <a:ext uri="{FF2B5EF4-FFF2-40B4-BE49-F238E27FC236}">
                <a16:creationId xmlns:a16="http://schemas.microsoft.com/office/drawing/2014/main" id="{88BFFFEF-1285-44D2-9127-0A87544B396A}"/>
              </a:ext>
            </a:extLst>
          </p:cNvPr>
          <p:cNvSpPr/>
          <p:nvPr/>
        </p:nvSpPr>
        <p:spPr>
          <a:xfrm>
            <a:off x="3511210" y="1913284"/>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12" name="Group 11">
            <a:extLst>
              <a:ext uri="{FF2B5EF4-FFF2-40B4-BE49-F238E27FC236}">
                <a16:creationId xmlns:a16="http://schemas.microsoft.com/office/drawing/2014/main" id="{932D70F6-05AA-409C-9494-EBF5BD34353A}"/>
              </a:ext>
            </a:extLst>
          </p:cNvPr>
          <p:cNvGrpSpPr/>
          <p:nvPr/>
        </p:nvGrpSpPr>
        <p:grpSpPr>
          <a:xfrm>
            <a:off x="4072104" y="3365000"/>
            <a:ext cx="348579" cy="501243"/>
            <a:chOff x="4153991" y="3628796"/>
            <a:chExt cx="348579" cy="501243"/>
          </a:xfrm>
        </p:grpSpPr>
        <p:sp>
          <p:nvSpPr>
            <p:cNvPr id="13" name="Freeform: Shape 12">
              <a:extLst>
                <a:ext uri="{FF2B5EF4-FFF2-40B4-BE49-F238E27FC236}">
                  <a16:creationId xmlns:a16="http://schemas.microsoft.com/office/drawing/2014/main" id="{8E63FEB1-5A9E-4D4F-A018-EF455EE83C2B}"/>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7EC9C139-6452-4331-8304-FCBCCB80AD1A}"/>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15" name="TextBox 14">
            <a:extLst>
              <a:ext uri="{FF2B5EF4-FFF2-40B4-BE49-F238E27FC236}">
                <a16:creationId xmlns:a16="http://schemas.microsoft.com/office/drawing/2014/main" id="{24170837-0466-4899-8742-734615CDAF74}"/>
              </a:ext>
            </a:extLst>
          </p:cNvPr>
          <p:cNvSpPr txBox="1"/>
          <p:nvPr/>
        </p:nvSpPr>
        <p:spPr>
          <a:xfrm>
            <a:off x="6095999" y="2465828"/>
            <a:ext cx="4598159" cy="910827"/>
          </a:xfrm>
          <a:prstGeom prst="rect">
            <a:avLst/>
          </a:prstGeom>
          <a:noFill/>
        </p:spPr>
        <p:txBody>
          <a:bodyPr rtlCol="0" wrap="square">
            <a:spAutoFit/>
          </a:bodyPr>
          <a:lstStyle/>
          <a:p txid="de15b102659d838de4f606e17ea8fa62">
            <a:pPr algn="l" indent="-342900" marL="342900">
              <a:lnSpc>
                <a:spcPts val="3300"/>
              </a:lnSpc>
              <a:buClr>
                <a:srgbClr val="008CCF"/>
              </a:buClr>
              <a:buFont charset="-79" pitchFamily="2" typeface="Rubik"/>
              <a:buChar char="•"/>
            </a:pPr>
            <a:r>
              <a:rPr dirty="0" lang="en-US" sz="2400"/>
              <a:t>Prise en charge de l'analyse de données associées à des coordonnées GPS</a:t>
            </a:r>
          </a:p>
        </p:txBody>
      </p:sp>
    </p:spTree>
    <p:custDataLst>
      <p:tags r:id="rId1"/>
    </p:custDataLst>
    <p:extLst>
      <p:ext uri="{BB962C8B-B14F-4D97-AF65-F5344CB8AC3E}">
        <p14:creationId xmlns:p14="http://schemas.microsoft.com/office/powerpoint/2010/main" val="81434064"/>
      </p:ext>
    </p:extLst>
  </p:cSld>
  <p:clrMapOvr>
    <a:masterClrMapping/>
  </p:clrMapOvr>
  <p:transition advTm="20160"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3"/>
                                        </p:tgtEl>
                                        <p:attrNameLst>
                                          <p:attrName>style.visibility</p:attrName>
                                        </p:attrNameLst>
                                      </p:cBhvr>
                                      <p:to>
                                        <p:strVal val="visible"/>
                                      </p:to>
                                    </p:set>
                                    <p:animEffect filter="fade" transition="in">
                                      <p:cBhvr>
                                        <p:cTn dur="500" id="7"/>
                                        <p:tgtEl>
                                          <p:spTgt spid="3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1"/>
                                        </p:tgtEl>
                                        <p:attrNameLst>
                                          <p:attrName>style.visibility</p:attrName>
                                        </p:attrNameLst>
                                      </p:cBhvr>
                                      <p:to>
                                        <p:strVal val="visible"/>
                                      </p:to>
                                    </p:set>
                                    <p:animEffect filter="fade" transition="in">
                                      <p:cBhvr>
                                        <p:cTn dur="500" id="10"/>
                                        <p:tgtEl>
                                          <p:spTgt spid="11"/>
                                        </p:tgtEl>
                                      </p:cBhvr>
                                    </p:animEffect>
                                  </p:childTnLst>
                                </p:cTn>
                              </p:par>
                              <p:par>
                                <p:cTn fill="hold" id="11" nodeType="withEffect" presetClass="entr" presetID="10" presetSubtype="0">
                                  <p:stCondLst>
                                    <p:cond delay="0"/>
                                  </p:stCondLst>
                                  <p:childTnLst>
                                    <p:set>
                                      <p:cBhvr>
                                        <p:cTn dur="1" fill="hold" id="12">
                                          <p:stCondLst>
                                            <p:cond delay="0"/>
                                          </p:stCondLst>
                                        </p:cTn>
                                        <p:tgtEl>
                                          <p:spTgt spid="12"/>
                                        </p:tgtEl>
                                        <p:attrNameLst>
                                          <p:attrName>style.visibility</p:attrName>
                                        </p:attrNameLst>
                                      </p:cBhvr>
                                      <p:to>
                                        <p:strVal val="visible"/>
                                      </p:to>
                                    </p:set>
                                    <p:animEffect filter="fade" transition="in">
                                      <p:cBhvr>
                                        <p:cTn dur="500" id="13"/>
                                        <p:tgtEl>
                                          <p:spTgt spid="12"/>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4"/>
                                        </p:tgtEl>
                                        <p:attrNameLst>
                                          <p:attrName>style.visibility</p:attrName>
                                        </p:attrNameLst>
                                      </p:cBhvr>
                                      <p:to>
                                        <p:strVal val="visible"/>
                                      </p:to>
                                    </p:set>
                                    <p:animEffect filter="fade" transition="in">
                                      <p:cBhvr>
                                        <p:cTn dur="500" id="18"/>
                                        <p:tgtEl>
                                          <p:spTgt spid="24"/>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5"/>
                                        </p:tgtEl>
                                        <p:attrNameLst>
                                          <p:attrName>style.visibility</p:attrName>
                                        </p:attrNameLst>
                                      </p:cBhvr>
                                      <p:to>
                                        <p:strVal val="visible"/>
                                      </p:to>
                                    </p:set>
                                    <p:animEffect filter="fade" transition="in">
                                      <p:cBhvr>
                                        <p:cTn dur="500" id="23"/>
                                        <p:tgtEl>
                                          <p:spTgt spid="15"/>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0">
                                            <p:txEl>
                                              <p:pRg end="0" st="0"/>
                                            </p:txEl>
                                          </p:spTgt>
                                        </p:tgtEl>
                                        <p:attrNameLst>
                                          <p:attrName>style.visibility</p:attrName>
                                        </p:attrNameLst>
                                      </p:cBhvr>
                                      <p:to>
                                        <p:strVal val="visible"/>
                                      </p:to>
                                    </p:set>
                                    <p:animEffect filter="fade" transition="in">
                                      <p:cBhvr>
                                        <p:cTn dur="500" id="28"/>
                                        <p:tgtEl>
                                          <p:spTgt spid="20">
                                            <p:txEl>
                                              <p:pRg end="0" st="0"/>
                                            </p:txEl>
                                          </p:spTgt>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0">
                                            <p:txEl>
                                              <p:pRg end="1" st="1"/>
                                            </p:txEl>
                                          </p:spTgt>
                                        </p:tgtEl>
                                        <p:attrNameLst>
                                          <p:attrName>style.visibility</p:attrName>
                                        </p:attrNameLst>
                                      </p:cBhvr>
                                      <p:to>
                                        <p:strVal val="visible"/>
                                      </p:to>
                                    </p:set>
                                    <p:animEffect filter="fade" transition="in">
                                      <p:cBhvr>
                                        <p:cTn dur="500" id="33"/>
                                        <p:tgtEl>
                                          <p:spTgt spid="20">
                                            <p:txEl>
                                              <p:pRg end="1" st="1"/>
                                            </p:txEl>
                                          </p:spTgt>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0">
                                            <p:txEl>
                                              <p:pRg end="2" st="2"/>
                                            </p:txEl>
                                          </p:spTgt>
                                        </p:tgtEl>
                                        <p:attrNameLst>
                                          <p:attrName>style.visibility</p:attrName>
                                        </p:attrNameLst>
                                      </p:cBhvr>
                                      <p:to>
                                        <p:strVal val="visible"/>
                                      </p:to>
                                    </p:set>
                                    <p:animEffect filter="fade" transition="in">
                                      <p:cBhvr>
                                        <p:cTn dur="500" id="38"/>
                                        <p:tgtEl>
                                          <p:spTgt spid="20">
                                            <p:txEl>
                                              <p:pRg end="2" st="2"/>
                                            </p:txEl>
                                          </p:spTgt>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20">
                                            <p:txEl>
                                              <p:pRg end="3" st="3"/>
                                            </p:txEl>
                                          </p:spTgt>
                                        </p:tgtEl>
                                        <p:attrNameLst>
                                          <p:attrName>style.visibility</p:attrName>
                                        </p:attrNameLst>
                                      </p:cBhvr>
                                      <p:to>
                                        <p:strVal val="visible"/>
                                      </p:to>
                                    </p:set>
                                    <p:animEffect filter="fade" transition="in">
                                      <p:cBhvr>
                                        <p:cTn dur="500" id="43"/>
                                        <p:tgtEl>
                                          <p:spTgt spid="20">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3"/>
      <p:bldP grpId="0" spid="24"/>
      <p:bldP build="p" grpId="0" spid="20" uiExpand="1"/>
      <p:bldP animBg="1" grpId="0" spid="11"/>
      <p:bldP grpId="0" spid="1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5312" p14:dur="896" spd="slow">
        <p:strips/>
      </p:transition>
    </mc:Choice>
    <mc:Fallback xmlns="">
      <p:transition advClick="0" advTm="15312" spd="slow">
        <p:strips/>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Screen Recording 3">
            <a:hlinkClick action="ppaction://media" r:id=""/>
            <a:extLst>
              <a:ext uri="{FF2B5EF4-FFF2-40B4-BE49-F238E27FC236}">
                <a16:creationId xmlns:a16="http://schemas.microsoft.com/office/drawing/2014/main" id="{6C8AA405-908F-4027-9F40-AC759A119917}"/>
              </a:ext>
            </a:extLst>
          </p:cNvPr>
          <p:cNvPicPr>
            <a:picLocks noChangeAspect="1"/>
          </p:cNvPicPr>
          <p:nvPr>
            <a:videoFile r:link="rId2"/>
            <p:extLst>
              <p:ext uri="{DAA4B4D4-6D71-4841-9C94-3DE7FCFB9230}">
                <p14:media xmlns:p14="http://schemas.microsoft.com/office/powerpoint/2010/main" r:embed="rId3">
                  <p14:trim end="22731"/>
                  <p14:fade in="1000" out="2000"/>
                </p14:media>
              </p:ext>
            </p:extLst>
          </p:nvPr>
        </p:nvPicPr>
        <p:blipFill>
          <a:blip r:embed="rId6"/>
          <a:stretch>
            <a:fillRect/>
          </a:stretch>
        </p:blipFill>
        <p:spPr>
          <a:xfrm>
            <a:off x="1628775" y="130721"/>
            <a:ext cx="8561629" cy="6462296"/>
          </a:xfrm>
          <a:prstGeom prst="rect">
            <a:avLst/>
          </a:prstGeom>
        </p:spPr>
      </p:pic>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9454245" y="3196917"/>
            <a:ext cx="1924050" cy="1924050"/>
          </a:xfrm>
          <a:prstGeom prst="rect">
            <a:avLst/>
          </a:prstGeom>
        </p:spPr>
      </p:pic>
      <p:sp>
        <p:nvSpPr>
          <p:cNvPr id="5" name="TextBox 4">
            <a:extLst>
              <a:ext uri="{FF2B5EF4-FFF2-40B4-BE49-F238E27FC236}">
                <a16:creationId xmlns:a16="http://schemas.microsoft.com/office/drawing/2014/main" id="{68B41D96-225A-4139-8E1F-3D751ED7ECA0}"/>
              </a:ext>
            </a:extLst>
          </p:cNvPr>
          <p:cNvSpPr txBox="1"/>
          <p:nvPr/>
        </p:nvSpPr>
        <p:spPr>
          <a:xfrm>
            <a:off x="3409949" y="2965102"/>
            <a:ext cx="5372101" cy="1384995"/>
          </a:xfrm>
          <a:prstGeom prst="rect">
            <a:avLst/>
          </a:prstGeom>
          <a:solidFill>
            <a:schemeClr val="accent1">
              <a:alpha val="80000"/>
            </a:schemeClr>
          </a:solidFill>
        </p:spPr>
        <p:txBody>
          <a:bodyPr rtlCol="0" wrap="square">
            <a:spAutoFit/>
          </a:bodyPr>
          <a:lstStyle/>
          <a:p txid="2fa67d4a8217596e6cd5f06ab29159ab">
            <a:pPr algn="ctr">
              <a:buClr>
                <a:srgbClr val="008CCF"/>
              </a:buClr>
            </a:pPr>
            <a:r>
              <a:rPr b="0" i="0" lang="en-US" strike="noStrike" sz="2800" u="none">
                <a:solidFill>
                  <a:schemeClr val="bg1"/>
                </a:solidFill>
                <a:effectLst/>
              </a:rPr>
              <a:t>Comment pouvons-nous créer des visualisations géospatiales dans DHIS2 ?</a:t>
            </a:r>
            <a:endParaRPr lang="en-US" sz="2800">
              <a:solidFill>
                <a:schemeClr val="bg1"/>
              </a:solidFill>
            </a:endParaRPr>
          </a:p>
        </p:txBody>
      </p:sp>
      <p:sp>
        <p:nvSpPr>
          <p:cNvPr id="8" name="TextBox 7">
            <a:extLst>
              <a:ext uri="{FF2B5EF4-FFF2-40B4-BE49-F238E27FC236}">
                <a16:creationId xmlns:a16="http://schemas.microsoft.com/office/drawing/2014/main" id="{B986BBE8-6DE6-432B-8FAE-D767FAC21709}"/>
              </a:ext>
            </a:extLst>
          </p:cNvPr>
          <p:cNvSpPr txBox="1"/>
          <p:nvPr/>
        </p:nvSpPr>
        <p:spPr>
          <a:xfrm>
            <a:off x="1628776" y="6519446"/>
            <a:ext cx="8723914" cy="338554"/>
          </a:xfrm>
          <a:prstGeom prst="rect">
            <a:avLst/>
          </a:prstGeom>
          <a:noFill/>
        </p:spPr>
        <p:txBody>
          <a:bodyPr rtlCol="0" wrap="square">
            <a:spAutoFit/>
          </a:bodyPr>
          <a:lstStyle/>
          <a:p txid="88321b813d60afb663afa15e0174f90c">
            <a:pPr algn="l">
              <a:buClr>
                <a:srgbClr val="008CCF"/>
              </a:buClr>
            </a:pPr>
            <a:r>
              <a:rPr lang="en-US" sz="800">
                <a:solidFill>
                  <a:schemeClr val="bg1">
                    <a:lumMod val="65000"/>
                  </a:schemeClr>
                </a:solidFill>
                <a:latin charset="0" panose="020F0502020204030203" pitchFamily="34" typeface="Lato"/>
              </a:rPr>
              <a:t>Source : Hannah Ritchie, Edouard Mathieu, Lucas Rodés-Guirao, Cameron Appel, Charlie Giattino, Esteban Ortiz-Ospina, Joe Hasell, Bobbie Macdonald, Diana Beltekian et Max Roser (2020) - "Coronavirus Pandemic (COVID-19)". Publié en ligne sur OurWorldInData.org. Extrait de : "https://ourworldindata.org/coronavirus" [Ressource en ligne]</a:t>
            </a:r>
          </a:p>
        </p:txBody>
      </p:sp>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advTm="23552" spd="slow">
        <p159:morph option="byObject"/>
      </p:transition>
    </mc:Choice>
    <mc:Fallback xmlns="">
      <p:transition advTm="23552"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mediacall" presetID="1" presetSubtype="0">
                                  <p:stCondLst>
                                    <p:cond delay="0"/>
                                  </p:stCondLst>
                                  <p:childTnLst>
                                    <p:cmd cmd="playFrom(0.0)" type="call">
                                      <p:cBhvr>
                                        <p:cTn dur="17654" fill="hold" id="6"/>
                                        <p:tgtEl>
                                          <p:spTgt spid="4"/>
                                        </p:tgtEl>
                                      </p:cBhvr>
                                    </p:cmd>
                                  </p:childTnLst>
                                </p:cTn>
                              </p:par>
                              <p:par>
                                <p:cTn fill="hold" grpId="0" id="7" nodeType="withEffect" presetClass="entr" presetID="10" presetSubtype="0">
                                  <p:stCondLst>
                                    <p:cond delay="0"/>
                                  </p:stCondLst>
                                  <p:childTnLst>
                                    <p:set>
                                      <p:cBhvr>
                                        <p:cTn dur="1" fill="hold" id="8">
                                          <p:stCondLst>
                                            <p:cond delay="0"/>
                                          </p:stCondLst>
                                        </p:cTn>
                                        <p:tgtEl>
                                          <p:spTgt spid="5"/>
                                        </p:tgtEl>
                                        <p:attrNameLst>
                                          <p:attrName>style.visibility</p:attrName>
                                        </p:attrNameLst>
                                      </p:cBhvr>
                                      <p:to>
                                        <p:strVal val="visible"/>
                                      </p:to>
                                    </p:set>
                                    <p:animEffect filter="fade" transition="in">
                                      <p:cBhvr>
                                        <p:cTn dur="500" id="9"/>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video>
              <p:cMediaNode mute="1" vol="80000">
                <p:cTn display="0" fill="hold" id="10">
                  <p:stCondLst>
                    <p:cond delay="indefinite"/>
                  </p:stCondLst>
                </p:cTn>
                <p:tgtEl>
                  <p:spTgt spid="4"/>
                </p:tgtEl>
              </p:cMediaNode>
            </p:video>
          </p:childTnLst>
        </p:cTn>
      </p:par>
    </p:tnLst>
    <p:bldLst>
      <p:bldP animBg="1" grpId="0" spid="5"/>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B9A4F-567C-4B6F-BFB0-BB307166AC55}"/>
              </a:ext>
            </a:extLst>
          </p:cNvPr>
          <p:cNvSpPr>
            <a:spLocks noGrp="1"/>
          </p:cNvSpPr>
          <p:nvPr>
            <p:ph type="title"/>
          </p:nvPr>
        </p:nvSpPr>
        <p:spPr/>
        <p:txBody>
          <a:bodyPr/>
          <a:lstStyle/>
          <a:p txid="c5242ccaca103ed340f515a3b0488046">
            <a:r>
              <a:rPr dirty="0" lang="en-US"/>
              <a:t>Dans cette vidéo, vous allez apprendre…</a:t>
            </a:r>
          </a:p>
        </p:txBody>
      </p:sp>
      <p:sp>
        <p:nvSpPr>
          <p:cNvPr id="7" name="Freeform: Shape 6">
            <a:extLst>
              <a:ext uri="{FF2B5EF4-FFF2-40B4-BE49-F238E27FC236}">
                <a16:creationId xmlns:a16="http://schemas.microsoft.com/office/drawing/2014/main" id="{862F03AF-777A-444D-884C-835AB3B3C2A2}"/>
              </a:ext>
            </a:extLst>
          </p:cNvPr>
          <p:cNvSpPr/>
          <p:nvPr/>
        </p:nvSpPr>
        <p:spPr>
          <a:xfrm>
            <a:off x="3593097" y="2427452"/>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10" name="Group 9">
            <a:extLst>
              <a:ext uri="{FF2B5EF4-FFF2-40B4-BE49-F238E27FC236}">
                <a16:creationId xmlns:a16="http://schemas.microsoft.com/office/drawing/2014/main" id="{6F4101CE-5547-4FD1-8E63-D31D8E671009}"/>
              </a:ext>
            </a:extLst>
          </p:cNvPr>
          <p:cNvGrpSpPr/>
          <p:nvPr/>
        </p:nvGrpSpPr>
        <p:grpSpPr>
          <a:xfrm>
            <a:off x="4153991" y="3879168"/>
            <a:ext cx="348579" cy="501243"/>
            <a:chOff x="4153991" y="3628796"/>
            <a:chExt cx="348579" cy="501243"/>
          </a:xfrm>
        </p:grpSpPr>
        <p:sp>
          <p:nvSpPr>
            <p:cNvPr id="8" name="Freeform: Shape 7">
              <a:extLst>
                <a:ext uri="{FF2B5EF4-FFF2-40B4-BE49-F238E27FC236}">
                  <a16:creationId xmlns:a16="http://schemas.microsoft.com/office/drawing/2014/main" id="{902B1A30-8FEC-401D-9CF4-1110497827B4}"/>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48F28D98-D517-4B8F-A2FE-E9439D900C3A}"/>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5" name="Rectangle: Rounded Corners 4">
            <a:extLst>
              <a:ext uri="{FF2B5EF4-FFF2-40B4-BE49-F238E27FC236}">
                <a16:creationId xmlns:a16="http://schemas.microsoft.com/office/drawing/2014/main" id="{8145EFF6-9861-4DCA-9924-84AF8673E3FD}"/>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dirty="0" lang="en-US" sz="2200"/>
              <a:t>Cartes</a:t>
            </a:r>
          </a:p>
        </p:txBody>
      </p:sp>
      <p:sp>
        <p:nvSpPr>
          <p:cNvPr id="11" name="TextBox 10">
            <a:extLst>
              <a:ext uri="{FF2B5EF4-FFF2-40B4-BE49-F238E27FC236}">
                <a16:creationId xmlns:a16="http://schemas.microsoft.com/office/drawing/2014/main" id="{446A6B0D-9D40-463C-BC95-006C06FEE1B5}"/>
              </a:ext>
            </a:extLst>
          </p:cNvPr>
          <p:cNvSpPr txBox="1"/>
          <p:nvPr/>
        </p:nvSpPr>
        <p:spPr>
          <a:xfrm>
            <a:off x="6096000" y="1864457"/>
            <a:ext cx="4142014" cy="830997"/>
          </a:xfrm>
          <a:prstGeom prst="rect">
            <a:avLst/>
          </a:prstGeom>
          <a:noFill/>
        </p:spPr>
        <p:txBody>
          <a:bodyPr rtlCol="0" wrap="square">
            <a:spAutoFit/>
          </a:bodyPr>
          <a:lstStyle/>
          <a:p txid="25f143dce4e40947ecd94aef469e2171">
            <a:pPr algn="l">
              <a:buClr>
                <a:srgbClr val="008CCF"/>
              </a:buClr>
            </a:pPr>
            <a:r>
              <a:rPr dirty="0" lang="en-US" sz="2400"/>
              <a:t>Des concepts de base sur l'utilisation des cartes pour les données agrégées :</a:t>
            </a:r>
          </a:p>
        </p:txBody>
      </p:sp>
      <p:sp>
        <p:nvSpPr>
          <p:cNvPr id="12" name="TextBox 11">
            <a:extLst>
              <a:ext uri="{FF2B5EF4-FFF2-40B4-BE49-F238E27FC236}">
                <a16:creationId xmlns:a16="http://schemas.microsoft.com/office/drawing/2014/main" id="{02DDB213-5F6B-4CE0-AE45-7AB11B07332A}"/>
              </a:ext>
            </a:extLst>
          </p:cNvPr>
          <p:cNvSpPr txBox="1"/>
          <p:nvPr/>
        </p:nvSpPr>
        <p:spPr>
          <a:xfrm>
            <a:off x="5954486" y="2781063"/>
            <a:ext cx="4142014" cy="830997"/>
          </a:xfrm>
          <a:prstGeom prst="rect">
            <a:avLst/>
          </a:prstGeom>
          <a:noFill/>
        </p:spPr>
        <p:txBody>
          <a:bodyPr rtlCol="0" wrap="square">
            <a:spAutoFit/>
          </a:bodyPr>
          <a:lstStyle/>
          <a:p txid="59f417487640d880590bf4350ba188e1">
            <a:pPr algn="l" indent="-342900" marL="342900">
              <a:buClr>
                <a:srgbClr val="008CCF"/>
              </a:buClr>
              <a:buFont charset="-79" pitchFamily="2" typeface="Rubik"/>
              <a:buChar char="•"/>
            </a:pPr>
            <a:r>
              <a:rPr dirty="0" lang="en-US" sz="2400"/>
              <a:t>Comment les données peuvent être visualisées dans les cartes</a:t>
            </a:r>
          </a:p>
        </p:txBody>
      </p:sp>
      <p:sp>
        <p:nvSpPr>
          <p:cNvPr id="13" name="TextBox 12">
            <a:extLst>
              <a:ext uri="{FF2B5EF4-FFF2-40B4-BE49-F238E27FC236}">
                <a16:creationId xmlns:a16="http://schemas.microsoft.com/office/drawing/2014/main" id="{CFB38BF8-6D55-42CB-B4D7-CD50FF0AFD2D}"/>
              </a:ext>
            </a:extLst>
          </p:cNvPr>
          <p:cNvSpPr txBox="1"/>
          <p:nvPr/>
        </p:nvSpPr>
        <p:spPr>
          <a:xfrm>
            <a:off x="5954486" y="3697669"/>
            <a:ext cx="4142014" cy="461665"/>
          </a:xfrm>
          <a:prstGeom prst="rect">
            <a:avLst/>
          </a:prstGeom>
          <a:noFill/>
        </p:spPr>
        <p:txBody>
          <a:bodyPr rtlCol="0" wrap="square">
            <a:spAutoFit/>
          </a:bodyPr>
          <a:lstStyle/>
          <a:p txid="05733da28223ba8557760f7a76dcc166">
            <a:pPr algn="l" indent="-342900" marL="342900">
              <a:buClr>
                <a:srgbClr val="008CCF"/>
              </a:buClr>
              <a:buFont charset="-79" pitchFamily="2" typeface="Rubik"/>
              <a:buChar char="•"/>
            </a:pPr>
            <a:r>
              <a:rPr dirty="0" lang="en-US" sz="2400"/>
              <a:t>Couches de carte</a:t>
            </a:r>
          </a:p>
        </p:txBody>
      </p:sp>
      <p:sp>
        <p:nvSpPr>
          <p:cNvPr id="14" name="TextBox 13">
            <a:extLst>
              <a:ext uri="{FF2B5EF4-FFF2-40B4-BE49-F238E27FC236}">
                <a16:creationId xmlns:a16="http://schemas.microsoft.com/office/drawing/2014/main" id="{1D6DDA5F-18C0-4AF0-AA02-35B6842B9DA9}"/>
              </a:ext>
            </a:extLst>
          </p:cNvPr>
          <p:cNvSpPr txBox="1"/>
          <p:nvPr/>
        </p:nvSpPr>
        <p:spPr>
          <a:xfrm>
            <a:off x="5954486" y="4244943"/>
            <a:ext cx="4142014" cy="461665"/>
          </a:xfrm>
          <a:prstGeom prst="rect">
            <a:avLst/>
          </a:prstGeom>
          <a:noFill/>
        </p:spPr>
        <p:txBody>
          <a:bodyPr rtlCol="0" wrap="square">
            <a:spAutoFit/>
          </a:bodyPr>
          <a:lstStyle/>
          <a:p txid="e13f1500a60740d7e6348d7873252e70">
            <a:pPr algn="l" indent="-342900" marL="342900">
              <a:buClr>
                <a:srgbClr val="008CCF"/>
              </a:buClr>
              <a:buFont charset="-79" pitchFamily="2" typeface="Rubik"/>
              <a:buChar char="•"/>
            </a:pPr>
            <a:r>
              <a:rPr dirty="0" lang="en-US" sz="2400"/>
              <a:t>Types de couches</a:t>
            </a:r>
          </a:p>
        </p:txBody>
      </p:sp>
      <p:sp>
        <p:nvSpPr>
          <p:cNvPr id="15" name="TextBox 14">
            <a:extLst>
              <a:ext uri="{FF2B5EF4-FFF2-40B4-BE49-F238E27FC236}">
                <a16:creationId xmlns:a16="http://schemas.microsoft.com/office/drawing/2014/main" id="{0DC55BB8-0735-49E4-9C0E-6A457CFC25BC}"/>
              </a:ext>
            </a:extLst>
          </p:cNvPr>
          <p:cNvSpPr txBox="1"/>
          <p:nvPr/>
        </p:nvSpPr>
        <p:spPr>
          <a:xfrm>
            <a:off x="5954486" y="4792217"/>
            <a:ext cx="4142014" cy="830997"/>
          </a:xfrm>
          <a:prstGeom prst="rect">
            <a:avLst/>
          </a:prstGeom>
          <a:noFill/>
        </p:spPr>
        <p:txBody>
          <a:bodyPr rtlCol="0" wrap="square">
            <a:spAutoFit/>
          </a:bodyPr>
          <a:lstStyle/>
          <a:p txid="091834cce4d0f7c0154e6ad23ab632f7">
            <a:pPr algn="l" indent="-342900" marL="342900">
              <a:buClr>
                <a:srgbClr val="008CCF"/>
              </a:buClr>
              <a:buFont charset="-79" pitchFamily="2" typeface="Rubik"/>
              <a:buChar char="•"/>
            </a:pPr>
            <a:r>
              <a:rPr dirty="0" lang="en-US" sz="2400"/>
              <a:t>Comment plusieurs types de données peuvent être affichés sur une carte</a:t>
            </a:r>
          </a:p>
        </p:txBody>
      </p:sp>
    </p:spTree>
    <p:custDataLst>
      <p:tags r:id="rId1"/>
    </p:custDataLst>
    <p:extLst>
      <p:ext uri="{BB962C8B-B14F-4D97-AF65-F5344CB8AC3E}">
        <p14:creationId xmlns:p14="http://schemas.microsoft.com/office/powerpoint/2010/main" val="1412166898"/>
      </p:ext>
    </p:extLst>
  </p:cSld>
  <p:clrMapOvr>
    <a:masterClrMapping/>
  </p:clrMapOvr>
  <mc:AlternateContent xmlns:mc="http://schemas.openxmlformats.org/markup-compatibility/2006" xmlns:p14="http://schemas.microsoft.com/office/powerpoint/2010/main">
    <mc:Choice Requires="p14">
      <p:transition advTm="25200" p14:dur="2000" spd="slow"/>
    </mc:Choice>
    <mc:Fallback xmlns="">
      <p:transition advTm="25200"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7"/>
                                        </p:tgtEl>
                                        <p:attrNameLst>
                                          <p:attrName>style.visibility</p:attrName>
                                        </p:attrNameLst>
                                      </p:cBhvr>
                                      <p:to>
                                        <p:strVal val="visible"/>
                                      </p:to>
                                    </p:set>
                                    <p:animEffect filter="fade" transition="in">
                                      <p:cBhvr>
                                        <p:cTn dur="500" id="11"/>
                                        <p:tgtEl>
                                          <p:spTgt spid="7"/>
                                        </p:tgtEl>
                                      </p:cBhvr>
                                    </p:animEffect>
                                  </p:childTnLst>
                                </p:cTn>
                              </p:par>
                            </p:childTnLst>
                          </p:cTn>
                        </p:par>
                        <p:par>
                          <p:cTn fill="hold" id="12">
                            <p:stCondLst>
                              <p:cond delay="1000"/>
                            </p:stCondLst>
                            <p:childTnLst>
                              <p:par>
                                <p:cTn fill="hold" id="13" nodeType="afterEffect" presetClass="entr" presetID="53" presetSubtype="16">
                                  <p:stCondLst>
                                    <p:cond delay="0"/>
                                  </p:stCondLst>
                                  <p:childTnLst>
                                    <p:set>
                                      <p:cBhvr>
                                        <p:cTn dur="1" fill="hold" id="14">
                                          <p:stCondLst>
                                            <p:cond delay="0"/>
                                          </p:stCondLst>
                                        </p:cTn>
                                        <p:tgtEl>
                                          <p:spTgt spid="10"/>
                                        </p:tgtEl>
                                        <p:attrNameLst>
                                          <p:attrName>style.visibility</p:attrName>
                                        </p:attrNameLst>
                                      </p:cBhvr>
                                      <p:to>
                                        <p:strVal val="visible"/>
                                      </p:to>
                                    </p:set>
                                    <p:anim calcmode="lin" valueType="num">
                                      <p:cBhvr>
                                        <p:cTn dur="500" fill="hold" id="15"/>
                                        <p:tgtEl>
                                          <p:spTgt spid="10"/>
                                        </p:tgtEl>
                                        <p:attrNameLst>
                                          <p:attrName>ppt_w</p:attrName>
                                        </p:attrNameLst>
                                      </p:cBhvr>
                                      <p:tavLst>
                                        <p:tav tm="0">
                                          <p:val>
                                            <p:fltVal val="0"/>
                                          </p:val>
                                        </p:tav>
                                        <p:tav tm="100000">
                                          <p:val>
                                            <p:strVal val="#ppt_w"/>
                                          </p:val>
                                        </p:tav>
                                      </p:tavLst>
                                    </p:anim>
                                    <p:anim calcmode="lin" valueType="num">
                                      <p:cBhvr>
                                        <p:cTn dur="500" fill="hold" id="16"/>
                                        <p:tgtEl>
                                          <p:spTgt spid="10"/>
                                        </p:tgtEl>
                                        <p:attrNameLst>
                                          <p:attrName>ppt_h</p:attrName>
                                        </p:attrNameLst>
                                      </p:cBhvr>
                                      <p:tavLst>
                                        <p:tav tm="0">
                                          <p:val>
                                            <p:fltVal val="0"/>
                                          </p:val>
                                        </p:tav>
                                        <p:tav tm="100000">
                                          <p:val>
                                            <p:strVal val="#ppt_h"/>
                                          </p:val>
                                        </p:tav>
                                      </p:tavLst>
                                    </p:anim>
                                    <p:animEffect filter="fade" transition="in">
                                      <p:cBhvr>
                                        <p:cTn dur="500" id="17"/>
                                        <p:tgtEl>
                                          <p:spTgt spid="1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1"/>
                                        </p:tgtEl>
                                        <p:attrNameLst>
                                          <p:attrName>style.visibility</p:attrName>
                                        </p:attrNameLst>
                                      </p:cBhvr>
                                      <p:to>
                                        <p:strVal val="visible"/>
                                      </p:to>
                                    </p:set>
                                    <p:animEffect filter="fade" transition="in">
                                      <p:cBhvr>
                                        <p:cTn dur="500" id="22"/>
                                        <p:tgtEl>
                                          <p:spTgt spid="11"/>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2"/>
                                        </p:tgtEl>
                                        <p:attrNameLst>
                                          <p:attrName>style.visibility</p:attrName>
                                        </p:attrNameLst>
                                      </p:cBhvr>
                                      <p:to>
                                        <p:strVal val="visible"/>
                                      </p:to>
                                    </p:set>
                                    <p:animEffect filter="fade" transition="in">
                                      <p:cBhvr>
                                        <p:cTn dur="500" id="27"/>
                                        <p:tgtEl>
                                          <p:spTgt spid="12"/>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3"/>
                                        </p:tgtEl>
                                        <p:attrNameLst>
                                          <p:attrName>style.visibility</p:attrName>
                                        </p:attrNameLst>
                                      </p:cBhvr>
                                      <p:to>
                                        <p:strVal val="visible"/>
                                      </p:to>
                                    </p:set>
                                    <p:animEffect filter="fade" transition="in">
                                      <p:cBhvr>
                                        <p:cTn dur="500" id="32"/>
                                        <p:tgtEl>
                                          <p:spTgt spid="13"/>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14"/>
                                        </p:tgtEl>
                                        <p:attrNameLst>
                                          <p:attrName>style.visibility</p:attrName>
                                        </p:attrNameLst>
                                      </p:cBhvr>
                                      <p:to>
                                        <p:strVal val="visible"/>
                                      </p:to>
                                    </p:set>
                                    <p:animEffect filter="fade" transition="in">
                                      <p:cBhvr>
                                        <p:cTn dur="500" id="37"/>
                                        <p:tgtEl>
                                          <p:spTgt spid="14"/>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15"/>
                                        </p:tgtEl>
                                        <p:attrNameLst>
                                          <p:attrName>style.visibility</p:attrName>
                                        </p:attrNameLst>
                                      </p:cBhvr>
                                      <p:to>
                                        <p:strVal val="visible"/>
                                      </p:to>
                                    </p:set>
                                    <p:animEffect filter="fade" transition="in">
                                      <p:cBhvr>
                                        <p:cTn dur="500" id="42"/>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5"/>
      <p:bldP grpId="0" spid="11"/>
      <p:bldP grpId="0" spid="12"/>
      <p:bldP grpId="0" spid="13"/>
      <p:bldP grpId="0" spid="14"/>
      <p:bldP grpId="0" spid="15"/>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60044-90B3-4957-A510-312A020397FF}"/>
              </a:ext>
            </a:extLst>
          </p:cNvPr>
          <p:cNvSpPr>
            <a:spLocks noGrp="1"/>
          </p:cNvSpPr>
          <p:nvPr>
            <p:ph type="title"/>
          </p:nvPr>
        </p:nvSpPr>
        <p:spPr/>
        <p:txBody>
          <a:bodyPr/>
          <a:lstStyle/>
          <a:p txid="e5d350eb47e6ee08651138abe8aedbd7">
            <a:r>
              <a:rPr dirty="0" lang="en-US"/>
              <a:t>SIG – Système d'Information Géographique</a:t>
            </a:r>
          </a:p>
        </p:txBody>
      </p:sp>
      <p:sp>
        <p:nvSpPr>
          <p:cNvPr id="10" name="Freeform: Shape 9">
            <a:extLst>
              <a:ext uri="{FF2B5EF4-FFF2-40B4-BE49-F238E27FC236}">
                <a16:creationId xmlns:a16="http://schemas.microsoft.com/office/drawing/2014/main" id="{68C4CCE9-52D4-4301-BA18-422C4913C497}"/>
              </a:ext>
            </a:extLst>
          </p:cNvPr>
          <p:cNvSpPr/>
          <p:nvPr/>
        </p:nvSpPr>
        <p:spPr>
          <a:xfrm>
            <a:off x="996103" y="4018937"/>
            <a:ext cx="1151347" cy="507418"/>
          </a:xfrm>
          <a:custGeom>
            <a:avLst/>
            <a:gdLst>
              <a:gd fmla="*/ 77469 w 1151347" name="connsiteX0"/>
              <a:gd fmla="*/ 479195 h 507418" name="connsiteY0"/>
              <a:gd fmla="*/ 77817 w 1151347" name="connsiteX1"/>
              <a:gd fmla="*/ 482799 h 507418" name="connsiteY1"/>
              <a:gd fmla="*/ 76411 w 1151347" name="connsiteX2"/>
              <a:gd fmla="*/ 485263 h 507418" name="connsiteY2"/>
              <a:gd fmla="*/ 72261 w 1151347" name="connsiteX3"/>
              <a:gd fmla="*/ 488570 h 507418" name="connsiteY3"/>
              <a:gd fmla="*/ 72873 w 1151347" name="connsiteX4"/>
              <a:gd fmla="*/ 485495 h 507418" name="connsiteY4"/>
              <a:gd fmla="*/ 65019 w 1151347" name="connsiteX5"/>
              <a:gd fmla="*/ 490786 h 507418" name="connsiteY5"/>
              <a:gd fmla="*/ 61315 w 1151347" name="connsiteX6"/>
              <a:gd fmla="*/ 488223 h 507418" name="connsiteY6"/>
              <a:gd fmla="*/ 61662 w 1151347" name="connsiteX7"/>
              <a:gd fmla="*/ 489876 h 507418" name="connsiteY7"/>
              <a:gd fmla="*/ 57793 w 1151347" name="connsiteX8"/>
              <a:gd fmla="*/ 490951 h 507418" name="connsiteY8"/>
              <a:gd fmla="*/ 56818 w 1151347" name="connsiteX9"/>
              <a:gd fmla="*/ 485726 h 507418" name="connsiteY9"/>
              <a:gd fmla="*/ 60968 w 1151347" name="connsiteX10"/>
              <a:gd fmla="*/ 481857 h 507418" name="connsiteY10"/>
              <a:gd fmla="*/ 620421 w 1151347" name="connsiteX11"/>
              <a:gd fmla="*/ 11129 h 507418" name="connsiteY11"/>
              <a:gd fmla="*/ 616006 w 1151347" name="connsiteX12"/>
              <a:gd fmla="*/ 16089 h 507418" name="connsiteY12"/>
              <a:gd fmla="*/ 630573 w 1151347" name="connsiteX13"/>
              <a:gd fmla="*/ 36212 h 507418" name="connsiteY13"/>
              <a:gd fmla="*/ 642842 w 1151347" name="connsiteX14"/>
              <a:gd fmla="*/ 43107 h 507418" name="connsiteY14"/>
              <a:gd fmla="*/ 639221 w 1151347" name="connsiteX15"/>
              <a:gd fmla="*/ 45654 h 507418" name="connsiteY15"/>
              <a:gd fmla="*/ 636493 w 1151347" name="connsiteX16"/>
              <a:gd fmla="*/ 52449 h 507418" name="connsiteY16"/>
              <a:gd fmla="*/ 628804 w 1151347" name="connsiteX17"/>
              <a:gd fmla="*/ 59063 h 507418" name="connsiteY17"/>
              <a:gd fmla="*/ 628457 w 1151347" name="connsiteX18"/>
              <a:gd fmla="*/ 66669 h 507418" name="connsiteY18"/>
              <a:gd fmla="*/ 626159 w 1151347" name="connsiteX19"/>
              <a:gd fmla="*/ 64883 h 507418" name="connsiteY19"/>
              <a:gd fmla="*/ 622852 w 1151347" name="connsiteX20"/>
              <a:gd fmla="*/ 64801 h 507418" name="connsiteY20"/>
              <a:gd fmla="*/ 614303 w 1151347" name="connsiteX21"/>
              <a:gd fmla="*/ 67876 h 507418" name="connsiteY21"/>
              <a:gd fmla="*/ 607855 w 1151347" name="connsiteX22"/>
              <a:gd fmla="*/ 73200 h 507418" name="connsiteY22"/>
              <a:gd fmla="*/ 605126 w 1151347" name="connsiteX23"/>
              <a:gd fmla="*/ 79004 h 507418" name="connsiteY23"/>
              <a:gd fmla="*/ 607325 w 1151347" name="connsiteX24"/>
              <a:gd fmla="*/ 84312 h 507418" name="connsiteY24"/>
              <a:gd fmla="*/ 614204 w 1151347" name="connsiteX25"/>
              <a:gd fmla="*/ 88015 h 507418" name="connsiteY25"/>
              <a:gd fmla="*/ 613245 w 1151347" name="connsiteX26"/>
              <a:gd fmla="*/ 93571 h 507418" name="connsiteY26"/>
              <a:gd fmla="*/ 615361 w 1151347" name="connsiteX27"/>
              <a:gd fmla="*/ 99838 h 507418" name="connsiteY27"/>
              <a:gd fmla="*/ 623480 w 1151347" name="connsiteX28"/>
              <a:gd fmla="*/ 99573 h 507418" name="connsiteY28"/>
              <a:gd fmla="*/ 627713 w 1151347" name="connsiteX29"/>
              <a:gd fmla="*/ 104765 h 507418" name="connsiteY29"/>
              <a:gd fmla="*/ 622240 w 1151347" name="connsiteX30"/>
              <a:gd fmla="*/ 124194 h 507418" name="connsiteY30"/>
              <a:gd fmla="*/ 621711 w 1151347" name="connsiteX31"/>
              <a:gd fmla="*/ 136099 h 507418" name="connsiteY31"/>
              <a:gd fmla="*/ 624174 w 1151347" name="connsiteX32"/>
              <a:gd fmla="*/ 140877 h 507418" name="connsiteY32"/>
              <a:gd fmla="*/ 619760 w 1151347" name="connsiteX33"/>
              <a:gd fmla="*/ 147392 h 507418" name="connsiteY33"/>
              <a:gd fmla="*/ 620289 w 1151347" name="connsiteX34"/>
              <a:gd fmla="*/ 162753 h 507418" name="connsiteY34"/>
              <a:gd fmla="*/ 624009 w 1151347" name="connsiteX35"/>
              <a:gd fmla="*/ 173071 h 507418" name="connsiteY35"/>
              <a:gd fmla="*/ 644826 w 1151347" name="connsiteX36"/>
              <a:gd fmla="*/ 159131 h 507418" name="connsiteY36"/>
              <a:gd fmla="*/ 650117 w 1151347" name="connsiteX37"/>
              <a:gd fmla="*/ 161876 h 507418" name="connsiteY37"/>
              <a:gd fmla="*/ 664056 w 1151347" name="connsiteX38"/>
              <a:gd fmla="*/ 163993 h 507418" name="connsiteY38"/>
              <a:gd fmla="*/ 673778 w 1151347" name="connsiteX39"/>
              <a:gd fmla="*/ 174757 h 507418" name="connsiteY39"/>
              <a:gd fmla="*/ 689123 w 1151347" name="connsiteX40"/>
              <a:gd fmla="*/ 180313 h 507418" name="connsiteY40"/>
              <a:gd fmla="*/ 701656 w 1151347" name="connsiteX41"/>
              <a:gd fmla="*/ 178659 h 507418" name="connsiteY41"/>
              <a:gd fmla="*/ 715512 w 1151347" name="connsiteX42"/>
              <a:gd fmla="*/ 167085 h 507418" name="connsiteY42"/>
              <a:gd fmla="*/ 732890 w 1151347" name="connsiteX43"/>
              <a:gd fmla="*/ 157809 h 507418" name="connsiteY43"/>
              <a:gd fmla="*/ 740215 w 1151347" name="connsiteX44"/>
              <a:gd fmla="*/ 155973 h 507418" name="connsiteY44"/>
              <a:gd fmla="*/ 746829 w 1151347" name="connsiteX45"/>
              <a:gd fmla="*/ 150765 h 507418" name="connsiteY45"/>
              <a:gd fmla="*/ 749309 w 1151347" name="connsiteX46"/>
              <a:gd fmla="*/ 143605 h 507418" name="connsiteY46"/>
              <a:gd fmla="*/ 752385 w 1151347" name="connsiteX47"/>
              <a:gd fmla="*/ 141241 h 507418" name="connsiteY47"/>
              <a:gd fmla="*/ 754154 w 1151347" name="connsiteX48"/>
              <a:gd fmla="*/ 133288 h 507418" name="connsiteY48"/>
              <a:gd fmla="*/ 764571 w 1151347" name="connsiteX49"/>
              <a:gd fmla="*/ 112553 h 507418" name="connsiteY49"/>
              <a:gd fmla="*/ 784413 w 1151347" name="connsiteX50"/>
              <a:gd fmla="*/ 94034 h 507418" name="connsiteY50"/>
              <a:gd fmla="*/ 787719 w 1151347" name="connsiteX51"/>
              <a:gd fmla="*/ 87503 h 507418" name="connsiteY51"/>
              <a:gd fmla="*/ 799906 w 1151347" name="connsiteX52"/>
              <a:gd fmla="*/ 74275 h 507418" name="connsiteY52"/>
              <a:gd fmla="*/ 819582 w 1151347" name="connsiteX53"/>
              <a:gd fmla="*/ 59262 h 507418" name="connsiteY53"/>
              <a:gd fmla="*/ 831669 w 1151347" name="connsiteX54"/>
              <a:gd fmla="*/ 39684 h 507418" name="connsiteY54"/>
              <a:gd fmla="*/ 831669 w 1151347" name="connsiteX55"/>
              <a:gd fmla="*/ 39684 h 507418" name="connsiteY55"/>
              <a:gd fmla="*/ 860175 w 1151347" name="connsiteX56"/>
              <a:gd fmla="*/ 82576 h 507418" name="connsiteY56"/>
              <a:gd fmla="*/ 880562 w 1151347" name="connsiteX57"/>
              <a:gd fmla="*/ 102418 h 507418" name="connsiteY57"/>
              <a:gd fmla="*/ 890615 w 1151347" name="connsiteX58"/>
              <a:gd fmla="*/ 106932 h 507418" name="connsiteY58"/>
              <a:gd fmla="*/ 900768 w 1151347" name="connsiteX59"/>
              <a:gd fmla="*/ 103625 h 507418" name="connsiteY59"/>
              <a:gd fmla="*/ 905182 w 1151347" name="connsiteX60"/>
              <a:gd fmla="*/ 94018 h 507418" name="connsiteY60"/>
              <a:gd fmla="*/ 903678 w 1151347" name="connsiteX61"/>
              <a:gd fmla="*/ 80591 h 507418" name="connsiteY61"/>
              <a:gd fmla="*/ 908638 w 1151347" name="connsiteX62"/>
              <a:gd fmla="*/ 74407 h 507418" name="connsiteY62"/>
              <a:gd fmla="*/ 914905 w 1151347" name="connsiteX63"/>
              <a:gd fmla="*/ 70621 h 507418" name="connsiteY63"/>
              <a:gd fmla="*/ 928761 w 1151347" name="connsiteX64"/>
              <a:gd fmla="*/ 68670 h 507418" name="connsiteY64"/>
              <a:gd fmla="*/ 955944 w 1151347" name="connsiteX65"/>
              <a:gd fmla="*/ 76458 h 507418" name="connsiteY65"/>
              <a:gd fmla="*/ 975885 w 1151347" name="connsiteX66"/>
              <a:gd fmla="*/ 73713 h 507418" name="connsiteY66"/>
              <a:gd fmla="*/ 982681 w 1151347" name="connsiteX67"/>
              <a:gd fmla="*/ 75367 h 507418" name="connsiteY67"/>
              <a:gd fmla="*/ 983822 w 1151347" name="connsiteX68"/>
              <a:gd fmla="*/ 81716 h 507418" name="connsiteY68"/>
              <a:gd fmla="*/ 974562 w 1151347" name="connsiteX69"/>
              <a:gd fmla="*/ 98251 h 507418" name="connsiteY69"/>
              <a:gd fmla="*/ 977026 w 1151347" name="connsiteX70"/>
              <a:gd fmla="*/ 101789 h 507418" name="connsiteY70"/>
              <a:gd fmla="*/ 997149 w 1151347" name="connsiteX71"/>
              <a:gd fmla="*/ 108651 h 507418" name="connsiteY71"/>
              <a:gd fmla="*/ 1000671 w 1151347" name="connsiteX72"/>
              <a:gd fmla="*/ 111561 h 507418" name="connsiteY72"/>
              <a:gd fmla="*/ 1002440 w 1151347" name="connsiteX73"/>
              <a:gd fmla="*/ 121383 h 507418" name="connsiteY73"/>
              <a:gd fmla="*/ 995991 w 1151347" name="connsiteX74"/>
              <a:gd fmla="*/ 137339 h 507418" name="connsiteY74"/>
              <a:gd fmla="*/ 992833 w 1151347" name="connsiteX75"/>
              <a:gd fmla="*/ 161430 h 507418" name="connsiteY75"/>
              <a:gd fmla="*/ 983739 w 1151347" name="connsiteX76"/>
              <a:gd fmla="*/ 168044 h 507418" name="connsiteY76"/>
              <a:gd fmla="*/ 966443 w 1151347" name="connsiteX77"/>
              <a:gd fmla="*/ 170425 h 507418" name="connsiteY77"/>
              <a:gd fmla="*/ 963137 w 1151347" name="connsiteX78"/>
              <a:gd fmla="*/ 177039 h 507418" name="connsiteY78"/>
              <a:gd fmla="*/ 969403 w 1151347" name="connsiteX79"/>
              <a:gd fmla="*/ 187109 h 507418" name="connsiteY79"/>
              <a:gd fmla="*/ 993412 w 1151347" name="connsiteX80"/>
              <a:gd fmla="*/ 204585 h 507418" name="connsiteY80"/>
              <a:gd fmla="*/ 1018032 w 1151347" name="connsiteX81"/>
              <a:gd fmla="*/ 211547 h 507418" name="connsiteY81"/>
              <a:gd fmla="*/ 1032582 w 1151347" name="connsiteX82"/>
              <a:gd fmla="*/ 209893 h 507418" name="connsiteY82"/>
              <a:gd fmla="*/ 1039031 w 1151347" name="connsiteX83"/>
              <a:gd fmla="*/ 200816 h 507418" name="connsiteY83"/>
              <a:gd fmla="*/ 1040007 w 1151347" name="connsiteX84"/>
              <a:gd fmla="*/ 180246 h 507418" name="connsiteY84"/>
              <a:gd fmla="*/ 1041759 w 1151347" name="connsiteX85"/>
              <a:gd fmla="*/ 176807 h 507418" name="connsiteY85"/>
              <a:gd fmla="*/ 1073010 w 1151347" name="connsiteX86"/>
              <a:gd fmla="*/ 202568 h 507418" name="connsiteY86"/>
              <a:gd fmla="*/ 1150723 w 1151347" name="connsiteX87"/>
              <a:gd fmla="*/ 203362 h 507418" name="connsiteY87"/>
              <a:gd fmla="*/ 1150723 w 1151347" name="connsiteX88"/>
              <a:gd fmla="*/ 203362 h 507418" name="connsiteY88"/>
              <a:gd fmla="*/ 1143398 w 1151347" name="connsiteX89"/>
              <a:gd fmla="*/ 223584 h 507418" name="connsiteY89"/>
              <a:gd fmla="*/ 1143051 w 1151347" name="connsiteX90"/>
              <a:gd fmla="*/ 238581 h 507418" name="connsiteY90"/>
              <a:gd fmla="*/ 1146358 w 1151347" name="connsiteX91"/>
              <a:gd fmla="*/ 263813 h 507418" name="connsiteY91"/>
              <a:gd fmla="*/ 1134883 w 1151347" name="connsiteX92"/>
              <a:gd fmla="*/ 317733 h 507418" name="connsiteY92"/>
              <a:gd fmla="*/ 1139645 w 1151347" name="connsiteX93"/>
              <a:gd fmla="*/ 374116 h 507418" name="connsiteY93"/>
              <a:gd fmla="*/ 1137446 w 1151347" name="connsiteX94"/>
              <a:gd fmla="*/ 393545 h 507418" name="connsiteY94"/>
              <a:gd fmla="*/ 1124995 w 1151347" name="connsiteX95"/>
              <a:gd fmla="*/ 423539 h 507418" name="connsiteY95"/>
              <a:gd fmla="*/ 1104360 w 1151347" name="connsiteX96"/>
              <a:gd fmla="*/ 437560 h 507418" name="connsiteY96"/>
              <a:gd fmla="*/ 1098622 w 1151347" name="connsiteX97"/>
              <a:gd fmla="*/ 449035 h 507418" name="connsiteY97"/>
              <a:gd fmla="*/ 1098622 w 1151347" name="connsiteX98"/>
              <a:gd fmla="*/ 449035 h 507418" name="connsiteY98"/>
              <a:gd fmla="*/ 1031905 w 1151347" name="connsiteX99"/>
              <a:gd fmla="*/ 451069 h 507418" name="connsiteY99"/>
              <a:gd fmla="*/ 978994 w 1151347" name="connsiteX100"/>
              <a:gd fmla="*/ 448060 h 507418" name="connsiteY100"/>
              <a:gd fmla="*/ 938235 w 1151347" name="connsiteX101"/>
              <a:gd fmla="*/ 450011 h 507418" name="connsiteY101"/>
              <a:gd fmla="*/ 779039 w 1151347" name="connsiteX102"/>
              <a:gd fmla="*/ 449035 h 507418" name="connsiteY102"/>
              <a:gd fmla="*/ 704384 w 1151347" name="connsiteX103"/>
              <a:gd fmla="*/ 451235 h 507418" name="connsiteY103"/>
              <a:gd fmla="*/ 675002 w 1151347" name="connsiteX104"/>
              <a:gd fmla="*/ 459502 h 507418" name="connsiteY104"/>
              <a:gd fmla="*/ 650646 w 1151347" name="connsiteX105"/>
              <a:gd fmla="*/ 453946 h 507418" name="connsiteY105"/>
              <a:gd fmla="*/ 636360 w 1151347" name="connsiteX106"/>
              <a:gd fmla="*/ 457022 h 507418" name="connsiteY106"/>
              <a:gd fmla="*/ 610136 w 1151347" name="connsiteX107"/>
              <a:gd fmla="*/ 455616 h 507418" name="connsiteY107"/>
              <a:gd fmla="*/ 590113 w 1151347" name="connsiteX108"/>
              <a:gd fmla="*/ 451747 h 507418" name="connsiteY108"/>
              <a:gd fmla="*/ 572106 w 1151347" name="connsiteX109"/>
              <a:gd fmla="*/ 453682 h 507418" name="connsiteY109"/>
              <a:gd fmla="*/ 556762 w 1151347" name="connsiteX110"/>
              <a:gd fmla="*/ 445910 h 507418" name="connsiteY110"/>
              <a:gd fmla="*/ 553042 w 1151347" name="connsiteX111"/>
              <a:gd fmla="*/ 447944 h 507418" name="connsiteY111"/>
              <a:gd fmla="*/ 529050 w 1151347" name="connsiteX112"/>
              <a:gd fmla="*/ 447233 h 507418" name="connsiteY112"/>
              <a:gd fmla="*/ 517476 w 1151347" name="connsiteX113"/>
              <a:gd fmla="*/ 452359 h 507418" name="connsiteY113"/>
              <a:gd fmla="*/ 502826 w 1151347" name="connsiteX114"/>
              <a:gd fmla="*/ 440338 h 507418" name="connsiteY114"/>
              <a:gd fmla="*/ 492905 w 1151347" name="connsiteX115"/>
              <a:gd fmla="*/ 444951 h 507418" name="connsiteY115"/>
              <a:gd fmla="*/ 476932 w 1151347" name="connsiteX116"/>
              <a:gd fmla="*/ 444240 h 507418" name="connsiteY116"/>
              <a:gd fmla="*/ 458397 w 1151347" name="connsiteX117"/>
              <a:gd fmla="*/ 449796 h 507418" name="connsiteY117"/>
              <a:gd fmla="*/ 385958 w 1151347" name="connsiteX118"/>
              <a:gd fmla="*/ 449531 h 507418" name="connsiteY118"/>
              <a:gd fmla="*/ 378633 w 1151347" name="connsiteX119"/>
              <a:gd fmla="*/ 450061 h 507418" name="connsiteY119"/>
              <a:gd fmla="*/ 366894 w 1151347" name="connsiteX120"/>
              <a:gd fmla="*/ 447151 h 507418" name="connsiteY120"/>
              <a:gd fmla="*/ 335478 w 1151347" name="connsiteX121"/>
              <a:gd fmla="*/ 447679 h 507418" name="connsiteY121"/>
              <a:gd fmla="*/ 331509 w 1151347" name="connsiteX122"/>
              <a:gd fmla="*/ 449333 h 507418" name="connsiteY122"/>
              <a:gd fmla="*/ 325077 w 1151347" name="connsiteX123"/>
              <a:gd fmla="*/ 456294 h 507418" name="connsiteY123"/>
              <a:gd fmla="*/ 293562 w 1151347" name="connsiteX124"/>
              <a:gd fmla="*/ 446258 h 507418" name="connsiteY124"/>
              <a:gd fmla="*/ 275556 w 1151347" name="connsiteX125"/>
              <a:gd fmla="*/ 448986 h 507418" name="connsiteY125"/>
              <a:gd fmla="*/ 258178 w 1151347" name="connsiteX126"/>
              <a:gd fmla="*/ 456294 h 507418" name="connsiteY126"/>
              <a:gd fmla="*/ 252539 w 1151347" name="connsiteX127"/>
              <a:gd fmla="*/ 454459 h 507418" name="connsiteY127"/>
              <a:gd fmla="*/ 246008 w 1151347" name="connsiteX128"/>
              <a:gd fmla="*/ 448358 h 507418" name="connsiteY128"/>
              <a:gd fmla="*/ 236831 w 1151347" name="connsiteX129"/>
              <a:gd fmla="*/ 447746 h 507418" name="connsiteY129"/>
              <a:gd fmla="*/ 228564 w 1151347" name="connsiteX130"/>
              <a:gd fmla="*/ 449515 h 507418" name="connsiteY130"/>
              <a:gd fmla="*/ 193626 w 1151347" name="connsiteX131"/>
              <a:gd fmla="*/ 469274 h 507418" name="connsiteY131"/>
              <a:gd fmla="*/ 174380 w 1151347" name="connsiteX132"/>
              <a:gd fmla="*/ 476516 h 507418" name="connsiteY132"/>
              <a:gd fmla="*/ 153827 w 1151347" name="connsiteX133"/>
              <a:gd fmla="*/ 478021 h 507418" name="connsiteY133"/>
              <a:gd fmla="*/ 138483 w 1151347" name="connsiteX134"/>
              <a:gd fmla="*/ 487098 h 507418" name="connsiteY134"/>
              <a:gd fmla="*/ 116243 w 1151347" name="connsiteX135"/>
              <a:gd fmla="*/ 489314 h 507418" name="connsiteY135"/>
              <a:gd fmla="*/ 94004 w 1151347" name="connsiteX136"/>
              <a:gd fmla="*/ 499896 h 507418" name="connsiteY136"/>
              <a:gd fmla="*/ 68855 w 1151347" name="connsiteX137"/>
              <a:gd fmla="*/ 506957 h 507418" name="connsiteY137"/>
              <a:gd fmla="*/ 67532 w 1151347" name="connsiteX138"/>
              <a:gd fmla="*/ 500591 h 507418" name="connsiteY138"/>
              <a:gd fmla="*/ 63994 w 1151347" name="connsiteX139"/>
              <a:gd fmla="*/ 499549 h 507418" name="connsiteY139"/>
              <a:gd fmla="*/ 63994 w 1151347" name="connsiteX140"/>
              <a:gd fmla="*/ 494688 h 507418" name="connsiteY140"/>
              <a:gd fmla="*/ 68491 w 1151347" name="connsiteX141"/>
              <a:gd fmla="*/ 492307 h 507418" name="connsiteY141"/>
              <a:gd fmla="*/ 73088 w 1151347" name="connsiteX142"/>
              <a:gd fmla="*/ 492670 h 507418" name="connsiteY142"/>
              <a:gd fmla="*/ 81206 w 1151347" name="connsiteX143"/>
              <a:gd fmla="*/ 483213 h 507418" name="connsiteY143"/>
              <a:gd fmla="*/ 79784 w 1151347" name="connsiteX144"/>
              <a:gd fmla="*/ 481278 h 507418" name="connsiteY144"/>
              <a:gd fmla="*/ 79437 w 1151347" name="connsiteX145"/>
              <a:gd fmla="*/ 479509 h 507418" name="connsiteY145"/>
              <a:gd fmla="*/ 80578 w 1151347" name="connsiteX146"/>
              <a:gd fmla="*/ 478186 h 507418" name="connsiteY146"/>
              <a:gd fmla="*/ 79255 w 1151347" name="connsiteX147"/>
              <a:gd fmla="*/ 477392 h 507418" name="connsiteY147"/>
              <a:gd fmla="*/ 78561 w 1151347" name="connsiteX148"/>
              <a:gd fmla="*/ 477029 h 507418" name="connsiteY148"/>
              <a:gd fmla="*/ 59761 w 1151347" name="connsiteX149"/>
              <a:gd fmla="*/ 478897 h 507418" name="connsiteY149"/>
              <a:gd fmla="*/ 55875 w 1151347" name="connsiteX150"/>
              <a:gd fmla="*/ 481014 h 507418" name="connsiteY150"/>
              <a:gd fmla="*/ 54106 w 1151347" name="connsiteX151"/>
              <a:gd fmla="*/ 480848 h 507418" name="connsiteY151"/>
              <a:gd fmla="*/ 52700 w 1151347" name="connsiteX152"/>
              <a:gd fmla="*/ 481907 h 507418" name="connsiteY152"/>
              <a:gd fmla="*/ 55081 w 1151347" name="connsiteX153"/>
              <a:gd fmla="*/ 491827 h 507418" name="connsiteY153"/>
              <a:gd fmla="*/ 52254 w 1151347" name="connsiteX154"/>
              <a:gd fmla="*/ 484056 h 507418" name="connsiteY154"/>
              <a:gd fmla="*/ 38051 w 1151347" name="connsiteX155"/>
              <a:gd fmla="*/ 467918 h 507418" name="connsiteY155"/>
              <a:gd fmla="*/ 37075 w 1151347" name="connsiteX156"/>
              <a:gd fmla="*/ 462957 h 507418" name="connsiteY156"/>
              <a:gd fmla="*/ 35752 w 1151347" name="connsiteX157"/>
              <a:gd fmla="*/ 463751 h 507418" name="connsiteY157"/>
              <a:gd fmla="*/ 23930 w 1151347" name="connsiteX158"/>
              <a:gd fmla="*/ 453830 h 507418" name="connsiteY158"/>
              <a:gd fmla="*/ 4849 w 1151347" name="connsiteX159"/>
              <a:gd fmla="*/ 430864 h 507418" name="connsiteY159"/>
              <a:gd fmla="*/ -624 w 1151347" name="connsiteX160"/>
              <a:gd fmla="*/ 418942 h 507418" name="connsiteY160"/>
              <a:gd fmla="*/ 16043 w 1151347" name="connsiteX161"/>
              <a:gd fmla="*/ 411617 h 507418" name="connsiteY161"/>
              <a:gd fmla="*/ 92202 w 1151347" name="connsiteX162"/>
              <a:gd fmla="*/ 408972 h 507418" name="connsiteY162"/>
              <a:gd fmla="*/ 92913 w 1151347" name="connsiteX163"/>
              <a:gd fmla="*/ 240598 h 507418" name="connsiteY163"/>
              <a:gd fmla="*/ 80644 w 1151347" name="connsiteX164"/>
              <a:gd fmla="*/ 236101 h 507418" name="connsiteY164"/>
              <a:gd fmla="*/ 74030 w 1151347" name="connsiteX165"/>
              <a:gd fmla="*/ 227023 h 507418" name="connsiteY165"/>
              <a:gd fmla="*/ 76411 w 1151347" name="connsiteX166"/>
              <a:gd fmla="*/ 221534 h 507418" name="connsiteY166"/>
              <a:gd fmla="*/ 90532 w 1151347" name="connsiteX167"/>
              <a:gd fmla="*/ 221186 h 507418" name="connsiteY167"/>
              <a:gd fmla="*/ 97146 w 1151347" name="connsiteX168"/>
              <a:gd fmla="*/ 216226 h 507418" name="connsiteY168"/>
              <a:gd fmla="*/ 103495 w 1151347" name="connsiteX169"/>
              <a:gd fmla="*/ 216408 h 507418" name="connsiteY169"/>
              <a:gd fmla="*/ 109927 w 1151347" name="connsiteX170"/>
              <a:gd fmla="*/ 213399 h 507418" name="connsiteY170"/>
              <a:gd fmla="*/ 114888 w 1151347" name="connsiteX171"/>
              <a:gd fmla="*/ 208207 h 507418" name="connsiteY171"/>
              <a:gd fmla="*/ 118872 w 1151347" name="connsiteX172"/>
              <a:gd fmla="*/ 208289 h 507418" name="connsiteY172"/>
              <a:gd fmla="*/ 122179 w 1151347" name="connsiteX173"/>
              <a:gd fmla="*/ 199824 h 507418" name="connsiteY173"/>
              <a:gd fmla="*/ 119980 w 1151347" name="connsiteX174"/>
              <a:gd fmla="*/ 191259 h 507418" name="connsiteY174"/>
              <a:gd fmla="*/ 121915 w 1151347" name="connsiteX175"/>
              <a:gd fmla="*/ 188266 h 507418" name="connsiteY175"/>
              <a:gd fmla="*/ 131009 w 1151347" name="connsiteX176"/>
              <a:gd fmla="*/ 190547 h 507418" name="connsiteY176"/>
              <a:gd fmla="*/ 143972 w 1151347" name="connsiteX177"/>
              <a:gd fmla="*/ 187919 h 507418" name="connsiteY177"/>
              <a:gd fmla="*/ 147511 w 1151347" name="connsiteX178"/>
              <a:gd fmla="*/ 174691 h 507418" name="connsiteY178"/>
              <a:gd fmla="*/ 154472 w 1151347" name="connsiteX179"/>
              <a:gd fmla="*/ 167184 h 507418" name="connsiteY179"/>
              <a:gd fmla="*/ 161268 w 1151347" name="connsiteX180"/>
              <a:gd fmla="*/ 165167 h 507418" name="connsiteY180"/>
              <a:gd fmla="*/ 167369 w 1151347" name="connsiteX181"/>
              <a:gd fmla="*/ 158553 h 507418" name="connsiteY181"/>
              <a:gd fmla="*/ 165600 w 1151347" name="connsiteX182"/>
              <a:gd fmla="*/ 153063 h 507418" name="connsiteY182"/>
              <a:gd fmla="*/ 178480 w 1151347" name="connsiteX183"/>
              <a:gd fmla="*/ 132957 h 507418" name="connsiteY183"/>
              <a:gd fmla="*/ 184482 w 1151347" name="connsiteX184"/>
              <a:gd fmla="*/ 128989 h 507418" name="connsiteY184"/>
              <a:gd fmla="*/ 189955 w 1151347" name="connsiteX185"/>
              <a:gd fmla="*/ 126426 h 507418" name="connsiteY185"/>
              <a:gd fmla="*/ 202307 w 1151347" name="connsiteX186"/>
              <a:gd fmla="*/ 126426 h 507418" name="connsiteY186"/>
              <a:gd fmla="*/ 220049 w 1151347" name="connsiteX187"/>
              <a:gd fmla="*/ 118158 h 507418" name="connsiteY187"/>
              <a:gd fmla="*/ 233888 w 1151347" name="connsiteX188"/>
              <a:gd fmla="*/ 115496 h 507418" name="connsiteY188"/>
              <a:gd fmla="*/ 240684 w 1151347" name="connsiteX189"/>
              <a:gd fmla="*/ 111280 h 507418" name="connsiteY189"/>
              <a:gd fmla="*/ 251630 w 1151347" name="connsiteX190"/>
              <a:gd fmla="*/ 114273 h 507418" name="connsiteY190"/>
              <a:gd fmla="*/ 255069 w 1151347" name="connsiteX191"/>
              <a:gd fmla="*/ 108453 h 507418" name="connsiteY191"/>
              <a:gd fmla="*/ 252688 w 1151347" name="connsiteX192"/>
              <a:gd fmla="*/ 100599 h 507418" name="connsiteY192"/>
              <a:gd fmla="*/ 252953 w 1151347" name="connsiteX193"/>
              <a:gd fmla="*/ 89388 h 507418" name="connsiteY193"/>
              <a:gd fmla="*/ 259748 w 1151347" name="connsiteX194"/>
              <a:gd fmla="*/ 85403 h 507418" name="connsiteY194"/>
              <a:gd fmla="*/ 283310 w 1151347" name="connsiteX195"/>
              <a:gd fmla="*/ 108552 h 507418" name="connsiteY195"/>
              <a:gd fmla="*/ 289924 w 1151347" name="connsiteX196"/>
              <a:gd fmla="*/ 111644 h 507418" name="connsiteY196"/>
              <a:gd fmla="*/ 298837 w 1151347" name="connsiteX197"/>
              <a:gd fmla="*/ 124954 h 507418" name="connsiteY197"/>
              <a:gd fmla="*/ 296009 w 1151347" name="connsiteX198"/>
              <a:gd fmla="*/ 128162 h 507418" name="connsiteY198"/>
              <a:gd fmla="*/ 304491 w 1151347" name="connsiteX199"/>
              <a:gd fmla="*/ 137504 h 507418" name="connsiteY199"/>
              <a:gd fmla="*/ 312610 w 1151347" name="connsiteX200"/>
              <a:gd fmla="*/ 141820 h 507418" name="connsiteY200"/>
              <a:gd fmla="*/ 321522 w 1151347" name="connsiteX201"/>
              <a:gd fmla="*/ 141472 h 507418" name="connsiteY201"/>
              <a:gd fmla="*/ 325573 w 1151347" name="connsiteX202"/>
              <a:gd fmla="*/ 144895 h 507418" name="connsiteY202"/>
              <a:gd fmla="*/ 329376 w 1151347" name="connsiteX203"/>
              <a:gd fmla="*/ 145276 h 507418" name="connsiteY203"/>
              <a:gd fmla="*/ 333510 w 1151347" name="connsiteX204"/>
              <a:gd fmla="*/ 159033 h 507418" name="connsiteY204"/>
              <a:gd fmla="*/ 331675 w 1151347" name="connsiteX205"/>
              <a:gd fmla="*/ 160173 h 507418" name="connsiteY205"/>
              <a:gd fmla="*/ 331228 w 1151347" name="connsiteX206"/>
              <a:gd fmla="*/ 164588 h 507418" name="connsiteY206"/>
              <a:gd fmla="*/ 346936 w 1151347" name="connsiteX207"/>
              <a:gd fmla="*/ 179469 h 507418" name="connsiteY207"/>
              <a:gd fmla="*/ 347994 w 1151347" name="connsiteX208"/>
              <a:gd fmla="*/ 175485 h 507418" name="connsiteY208"/>
              <a:gd fmla="*/ 343232 w 1151347" name="connsiteX209"/>
              <a:gd fmla="*/ 166738 h 507418" name="connsiteY209"/>
              <a:gd fmla="*/ 344274 w 1151347" name="connsiteX210"/>
              <a:gd fmla="*/ 165167 h 507418" name="connsiteY210"/>
              <a:gd fmla="*/ 350987 w 1151347" name="connsiteX211"/>
              <a:gd fmla="*/ 163662 h 507418" name="connsiteY211"/>
              <a:gd fmla="*/ 362115 w 1151347" name="connsiteX212"/>
              <a:gd fmla="*/ 165613 h 507418" name="connsiteY212"/>
              <a:gd fmla="*/ 364496 w 1151347" name="connsiteX213"/>
              <a:gd fmla="*/ 157660 h 507418" name="connsiteY213"/>
              <a:gd fmla="*/ 368547 w 1151347" name="connsiteX214"/>
              <a:gd fmla="*/ 154204 h 507418" name="connsiteY214"/>
              <a:gd fmla="*/ 379840 w 1151347" name="connsiteX215"/>
              <a:gd fmla="*/ 149723 h 507418" name="connsiteY215"/>
              <a:gd fmla="*/ 386636 w 1151347" name="connsiteX216"/>
              <a:gd fmla="*/ 152005 h 507418" name="connsiteY216"/>
              <a:gd fmla="*/ 392208 w 1151347" name="connsiteX217"/>
              <a:gd fmla="*/ 149723 h 507418" name="connsiteY217"/>
              <a:gd fmla="*/ 403783 w 1151347" name="connsiteX218"/>
              <a:gd fmla="*/ 128807 h 507418" name="connsiteY218"/>
              <a:gd fmla="*/ 407834 w 1151347" name="connsiteX219"/>
              <a:gd fmla="*/ 129154 h 507418" name="connsiteY219"/>
              <a:gd fmla="*/ 414448 w 1151347" name="connsiteX220"/>
              <a:gd fmla="*/ 135322 h 507418" name="connsiteY220"/>
              <a:gd fmla="*/ 419226 w 1151347" name="connsiteX221"/>
              <a:gd fmla="*/ 136975 h 507418" name="connsiteY221"/>
              <a:gd fmla="*/ 421607 w 1151347" name="connsiteX222"/>
              <a:gd fmla="*/ 129369 h 507418" name="connsiteY222"/>
              <a:gd fmla="*/ 417722 w 1151347" name="connsiteX223"/>
              <a:gd fmla="*/ 121003 h 507418" name="connsiteY223"/>
              <a:gd fmla="*/ 430255 w 1151347" name="connsiteX224"/>
              <a:gd fmla="*/ 120291 h 507418" name="connsiteY224"/>
              <a:gd fmla="*/ 430519 w 1151347" name="connsiteX225"/>
              <a:gd fmla="*/ 112636 h 507418" name="connsiteY225"/>
              <a:gd fmla="*/ 426005 w 1151347" name="connsiteX226"/>
              <a:gd fmla="*/ 110850 h 507418" name="connsiteY226"/>
              <a:gd fmla="*/ 424699 w 1151347" name="connsiteX227"/>
              <a:gd fmla="*/ 103972 h 507418" name="connsiteY227"/>
              <a:gd fmla="*/ 427692 w 1151347" name="connsiteX228"/>
              <a:gd fmla="*/ 98681 h 507418" name="connsiteY228"/>
              <a:gd fmla="*/ 426270 w 1151347" name="connsiteX229"/>
              <a:gd fmla="*/ 94878 h 507418" name="connsiteY229"/>
              <a:gd fmla="*/ 432007 w 1151347" name="connsiteX230"/>
              <a:gd fmla="*/ 87652 h 507418" name="connsiteY230"/>
              <a:gd fmla="*/ 436158 w 1151347" name="connsiteX231"/>
              <a:gd fmla="*/ 77731 h 507418" name="connsiteY231"/>
              <a:gd fmla="*/ 436158 w 1151347" name="connsiteX232"/>
              <a:gd fmla="*/ 70489 h 507418" name="connsiteY232"/>
              <a:gd fmla="*/ 429974 w 1151347" name="connsiteX233"/>
              <a:gd fmla="*/ 57955 h 507418" name="connsiteY233"/>
              <a:gd fmla="*/ 430602 w 1151347" name="connsiteX234"/>
              <a:gd fmla="*/ 49589 h 507418" name="connsiteY234"/>
              <a:gd fmla="*/ 432900 w 1151347" name="connsiteX235"/>
              <a:gd fmla="*/ 47010 h 507418" name="connsiteY235"/>
              <a:gd fmla="*/ 439696 w 1151347" name="connsiteX236"/>
              <a:gd fmla="*/ 45968 h 507418" name="connsiteY236"/>
              <a:gd fmla="*/ 445070 w 1151347" name="connsiteX237"/>
              <a:gd fmla="*/ 40644 h 507418" name="connsiteY237"/>
              <a:gd fmla="*/ 455735 w 1151347" name="connsiteX238"/>
              <a:gd fmla="*/ 39933 h 507418" name="connsiteY238"/>
              <a:gd fmla="*/ 465275 w 1151347" name="connsiteX239"/>
              <a:gd fmla="*/ 47175 h 507418" name="connsiteY239"/>
              <a:gd fmla="*/ 473923 w 1151347" name="connsiteX240"/>
              <a:gd fmla="*/ 62056 h 507418" name="connsiteY240"/>
              <a:gd fmla="*/ 495418 w 1151347" name="connsiteX241"/>
              <a:gd fmla="*/ 66802 h 507418" name="connsiteY241"/>
              <a:gd fmla="*/ 507158 w 1151347" name="connsiteX242"/>
              <a:gd fmla="*/ 54368 h 507418" name="connsiteY242"/>
              <a:gd fmla="*/ 514218 w 1151347" name="connsiteX243"/>
              <a:gd fmla="*/ 40511 h 507418" name="connsiteY243"/>
              <a:gd fmla="*/ 517294 w 1151347" name="connsiteX244"/>
              <a:gd fmla="*/ 40958 h 507418" name="connsiteY244"/>
              <a:gd fmla="*/ 528604 w 1151347" name="connsiteX245"/>
              <a:gd fmla="*/ 35584 h 507418" name="connsiteY245"/>
              <a:gd fmla="*/ 534953 w 1151347" name="connsiteX246"/>
              <a:gd fmla="*/ 36626 h 507418" name="connsiteY246"/>
              <a:gd fmla="*/ 550214 w 1151347" name="connsiteX247"/>
              <a:gd fmla="*/ 31764 h 507418" name="connsiteY247"/>
              <a:gd fmla="*/ 557357 w 1151347" name="connsiteX248"/>
              <a:gd fmla="*/ 33418 h 507418" name="connsiteY248"/>
              <a:gd fmla="*/ 579514 w 1151347" name="connsiteX249"/>
              <a:gd fmla="*/ 21695 h 507418" name="connsiteY249"/>
              <a:gd fmla="*/ 589038 w 1151347" name="connsiteX250"/>
              <a:gd fmla="*/ 12419 h 507418" name="connsiteY250"/>
              <a:gd fmla="*/ 594329 w 1151347" name="connsiteX251"/>
              <a:gd fmla="*/ 12948 h 507418" name="connsiteY251"/>
              <a:gd fmla="*/ 597868 w 1151347" name="connsiteX252"/>
              <a:gd fmla="*/ 9426 h 507418" name="connsiteY252"/>
              <a:gd fmla="*/ 608284 w 1151347" name="connsiteX253"/>
              <a:gd fmla="*/ 9426 h 507418" name="connsiteY253"/>
              <a:gd fmla="*/ 610665 w 1151347" name="connsiteX254"/>
              <a:gd fmla="*/ 2448 h 507418" name="connsiteY254"/>
              <a:gd fmla="*/ 622124 w 1151347" name="connsiteX255"/>
              <a:gd fmla="*/ -462 h 507418" name="connsiteY255"/>
              <a:gd fmla="*/ 624257 w 1151347" name="connsiteX256"/>
              <a:gd fmla="*/ 2266 h 507418" name="connsiteY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b="b" l="l" r="r" t="t"/>
            <a:pathLst>
              <a:path h="507418" w="1151347">
                <a:moveTo>
                  <a:pt x="77469" y="479195"/>
                </a:moveTo>
                <a:lnTo>
                  <a:pt x="77817" y="482799"/>
                </a:lnTo>
                <a:lnTo>
                  <a:pt x="76411" y="485263"/>
                </a:lnTo>
                <a:lnTo>
                  <a:pt x="72261" y="488570"/>
                </a:lnTo>
                <a:lnTo>
                  <a:pt x="72873" y="485495"/>
                </a:lnTo>
                <a:lnTo>
                  <a:pt x="65019" y="490786"/>
                </a:lnTo>
                <a:lnTo>
                  <a:pt x="61315" y="488223"/>
                </a:lnTo>
                <a:lnTo>
                  <a:pt x="61662" y="489876"/>
                </a:lnTo>
                <a:lnTo>
                  <a:pt x="57793" y="490951"/>
                </a:lnTo>
                <a:lnTo>
                  <a:pt x="56818" y="485726"/>
                </a:lnTo>
                <a:lnTo>
                  <a:pt x="60968" y="481857"/>
                </a:lnTo>
                <a:close/>
                <a:moveTo>
                  <a:pt x="620421" y="11129"/>
                </a:moveTo>
                <a:lnTo>
                  <a:pt x="616006" y="16089"/>
                </a:lnTo>
                <a:lnTo>
                  <a:pt x="630573" y="36212"/>
                </a:lnTo>
                <a:lnTo>
                  <a:pt x="642842" y="43107"/>
                </a:lnTo>
                <a:lnTo>
                  <a:pt x="639221" y="45654"/>
                </a:lnTo>
                <a:lnTo>
                  <a:pt x="636493" y="52449"/>
                </a:lnTo>
                <a:lnTo>
                  <a:pt x="628804" y="59063"/>
                </a:lnTo>
                <a:lnTo>
                  <a:pt x="628457" y="66669"/>
                </a:lnTo>
                <a:lnTo>
                  <a:pt x="626159" y="64883"/>
                </a:lnTo>
                <a:lnTo>
                  <a:pt x="622852" y="64801"/>
                </a:lnTo>
                <a:lnTo>
                  <a:pt x="614303" y="67876"/>
                </a:lnTo>
                <a:lnTo>
                  <a:pt x="607855" y="73200"/>
                </a:lnTo>
                <a:lnTo>
                  <a:pt x="605126" y="79004"/>
                </a:lnTo>
                <a:lnTo>
                  <a:pt x="607325" y="84312"/>
                </a:lnTo>
                <a:lnTo>
                  <a:pt x="614204" y="88015"/>
                </a:lnTo>
                <a:lnTo>
                  <a:pt x="613245" y="93571"/>
                </a:lnTo>
                <a:lnTo>
                  <a:pt x="615361" y="99838"/>
                </a:lnTo>
                <a:lnTo>
                  <a:pt x="623480" y="99573"/>
                </a:lnTo>
                <a:lnTo>
                  <a:pt x="627713" y="104765"/>
                </a:lnTo>
                <a:lnTo>
                  <a:pt x="622240" y="124194"/>
                </a:lnTo>
                <a:lnTo>
                  <a:pt x="621711" y="136099"/>
                </a:lnTo>
                <a:lnTo>
                  <a:pt x="624174" y="140877"/>
                </a:lnTo>
                <a:lnTo>
                  <a:pt x="619760" y="147392"/>
                </a:lnTo>
                <a:lnTo>
                  <a:pt x="620289" y="162753"/>
                </a:lnTo>
                <a:lnTo>
                  <a:pt x="624009" y="173071"/>
                </a:lnTo>
                <a:lnTo>
                  <a:pt x="644826" y="159131"/>
                </a:lnTo>
                <a:lnTo>
                  <a:pt x="650117" y="161876"/>
                </a:lnTo>
                <a:lnTo>
                  <a:pt x="664056" y="163993"/>
                </a:lnTo>
                <a:lnTo>
                  <a:pt x="673778" y="174757"/>
                </a:lnTo>
                <a:lnTo>
                  <a:pt x="689123" y="180313"/>
                </a:lnTo>
                <a:lnTo>
                  <a:pt x="701656" y="178659"/>
                </a:lnTo>
                <a:lnTo>
                  <a:pt x="715512" y="167085"/>
                </a:lnTo>
                <a:lnTo>
                  <a:pt x="732890" y="157809"/>
                </a:lnTo>
                <a:lnTo>
                  <a:pt x="740215" y="155973"/>
                </a:lnTo>
                <a:lnTo>
                  <a:pt x="746829" y="150765"/>
                </a:lnTo>
                <a:lnTo>
                  <a:pt x="749309" y="143605"/>
                </a:lnTo>
                <a:lnTo>
                  <a:pt x="752385" y="141241"/>
                </a:lnTo>
                <a:lnTo>
                  <a:pt x="754154" y="133288"/>
                </a:lnTo>
                <a:lnTo>
                  <a:pt x="764571" y="112553"/>
                </a:lnTo>
                <a:lnTo>
                  <a:pt x="784413" y="94034"/>
                </a:lnTo>
                <a:lnTo>
                  <a:pt x="787719" y="87503"/>
                </a:lnTo>
                <a:lnTo>
                  <a:pt x="799906" y="74275"/>
                </a:lnTo>
                <a:lnTo>
                  <a:pt x="819582" y="59262"/>
                </a:lnTo>
                <a:lnTo>
                  <a:pt x="831669" y="39684"/>
                </a:lnTo>
                <a:lnTo>
                  <a:pt x="831669" y="39684"/>
                </a:lnTo>
                <a:lnTo>
                  <a:pt x="860175" y="82576"/>
                </a:lnTo>
                <a:lnTo>
                  <a:pt x="880562" y="102418"/>
                </a:lnTo>
                <a:lnTo>
                  <a:pt x="890615" y="106932"/>
                </a:lnTo>
                <a:lnTo>
                  <a:pt x="900768" y="103625"/>
                </a:lnTo>
                <a:lnTo>
                  <a:pt x="905182" y="94018"/>
                </a:lnTo>
                <a:lnTo>
                  <a:pt x="903678" y="80591"/>
                </a:lnTo>
                <a:lnTo>
                  <a:pt x="908638" y="74407"/>
                </a:lnTo>
                <a:lnTo>
                  <a:pt x="914905" y="70621"/>
                </a:lnTo>
                <a:lnTo>
                  <a:pt x="928761" y="68670"/>
                </a:lnTo>
                <a:lnTo>
                  <a:pt x="955944" y="76458"/>
                </a:lnTo>
                <a:lnTo>
                  <a:pt x="975885" y="73713"/>
                </a:lnTo>
                <a:lnTo>
                  <a:pt x="982681" y="75367"/>
                </a:lnTo>
                <a:lnTo>
                  <a:pt x="983822" y="81716"/>
                </a:lnTo>
                <a:lnTo>
                  <a:pt x="974562" y="98251"/>
                </a:lnTo>
                <a:lnTo>
                  <a:pt x="977026" y="101789"/>
                </a:lnTo>
                <a:lnTo>
                  <a:pt x="997149" y="108651"/>
                </a:lnTo>
                <a:lnTo>
                  <a:pt x="1000671" y="111561"/>
                </a:lnTo>
                <a:lnTo>
                  <a:pt x="1002440" y="121383"/>
                </a:lnTo>
                <a:lnTo>
                  <a:pt x="995991" y="137339"/>
                </a:lnTo>
                <a:lnTo>
                  <a:pt x="992833" y="161430"/>
                </a:lnTo>
                <a:lnTo>
                  <a:pt x="983739" y="168044"/>
                </a:lnTo>
                <a:lnTo>
                  <a:pt x="966443" y="170425"/>
                </a:lnTo>
                <a:lnTo>
                  <a:pt x="963137" y="177039"/>
                </a:lnTo>
                <a:lnTo>
                  <a:pt x="969403" y="187109"/>
                </a:lnTo>
                <a:lnTo>
                  <a:pt x="993412" y="204585"/>
                </a:lnTo>
                <a:lnTo>
                  <a:pt x="1018032" y="211547"/>
                </a:lnTo>
                <a:lnTo>
                  <a:pt x="1032582" y="209893"/>
                </a:lnTo>
                <a:lnTo>
                  <a:pt x="1039031" y="200816"/>
                </a:lnTo>
                <a:lnTo>
                  <a:pt x="1040007" y="180246"/>
                </a:lnTo>
                <a:lnTo>
                  <a:pt x="1041759" y="176807"/>
                </a:lnTo>
                <a:lnTo>
                  <a:pt x="1073010" y="202568"/>
                </a:lnTo>
                <a:lnTo>
                  <a:pt x="1150723" y="203362"/>
                </a:lnTo>
                <a:lnTo>
                  <a:pt x="1150723" y="203362"/>
                </a:lnTo>
                <a:lnTo>
                  <a:pt x="1143398" y="223584"/>
                </a:lnTo>
                <a:lnTo>
                  <a:pt x="1143051" y="238581"/>
                </a:lnTo>
                <a:lnTo>
                  <a:pt x="1146358" y="263813"/>
                </a:lnTo>
                <a:lnTo>
                  <a:pt x="1134883" y="317733"/>
                </a:lnTo>
                <a:lnTo>
                  <a:pt x="1139645" y="374116"/>
                </a:lnTo>
                <a:lnTo>
                  <a:pt x="1137446" y="393545"/>
                </a:lnTo>
                <a:lnTo>
                  <a:pt x="1124995" y="423539"/>
                </a:lnTo>
                <a:lnTo>
                  <a:pt x="1104360" y="437560"/>
                </a:lnTo>
                <a:lnTo>
                  <a:pt x="1098622" y="449035"/>
                </a:lnTo>
                <a:lnTo>
                  <a:pt x="1098622" y="449035"/>
                </a:lnTo>
                <a:lnTo>
                  <a:pt x="1031905" y="451069"/>
                </a:lnTo>
                <a:lnTo>
                  <a:pt x="978994" y="448060"/>
                </a:lnTo>
                <a:lnTo>
                  <a:pt x="938235" y="450011"/>
                </a:lnTo>
                <a:lnTo>
                  <a:pt x="779039" y="449035"/>
                </a:lnTo>
                <a:lnTo>
                  <a:pt x="704384" y="451235"/>
                </a:lnTo>
                <a:lnTo>
                  <a:pt x="675002" y="459502"/>
                </a:lnTo>
                <a:lnTo>
                  <a:pt x="650646" y="453946"/>
                </a:lnTo>
                <a:lnTo>
                  <a:pt x="636360" y="457022"/>
                </a:lnTo>
                <a:lnTo>
                  <a:pt x="610136" y="455616"/>
                </a:lnTo>
                <a:lnTo>
                  <a:pt x="590113" y="451747"/>
                </a:lnTo>
                <a:lnTo>
                  <a:pt x="572106" y="453682"/>
                </a:lnTo>
                <a:lnTo>
                  <a:pt x="556762" y="445910"/>
                </a:lnTo>
                <a:lnTo>
                  <a:pt x="553042" y="447944"/>
                </a:lnTo>
                <a:lnTo>
                  <a:pt x="529050" y="447233"/>
                </a:lnTo>
                <a:lnTo>
                  <a:pt x="517476" y="452359"/>
                </a:lnTo>
                <a:lnTo>
                  <a:pt x="502826" y="440338"/>
                </a:lnTo>
                <a:lnTo>
                  <a:pt x="492905" y="444951"/>
                </a:lnTo>
                <a:lnTo>
                  <a:pt x="476932" y="444240"/>
                </a:lnTo>
                <a:lnTo>
                  <a:pt x="458397" y="449796"/>
                </a:lnTo>
                <a:lnTo>
                  <a:pt x="385958" y="449531"/>
                </a:lnTo>
                <a:lnTo>
                  <a:pt x="378633" y="450061"/>
                </a:lnTo>
                <a:lnTo>
                  <a:pt x="366894" y="447151"/>
                </a:lnTo>
                <a:lnTo>
                  <a:pt x="335478" y="447679"/>
                </a:lnTo>
                <a:lnTo>
                  <a:pt x="331509" y="449333"/>
                </a:lnTo>
                <a:lnTo>
                  <a:pt x="325077" y="456294"/>
                </a:lnTo>
                <a:lnTo>
                  <a:pt x="293562" y="446258"/>
                </a:lnTo>
                <a:lnTo>
                  <a:pt x="275556" y="448986"/>
                </a:lnTo>
                <a:lnTo>
                  <a:pt x="258178" y="456294"/>
                </a:lnTo>
                <a:lnTo>
                  <a:pt x="252539" y="454459"/>
                </a:lnTo>
                <a:lnTo>
                  <a:pt x="246008" y="448358"/>
                </a:lnTo>
                <a:lnTo>
                  <a:pt x="236831" y="447746"/>
                </a:lnTo>
                <a:lnTo>
                  <a:pt x="228564" y="449515"/>
                </a:lnTo>
                <a:lnTo>
                  <a:pt x="193626" y="469274"/>
                </a:lnTo>
                <a:lnTo>
                  <a:pt x="174380" y="476516"/>
                </a:lnTo>
                <a:lnTo>
                  <a:pt x="153827" y="478021"/>
                </a:lnTo>
                <a:lnTo>
                  <a:pt x="138483" y="487098"/>
                </a:lnTo>
                <a:lnTo>
                  <a:pt x="116243" y="489314"/>
                </a:lnTo>
                <a:lnTo>
                  <a:pt x="94004" y="499896"/>
                </a:lnTo>
                <a:lnTo>
                  <a:pt x="68855" y="506957"/>
                </a:lnTo>
                <a:lnTo>
                  <a:pt x="67532" y="500591"/>
                </a:lnTo>
                <a:lnTo>
                  <a:pt x="63994" y="499549"/>
                </a:lnTo>
                <a:lnTo>
                  <a:pt x="63994" y="494688"/>
                </a:lnTo>
                <a:lnTo>
                  <a:pt x="68491" y="492307"/>
                </a:lnTo>
                <a:lnTo>
                  <a:pt x="73088" y="492670"/>
                </a:lnTo>
                <a:lnTo>
                  <a:pt x="81206" y="483213"/>
                </a:lnTo>
                <a:lnTo>
                  <a:pt x="79784" y="481278"/>
                </a:lnTo>
                <a:lnTo>
                  <a:pt x="79437" y="479509"/>
                </a:lnTo>
                <a:lnTo>
                  <a:pt x="80578" y="478186"/>
                </a:lnTo>
                <a:lnTo>
                  <a:pt x="79255" y="477392"/>
                </a:lnTo>
                <a:lnTo>
                  <a:pt x="78561" y="477029"/>
                </a:lnTo>
                <a:lnTo>
                  <a:pt x="59761" y="478897"/>
                </a:lnTo>
                <a:lnTo>
                  <a:pt x="55875" y="481014"/>
                </a:lnTo>
                <a:lnTo>
                  <a:pt x="54106" y="480848"/>
                </a:lnTo>
                <a:lnTo>
                  <a:pt x="52700" y="481907"/>
                </a:lnTo>
                <a:lnTo>
                  <a:pt x="55081" y="491827"/>
                </a:lnTo>
                <a:lnTo>
                  <a:pt x="52254" y="484056"/>
                </a:lnTo>
                <a:lnTo>
                  <a:pt x="38051" y="467918"/>
                </a:lnTo>
                <a:lnTo>
                  <a:pt x="37075" y="462957"/>
                </a:lnTo>
                <a:lnTo>
                  <a:pt x="35752" y="463751"/>
                </a:lnTo>
                <a:lnTo>
                  <a:pt x="23930" y="453830"/>
                </a:lnTo>
                <a:lnTo>
                  <a:pt x="4849" y="430864"/>
                </a:lnTo>
                <a:lnTo>
                  <a:pt x="-624" y="418942"/>
                </a:lnTo>
                <a:lnTo>
                  <a:pt x="16043" y="411617"/>
                </a:lnTo>
                <a:lnTo>
                  <a:pt x="92202" y="408972"/>
                </a:lnTo>
                <a:lnTo>
                  <a:pt x="92913" y="240598"/>
                </a:lnTo>
                <a:lnTo>
                  <a:pt x="80644" y="236101"/>
                </a:lnTo>
                <a:lnTo>
                  <a:pt x="74030" y="227023"/>
                </a:lnTo>
                <a:lnTo>
                  <a:pt x="76411" y="221534"/>
                </a:lnTo>
                <a:lnTo>
                  <a:pt x="90532" y="221186"/>
                </a:lnTo>
                <a:lnTo>
                  <a:pt x="97146" y="216226"/>
                </a:lnTo>
                <a:lnTo>
                  <a:pt x="103495" y="216408"/>
                </a:lnTo>
                <a:lnTo>
                  <a:pt x="109927" y="213399"/>
                </a:lnTo>
                <a:lnTo>
                  <a:pt x="114888" y="208207"/>
                </a:lnTo>
                <a:lnTo>
                  <a:pt x="118872" y="208289"/>
                </a:lnTo>
                <a:lnTo>
                  <a:pt x="122179" y="199824"/>
                </a:lnTo>
                <a:lnTo>
                  <a:pt x="119980" y="191259"/>
                </a:lnTo>
                <a:lnTo>
                  <a:pt x="121915" y="188266"/>
                </a:lnTo>
                <a:lnTo>
                  <a:pt x="131009" y="190547"/>
                </a:lnTo>
                <a:lnTo>
                  <a:pt x="143972" y="187919"/>
                </a:lnTo>
                <a:lnTo>
                  <a:pt x="147511" y="174691"/>
                </a:lnTo>
                <a:lnTo>
                  <a:pt x="154472" y="167184"/>
                </a:lnTo>
                <a:lnTo>
                  <a:pt x="161268" y="165167"/>
                </a:lnTo>
                <a:lnTo>
                  <a:pt x="167369" y="158553"/>
                </a:lnTo>
                <a:lnTo>
                  <a:pt x="165600" y="153063"/>
                </a:lnTo>
                <a:lnTo>
                  <a:pt x="178480" y="132957"/>
                </a:lnTo>
                <a:lnTo>
                  <a:pt x="184482" y="128989"/>
                </a:lnTo>
                <a:lnTo>
                  <a:pt x="189955" y="126426"/>
                </a:lnTo>
                <a:lnTo>
                  <a:pt x="202307" y="126426"/>
                </a:lnTo>
                <a:lnTo>
                  <a:pt x="220049" y="118158"/>
                </a:lnTo>
                <a:lnTo>
                  <a:pt x="233888" y="115496"/>
                </a:lnTo>
                <a:lnTo>
                  <a:pt x="240684" y="111280"/>
                </a:lnTo>
                <a:lnTo>
                  <a:pt x="251630" y="114273"/>
                </a:lnTo>
                <a:lnTo>
                  <a:pt x="255069" y="108453"/>
                </a:lnTo>
                <a:lnTo>
                  <a:pt x="252688" y="100599"/>
                </a:lnTo>
                <a:lnTo>
                  <a:pt x="252953" y="89388"/>
                </a:lnTo>
                <a:lnTo>
                  <a:pt x="259748" y="85403"/>
                </a:lnTo>
                <a:lnTo>
                  <a:pt x="283310" y="108552"/>
                </a:lnTo>
                <a:lnTo>
                  <a:pt x="289924" y="111644"/>
                </a:lnTo>
                <a:lnTo>
                  <a:pt x="298837" y="124954"/>
                </a:lnTo>
                <a:lnTo>
                  <a:pt x="296009" y="128162"/>
                </a:lnTo>
                <a:lnTo>
                  <a:pt x="304491" y="137504"/>
                </a:lnTo>
                <a:lnTo>
                  <a:pt x="312610" y="141820"/>
                </a:lnTo>
                <a:lnTo>
                  <a:pt x="321522" y="141472"/>
                </a:lnTo>
                <a:lnTo>
                  <a:pt x="325573" y="144895"/>
                </a:lnTo>
                <a:lnTo>
                  <a:pt x="329376" y="145276"/>
                </a:lnTo>
                <a:lnTo>
                  <a:pt x="333510" y="159033"/>
                </a:lnTo>
                <a:lnTo>
                  <a:pt x="331675" y="160173"/>
                </a:lnTo>
                <a:lnTo>
                  <a:pt x="331228" y="164588"/>
                </a:lnTo>
                <a:lnTo>
                  <a:pt x="346936" y="179469"/>
                </a:lnTo>
                <a:lnTo>
                  <a:pt x="347994" y="175485"/>
                </a:lnTo>
                <a:lnTo>
                  <a:pt x="343232" y="166738"/>
                </a:lnTo>
                <a:lnTo>
                  <a:pt x="344274" y="165167"/>
                </a:lnTo>
                <a:lnTo>
                  <a:pt x="350987" y="163662"/>
                </a:lnTo>
                <a:lnTo>
                  <a:pt x="362115" y="165613"/>
                </a:lnTo>
                <a:lnTo>
                  <a:pt x="364496" y="157660"/>
                </a:lnTo>
                <a:lnTo>
                  <a:pt x="368547" y="154204"/>
                </a:lnTo>
                <a:lnTo>
                  <a:pt x="379840" y="149723"/>
                </a:lnTo>
                <a:lnTo>
                  <a:pt x="386636" y="152005"/>
                </a:lnTo>
                <a:lnTo>
                  <a:pt x="392208" y="149723"/>
                </a:lnTo>
                <a:lnTo>
                  <a:pt x="403783" y="128807"/>
                </a:lnTo>
                <a:lnTo>
                  <a:pt x="407834" y="129154"/>
                </a:lnTo>
                <a:lnTo>
                  <a:pt x="414448" y="135322"/>
                </a:lnTo>
                <a:lnTo>
                  <a:pt x="419226" y="136975"/>
                </a:lnTo>
                <a:lnTo>
                  <a:pt x="421607" y="129369"/>
                </a:lnTo>
                <a:lnTo>
                  <a:pt x="417722" y="121003"/>
                </a:lnTo>
                <a:lnTo>
                  <a:pt x="430255" y="120291"/>
                </a:lnTo>
                <a:lnTo>
                  <a:pt x="430519" y="112636"/>
                </a:lnTo>
                <a:lnTo>
                  <a:pt x="426005" y="110850"/>
                </a:lnTo>
                <a:lnTo>
                  <a:pt x="424699" y="103972"/>
                </a:lnTo>
                <a:lnTo>
                  <a:pt x="427692" y="98681"/>
                </a:lnTo>
                <a:lnTo>
                  <a:pt x="426270" y="94878"/>
                </a:lnTo>
                <a:lnTo>
                  <a:pt x="432007" y="87652"/>
                </a:lnTo>
                <a:lnTo>
                  <a:pt x="436158" y="77731"/>
                </a:lnTo>
                <a:lnTo>
                  <a:pt x="436158" y="70489"/>
                </a:lnTo>
                <a:lnTo>
                  <a:pt x="429974" y="57955"/>
                </a:lnTo>
                <a:lnTo>
                  <a:pt x="430602" y="49589"/>
                </a:lnTo>
                <a:lnTo>
                  <a:pt x="432900" y="47010"/>
                </a:lnTo>
                <a:lnTo>
                  <a:pt x="439696" y="45968"/>
                </a:lnTo>
                <a:lnTo>
                  <a:pt x="445070" y="40644"/>
                </a:lnTo>
                <a:lnTo>
                  <a:pt x="455735" y="39933"/>
                </a:lnTo>
                <a:lnTo>
                  <a:pt x="465275" y="47175"/>
                </a:lnTo>
                <a:lnTo>
                  <a:pt x="473923" y="62056"/>
                </a:lnTo>
                <a:lnTo>
                  <a:pt x="495418" y="66802"/>
                </a:lnTo>
                <a:lnTo>
                  <a:pt x="507158" y="54368"/>
                </a:lnTo>
                <a:lnTo>
                  <a:pt x="514218" y="40511"/>
                </a:lnTo>
                <a:lnTo>
                  <a:pt x="517294" y="40958"/>
                </a:lnTo>
                <a:lnTo>
                  <a:pt x="528604" y="35584"/>
                </a:lnTo>
                <a:lnTo>
                  <a:pt x="534953" y="36626"/>
                </a:lnTo>
                <a:lnTo>
                  <a:pt x="550214" y="31764"/>
                </a:lnTo>
                <a:lnTo>
                  <a:pt x="557357" y="33418"/>
                </a:lnTo>
                <a:lnTo>
                  <a:pt x="579514" y="21695"/>
                </a:lnTo>
                <a:lnTo>
                  <a:pt x="589038" y="12419"/>
                </a:lnTo>
                <a:lnTo>
                  <a:pt x="594329" y="12948"/>
                </a:lnTo>
                <a:lnTo>
                  <a:pt x="597868" y="9426"/>
                </a:lnTo>
                <a:lnTo>
                  <a:pt x="608284" y="9426"/>
                </a:lnTo>
                <a:lnTo>
                  <a:pt x="610665" y="2448"/>
                </a:lnTo>
                <a:lnTo>
                  <a:pt x="622124" y="-462"/>
                </a:lnTo>
                <a:lnTo>
                  <a:pt x="624257" y="2266"/>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27C627C8-3FD3-44FD-B8E7-F7918A42CA7D}"/>
              </a:ext>
            </a:extLst>
          </p:cNvPr>
          <p:cNvSpPr/>
          <p:nvPr/>
        </p:nvSpPr>
        <p:spPr>
          <a:xfrm>
            <a:off x="2041330" y="3021627"/>
            <a:ext cx="1444161" cy="2084370"/>
          </a:xfrm>
          <a:custGeom>
            <a:avLst/>
            <a:gdLst>
              <a:gd fmla="*/ 173669 w 1444161" name="connsiteX0"/>
              <a:gd fmla="*/ 313731 h 2084370" name="connsiteY0"/>
              <a:gd fmla="*/ 190865 w 1444161" name="connsiteX1"/>
              <a:gd fmla="*/ 333143 h 2084370" name="connsiteY1"/>
              <a:gd fmla="*/ 203034 w 1444161" name="connsiteX2"/>
              <a:gd fmla="*/ 355035 h 2084370" name="connsiteY2"/>
              <a:gd fmla="*/ 281492 w 1444161" name="connsiteX3"/>
              <a:gd fmla="*/ 355035 h 2084370" name="connsiteY3"/>
              <a:gd fmla="*/ 280516 w 1444161" name="connsiteX4"/>
              <a:gd fmla="*/ 324231 h 2084370" name="connsiteY4"/>
              <a:gd fmla="*/ 275754 w 1444161" name="connsiteX5"/>
              <a:gd fmla="*/ 317518 h 2084370" name="connsiteY5"/>
              <a:gd fmla="*/ 256524 w 1444161" name="connsiteX6"/>
              <a:gd fmla="*/ 308341 h 2084370" name="connsiteY6"/>
              <a:gd fmla="*/ 255284 w 1444161" name="connsiteX7"/>
              <a:gd fmla="*/ 301892 h 2084370" name="connsiteY7"/>
              <a:gd fmla="*/ 258194 w 1444161" name="connsiteX8"/>
              <a:gd fmla="*/ 295725 h 2084370" name="connsiteY8"/>
              <a:gd fmla="*/ 302590 w 1444161" name="connsiteX9"/>
              <a:gd fmla="*/ 301545 h 2084370" name="connsiteY9"/>
              <a:gd fmla="*/ 315818 w 1444161" name="connsiteX10"/>
              <a:gd fmla="*/ 304984 h 2084370" name="connsiteY10"/>
              <a:gd fmla="*/ 331344 w 1444161" name="connsiteX11"/>
              <a:gd fmla="*/ 301545 h 2084370" name="connsiteY11"/>
              <a:gd fmla="*/ 357634 w 1444161" name="connsiteX12"/>
              <a:gd fmla="*/ 279918 h 2084370" name="connsiteY12"/>
              <a:gd fmla="*/ 460712 w 1444161" name="connsiteX13"/>
              <a:gd fmla="*/ 219731 h 2084370" name="connsiteY13"/>
              <a:gd fmla="*/ 476420 w 1444161" name="connsiteX14"/>
              <a:gd fmla="*/ 213117 h 2084370" name="connsiteY14"/>
              <a:gd fmla="*/ 501834 w 1444161" name="connsiteX15"/>
              <a:gd fmla="*/ 207479 h 2084370" name="connsiteY15"/>
              <a:gd fmla="*/ 525842 w 1444161" name="connsiteX16"/>
              <a:gd fmla="*/ 192383 h 2084370" name="connsiteY16"/>
              <a:gd fmla="*/ 561491 w 1444161" name="connsiteX17"/>
              <a:gd fmla="*/ 184363 h 2084370" name="connsiteY17"/>
              <a:gd fmla="*/ 572685 w 1444161" name="connsiteX18"/>
              <a:gd fmla="*/ 179238 h 2084370" name="connsiteY18"/>
              <a:gd fmla="*/ 597487 w 1444161" name="connsiteX19"/>
              <a:gd fmla="*/ 161678 h 2084370" name="connsiteY19"/>
              <a:gd fmla="*/ 612666 w 1444161" name="connsiteX20"/>
              <a:gd fmla="*/ 146433 h 2084370" name="connsiteY20"/>
              <a:gd fmla="*/ 623778 w 1444161" name="connsiteX21"/>
              <a:gd fmla="*/ 132907 h 2084370" name="connsiteY21"/>
              <a:gd fmla="*/ 634277 w 1444161" name="connsiteX22"/>
              <a:gd fmla="*/ 110056 h 2084370" name="connsiteY22"/>
              <a:gd fmla="*/ 655194 w 1444161" name="connsiteX23"/>
              <a:gd fmla="*/ 111561 h 2084370" name="connsiteY23"/>
              <a:gd fmla="*/ 694282 w 1444161" name="connsiteX24"/>
              <a:gd fmla="*/ 118175 h 2084370" name="connsiteY24"/>
              <a:gd fmla="*/ 712900 w 1444161" name="connsiteX25"/>
              <a:gd fmla="*/ 137587 h 2084370" name="connsiteY25"/>
              <a:gd fmla="*/ 725516 w 1444161" name="connsiteX26"/>
              <a:gd fmla="*/ 144994 h 2084370" name="connsiteY26"/>
              <a:gd fmla="*/ 736545 w 1444161" name="connsiteX27"/>
              <a:gd fmla="*/ 148615 h 2084370" name="connsiteY27"/>
              <a:gd fmla="*/ 756502 w 1444161" name="connsiteX28"/>
              <a:gd fmla="*/ 148434 h 2084370" name="connsiteY28"/>
              <a:gd fmla="*/ 771234 w 1444161" name="connsiteX29"/>
              <a:gd fmla="*/ 142431 h 2084370" name="connsiteY29"/>
              <a:gd fmla="*/ 786496 w 1444161" name="connsiteX30"/>
              <a:gd fmla="*/ 139356 h 2084370" name="connsiteY30"/>
              <a:gd fmla="*/ 809793 w 1444161" name="connsiteX31"/>
              <a:gd fmla="*/ 141109 h 2084370" name="connsiteY31"/>
              <a:gd fmla="*/ 821368 w 1444161" name="connsiteX32"/>
              <a:gd fmla="*/ 138645 h 2084370" name="connsiteY32"/>
              <a:gd fmla="*/ 827205 w 1444161" name="connsiteX33"/>
              <a:gd fmla="*/ 133436 h 2084370" name="connsiteY33"/>
              <a:gd fmla="*/ 831967 w 1444161" name="connsiteX34"/>
              <a:gd fmla="*/ 123516 h 2084370" name="connsiteY34"/>
              <a:gd fmla="*/ 838580 w 1444161" name="connsiteX35"/>
              <a:gd fmla="*/ 118654 h 2084370" name="connsiteY35"/>
              <a:gd fmla="*/ 841325 w 1444161" name="connsiteX36"/>
              <a:gd fmla="*/ 110619 h 2084370" name="connsiteY36"/>
              <a:gd fmla="*/ 823137 w 1444161" name="connsiteX37"/>
              <a:gd fmla="*/ 89884 h 2084370" name="connsiteY37"/>
              <a:gd fmla="*/ 817681 w 1444161" name="connsiteX38"/>
              <a:gd fmla="*/ 80095 h 2084370" name="connsiteY38"/>
              <a:gd fmla="*/ 817052 w 1444161" name="connsiteX39"/>
              <a:gd fmla="*/ 54500 h 2084370" name="connsiteY39"/>
              <a:gd fmla="*/ 823947 w 1444161" name="connsiteX40"/>
              <a:gd fmla="*/ 44579 h 2084370" name="connsiteY40"/>
              <a:gd fmla="*/ 841937 w 1444161" name="connsiteX41"/>
              <a:gd fmla="*/ 37518 h 2084370" name="connsiteY41"/>
              <a:gd fmla="*/ 856587 w 1444161" name="connsiteX42"/>
              <a:gd fmla="*/ 27597 h 2084370" name="connsiteY42"/>
              <a:gd fmla="*/ 862407 w 1444161" name="connsiteX43"/>
              <a:gd fmla="*/ 20537 h 2084370" name="connsiteY43"/>
              <a:gd fmla="*/ 868244 w 1444161" name="connsiteX44"/>
              <a:gd fmla="*/ 1820 h 2084370" name="connsiteY44"/>
              <a:gd fmla="*/ 871319 w 1444161" name="connsiteX45"/>
              <a:gd fmla="*/ -462 h 2084370" name="connsiteY45"/>
              <a:gd fmla="*/ 875023 w 1444161" name="connsiteX46"/>
              <a:gd fmla="*/ -115 h 2084370" name="connsiteY46"/>
              <a:gd fmla="*/ 883505 w 1444161" name="connsiteX47"/>
              <a:gd fmla="*/ 9145 h 2084370" name="connsiteY47"/>
              <a:gd fmla="*/ 892500 w 1444161" name="connsiteX48"/>
              <a:gd fmla="*/ 30144 h 2084370" name="connsiteY48"/>
              <a:gd fmla="*/ 893823 w 1444161" name="connsiteX49"/>
              <a:gd fmla="*/ 49572 h 2084370" name="connsiteY49"/>
              <a:gd fmla="*/ 898684 w 1444161" name="connsiteX50"/>
              <a:gd fmla="*/ 72721 h 2084370" name="connsiteY50"/>
              <a:gd fmla="*/ 912623 w 1444161" name="connsiteX51"/>
              <a:gd fmla="*/ 90628 h 2084370" name="connsiteY51"/>
              <a:gd fmla="*/ 924098 w 1444161" name="connsiteX52"/>
              <a:gd fmla="*/ 111809 h 2084370" name="connsiteY52"/>
              <a:gd fmla="*/ 935292 w 1444161" name="connsiteX53"/>
              <a:gd fmla="*/ 126988 h 2084370" name="connsiteY53"/>
              <a:gd fmla="*/ 963186 w 1444161" name="connsiteX54"/>
              <a:gd fmla="*/ 149839 h 2084370" name="connsiteY54"/>
              <a:gd fmla="*/ 968477 w 1444161" name="connsiteX55"/>
              <a:gd fmla="*/ 171632 h 2084370" name="connsiteY55"/>
              <a:gd fmla="*/ 978894 w 1444161" name="connsiteX56"/>
              <a:gd fmla="*/ 196070 h 2084370" name="connsiteY56"/>
              <a:gd fmla="*/ 1009153 w 1444161" name="connsiteX57"/>
              <a:gd fmla="*/ 241359 h 2084370" name="connsiteY57"/>
              <a:gd fmla="*/ 1019570 w 1444161" name="connsiteX58"/>
              <a:gd fmla="*/ 279819 h 2084370" name="connsiteY58"/>
              <a:gd fmla="*/ 1020545 w 1444161" name="connsiteX59"/>
              <a:gd fmla="*/ 295427 h 2084370" name="connsiteY59"/>
              <a:gd fmla="*/ 1037080 w 1444161" name="connsiteX60"/>
              <a:gd fmla="*/ 299760 h 2084370" name="connsiteY60"/>
              <a:gd fmla="*/ 1045199 w 1444161" name="connsiteX61"/>
              <a:gd fmla="*/ 298106 h 2084370" name="connsiteY61"/>
              <a:gd fmla="*/ 1051813 w 1444161" name="connsiteX62"/>
              <a:gd fmla="*/ 292203 h 2084370" name="connsiteY62"/>
              <a:gd fmla="*/ 1068232 w 1444161" name="connsiteX63"/>
              <a:gd fmla="*/ 267765 h 2084370" name="connsiteY63"/>
              <a:gd fmla="*/ 1075639 w 1444161" name="connsiteX64"/>
              <a:gd fmla="*/ 261052 h 2084370" name="connsiteY64"/>
              <a:gd fmla="*/ 1083410 w 1444161" name="connsiteX65"/>
              <a:gd fmla="*/ 257430 h 2084370" name="connsiteY65"/>
              <a:gd fmla="*/ 1103517 w 1444161" name="connsiteX66"/>
              <a:gd fmla="*/ 269005 h 2084370" name="connsiteY66"/>
              <a:gd fmla="*/ 1105633 w 1444161" name="connsiteX67"/>
              <a:gd fmla="*/ 272014 h 2084370" name="connsiteY67"/>
              <a:gd fmla="*/ 1112082 w 1444161" name="connsiteX68"/>
              <a:gd fmla="*/ 293179 h 2084370" name="connsiteY68"/>
              <a:gd fmla="*/ 1126202 w 1444161" name="connsiteX69"/>
              <a:gd fmla="*/ 327422 h 2084370" name="connsiteY69"/>
              <a:gd fmla="*/ 1134139 w 1444161" name="connsiteX70"/>
              <a:gd fmla="*/ 336698 h 2084370" name="connsiteY70"/>
              <a:gd fmla="*/ 1158759 w 1444161" name="connsiteX71"/>
              <a:gd fmla="*/ 340584 h 2084370" name="connsiteY71"/>
              <a:gd fmla="*/ 1185678 w 1444161" name="connsiteX72"/>
              <a:gd fmla="*/ 338021 h 2084370" name="connsiteY72"/>
              <a:gd fmla="*/ 1210298 w 1444161" name="connsiteX73"/>
              <a:gd fmla="*/ 340038 h 2084370" name="connsiteY73"/>
              <a:gd fmla="*/ 1225378 w 1444161" name="connsiteX74"/>
              <a:gd fmla="*/ 347892 h 2084370" name="connsiteY74"/>
              <a:gd fmla="*/ 1237564 w 1444161" name="connsiteX75"/>
              <a:gd fmla="*/ 365899 h 2084370" name="connsiteY75"/>
              <a:gd fmla="*/ 1251949 w 1444161" name="connsiteX76"/>
              <a:gd fmla="*/ 366510 h 2084370" name="connsiteY76"/>
              <a:gd fmla="*/ 1275941 w 1444161" name="connsiteX77"/>
              <a:gd fmla="*/ 379837 h 2084370" name="connsiteY77"/>
              <a:gd fmla="*/ 1287251 w 1444161" name="connsiteX78"/>
              <a:gd fmla="*/ 377737 h 2084370" name="connsiteY78"/>
              <a:gd fmla="*/ 1312400 w 1444161" name="connsiteX79"/>
              <a:gd fmla="*/ 364212 h 2084370" name="connsiteY79"/>
              <a:gd fmla="*/ 1336756 w 1444161" name="connsiteX80"/>
              <a:gd fmla="*/ 367833 h 2084370" name="connsiteY80"/>
              <a:gd fmla="*/ 1340460 w 1444161" name="connsiteX81"/>
              <a:gd fmla="*/ 366709 h 2084370" name="connsiteY81"/>
              <a:gd fmla="*/ 1344163 w 1444161" name="connsiteX82"/>
              <a:gd fmla="*/ 359715 h 2084370" name="connsiteY82"/>
              <a:gd fmla="*/ 1349984 w 1444161" name="connsiteX83"/>
              <a:gd fmla="*/ 354969 h 2084370" name="connsiteY83"/>
              <a:gd fmla="*/ 1439553 w 1444161" name="connsiteX84"/>
              <a:gd fmla="*/ 462164 h 2084370" name="connsiteY84"/>
              <a:gd fmla="*/ 1441851 w 1444161" name="connsiteX85"/>
              <a:gd fmla="*/ 469671 h 2084370" name="connsiteY85"/>
              <a:gd fmla="*/ 1441669 w 1444161" name="connsiteX86"/>
              <a:gd fmla="*/ 486619 h 2084370" name="connsiteY86"/>
              <a:gd fmla="*/ 1443537 w 1444161" name="connsiteX87"/>
              <a:gd fmla="*/ 492307 h 2084370" name="connsiteY87"/>
              <a:gd fmla="*/ 1443537 w 1444161" name="connsiteX88"/>
              <a:gd fmla="*/ 492307 h 2084370" name="connsiteY88"/>
              <a:gd fmla="*/ 1439123 w 1444161" name="connsiteX89"/>
              <a:gd fmla="*/ 498408 h 2084370" name="connsiteY89"/>
              <a:gd fmla="*/ 1428722 w 1444161" name="connsiteX90"/>
              <a:gd fmla="*/ 523475 h 2084370" name="connsiteY90"/>
              <a:gd fmla="*/ 1429516 w 1444161" name="connsiteX91"/>
              <a:gd fmla="*/ 539431 h 2084370" name="connsiteY91"/>
              <a:gd fmla="*/ 1427647 w 1444161" name="connsiteX92"/>
              <a:gd fmla="*/ 549666 h 2084370" name="connsiteY92"/>
              <a:gd fmla="*/ 1423233 w 1444161" name="connsiteX93"/>
              <a:gd fmla="*/ 556561 h 2084370" name="connsiteY93"/>
              <a:gd fmla="*/ 1402680 w 1444161" name="connsiteX94"/>
              <a:gd fmla="*/ 577130 h 2084370" name="connsiteY94"/>
              <a:gd fmla="*/ 1392362 w 1444161" name="connsiteX95"/>
              <a:gd fmla="*/ 593532 h 2084370" name="connsiteY95"/>
              <a:gd fmla="*/ 1353704 w 1444161" name="connsiteX96"/>
              <a:gd fmla="*/ 691468 h 2084370" name="connsiteY96"/>
              <a:gd fmla="*/ 1343386 w 1444161" name="connsiteX97"/>
              <a:gd fmla="*/ 722454 h 2084370" name="connsiteY97"/>
              <a:gd fmla="*/ 1339418 w 1444161" name="connsiteX98"/>
              <a:gd fmla="*/ 786427 h 2084370" name="connsiteY98"/>
              <a:gd fmla="*/ 1345338 w 1444161" name="connsiteX99"/>
              <a:gd fmla="*/ 836825 h 2084370" name="connsiteY99"/>
              <a:gd fmla="*/ 1344445 w 1444161" name="connsiteX100"/>
              <a:gd fmla="*/ 879534 h 2084370" name="connsiteY100"/>
              <a:gd fmla="*/ 1347437 w 1444161" name="connsiteX101"/>
              <a:gd fmla="*/ 899558 h 2084370" name="connsiteY101"/>
              <a:gd fmla="*/ 1348760 w 1444161" name="connsiteX102"/>
              <a:gd fmla="*/ 954883 h 2084370" name="connsiteY102"/>
              <a:gd fmla="*/ 1337186 w 1444161" name="connsiteX103"/>
              <a:gd fmla="*/ 963977 h 2084370" name="connsiteY103"/>
              <a:gd fmla="*/ 1335681 w 1444161" name="connsiteX104"/>
              <a:gd fmla="*/ 970591 h 2084370" name="connsiteY104"/>
              <a:gd fmla="*/ 1331547 w 1444161" name="connsiteX105"/>
              <a:gd fmla="*/ 974212 h 2084370" name="connsiteY105"/>
              <a:gd fmla="*/ 1301884 w 1444161" name="connsiteX106"/>
              <a:gd fmla="*/ 989093 h 2084370" name="connsiteY106"/>
              <a:gd fmla="*/ 1293617 w 1444161" name="connsiteX107"/>
              <a:gd fmla="*/ 990432 h 2084370" name="connsiteY107"/>
              <a:gd fmla="*/ 1288656 w 1444161" name="connsiteX108"/>
              <a:gd fmla="*/ 987770 h 2084370" name="connsiteY108"/>
              <a:gd fmla="*/ 1285746 w 1444161" name="connsiteX109"/>
              <a:gd fmla="*/ 988299 h 2084370" name="connsiteY109"/>
              <a:gd fmla="*/ 1283001 w 1444161" name="connsiteX110"/>
              <a:gd fmla="*/ 997394 h 2084370" name="connsiteY110"/>
              <a:gd fmla="*/ 1274354 w 1444161" name="connsiteX111"/>
              <a:gd fmla="*/ 995641 h 2084370" name="connsiteY111"/>
              <a:gd fmla="*/ 1263772 w 1444161" name="connsiteX112"/>
              <a:gd fmla="*/ 1000601 h 2084370" name="connsiteY112"/>
              <a:gd fmla="*/ 1261109 w 1444161" name="connsiteX113"/>
              <a:gd fmla="*/ 1003908 h 2084370" name="connsiteY113"/>
              <a:gd fmla="*/ 1258662 w 1444161" name="connsiteX114"/>
              <a:gd fmla="*/ 1014854 h 2084370" name="connsiteY114"/>
              <a:gd fmla="*/ 1258828 w 1444161" name="connsiteX115"/>
              <a:gd fmla="*/ 1023122 h 2084370" name="connsiteY115"/>
              <a:gd fmla="*/ 1253355 w 1444161" name="connsiteX116"/>
              <a:gd fmla="*/ 1029487 h 2084370" name="connsiteY116"/>
              <a:gd fmla="*/ 1243434 w 1444161" name="connsiteX117"/>
              <a:gd fmla="*/ 1025420 h 2084370" name="connsiteY117"/>
              <a:gd fmla="*/ 1235762 w 1444161" name="connsiteX118"/>
              <a:gd fmla="*/ 1029306 h 2084370" name="connsiteY118"/>
              <a:gd fmla="*/ 1232240 w 1444161" name="connsiteX119"/>
              <a:gd fmla="*/ 1028859 h 2084370" name="connsiteY119"/>
              <a:gd fmla="*/ 1226238 w 1444161" name="connsiteX120"/>
              <a:gd fmla="*/ 1023303 h 2084370" name="connsiteY120"/>
              <a:gd fmla="*/ 1225874 w 1444161" name="connsiteX121"/>
              <a:gd fmla="*/ 1017119 h 2084370" name="connsiteY121"/>
              <a:gd fmla="*/ 1221376 w 1444161" name="connsiteX122"/>
              <a:gd fmla="*/ 1011828 h 2084370" name="connsiteY122"/>
              <a:gd fmla="*/ 1215821 w 1444161" name="connsiteX123"/>
              <a:gd fmla="*/ 1009712 h 2084370" name="connsiteY123"/>
              <a:gd fmla="*/ 1208149 w 1444161" name="connsiteX124"/>
              <a:gd fmla="*/ 1011217 h 2084370" name="connsiteY124"/>
              <a:gd fmla="*/ 1197732 w 1444161" name="connsiteX125"/>
              <a:gd fmla="*/ 998237 h 2084370" name="connsiteY125"/>
              <a:gd fmla="*/ 1187249 w 1444161" name="connsiteX126"/>
              <a:gd fmla="*/ 994963 h 2084370" name="connsiteY126"/>
              <a:gd fmla="*/ 1187249 w 1444161" name="connsiteX127"/>
              <a:gd fmla="*/ 994963 h 2084370" name="connsiteY127"/>
              <a:gd fmla="*/ 1177626 w 1444161" name="connsiteX128"/>
              <a:gd fmla="*/ 997079 h 2084370" name="connsiteY128"/>
              <a:gd fmla="*/ 1168713 w 1444161" name="connsiteX129"/>
              <a:gd fmla="*/ 995939 h 2084370" name="connsiteY129"/>
              <a:gd fmla="*/ 1168713 w 1444161" name="connsiteX130"/>
              <a:gd fmla="*/ 995939 h 2084370" name="connsiteY130"/>
              <a:gd fmla="*/ 1167060 w 1444161" name="connsiteX131"/>
              <a:gd fmla="*/ 1002040 h 2084370" name="connsiteY131"/>
              <a:gd fmla="*/ 1168812 w 1444161" name="connsiteX132"/>
              <a:gd fmla="*/ 1016772 h 2084370" name="connsiteY132"/>
              <a:gd fmla="*/ 1175261 w 1444161" name="connsiteX133"/>
              <a:gd fmla="*/ 1023733 h 2084370" name="connsiteY133"/>
              <a:gd fmla="*/ 1182586 w 1444161" name="connsiteX134"/>
              <a:gd fmla="*/ 1037854 h 2084370" name="connsiteY134"/>
              <a:gd fmla="*/ 1183727 w 1444161" name="connsiteX135"/>
              <a:gd fmla="*/ 1050123 h 2084370" name="connsiteY135"/>
              <a:gd fmla="*/ 1191316 w 1444161" name="connsiteX136"/>
              <a:gd fmla="*/ 1058390 h 2084370" name="connsiteY136"/>
              <a:gd fmla="*/ 1185843 w 1444161" name="connsiteX137"/>
              <a:gd fmla="*/ 1068642 h 2084370" name="connsiteY137"/>
              <a:gd fmla="*/ 1180023 w 1444161" name="connsiteX138"/>
              <a:gd fmla="*/ 1072511 h 2084370" name="connsiteY138"/>
              <a:gd fmla="*/ 1175261 w 1444161" name="connsiteX139"/>
              <a:gd fmla="*/ 1085226 h 2084370" name="connsiteY139"/>
              <a:gd fmla="*/ 1176319 w 1444161" name="connsiteX140"/>
              <a:gd fmla="*/ 1105068 h 2084370" name="connsiteY140"/>
              <a:gd fmla="*/ 1172698 w 1444161" name="connsiteX141"/>
              <a:gd fmla="*/ 1111500 h 2084370" name="connsiteY141"/>
              <a:gd fmla="*/ 1173062 w 1444161" name="connsiteX142"/>
              <a:gd fmla="*/ 1134086 h 2084370" name="connsiteY142"/>
              <a:gd fmla="*/ 1180817 w 1444161" name="connsiteX143"/>
              <a:gd fmla="*/ 1145661 h 2084370" name="connsiteY143"/>
              <a:gd fmla="*/ 1188406 w 1444161" name="connsiteX144"/>
              <a:gd fmla="*/ 1180946 h 2084370" name="connsiteY144"/>
              <a:gd fmla="*/ 1199617 w 1444161" name="connsiteX145"/>
              <a:gd fmla="*/ 1196918 h 2084370" name="connsiteY145"/>
              <a:gd fmla="*/ 1199881 w 1444161" name="connsiteX146"/>
              <a:gd fmla="*/ 1200225 h 2084370" name="connsiteY146"/>
              <a:gd fmla="*/ 1197170 w 1444161" name="connsiteX147"/>
              <a:gd fmla="*/ 1204954 h 2084370" name="connsiteY147"/>
              <a:gd fmla="*/ 1197980 w 1444161" name="connsiteX148"/>
              <a:gd fmla="*/ 1209997 h 2084370" name="connsiteY148"/>
              <a:gd fmla="*/ 1204329 w 1444161" name="connsiteX149"/>
              <a:gd fmla="*/ 1217405 h 2084370" name="connsiteY149"/>
              <a:gd fmla="*/ 1212100 w 1444161" name="connsiteX150"/>
              <a:gd fmla="*/ 1244059 h 2084370" name="connsiteY150"/>
              <a:gd fmla="*/ 1212100 w 1444161" name="connsiteX151"/>
              <a:gd fmla="*/ 1258940 h 2084370" name="connsiteY151"/>
              <a:gd fmla="*/ 1210149 w 1444161" name="connsiteX152"/>
              <a:gd fmla="*/ 1264926 h 2084370" name="connsiteY152"/>
              <a:gd fmla="*/ 1213456 w 1444161" name="connsiteX153"/>
              <a:gd fmla="*/ 1276500 h 2084370" name="connsiteY153"/>
              <a:gd fmla="*/ 1207636 w 1444161" name="connsiteX154"/>
              <a:gd fmla="*/ 1280369 h 2084370" name="connsiteY154"/>
              <a:gd fmla="*/ 1206313 w 1444161" name="connsiteX155"/>
              <a:gd fmla="*/ 1288207 h 2084370" name="connsiteY155"/>
              <a:gd fmla="*/ 1199352 w 1444161" name="connsiteX156"/>
              <a:gd fmla="*/ 1299070 h 2084370" name="connsiteY156"/>
              <a:gd fmla="*/ 1198724 w 1444161" name="connsiteX157"/>
              <a:gd fmla="*/ 1346806 h 2084370" name="connsiteY157"/>
              <a:gd fmla="*/ 1200493 w 1444161" name="connsiteX158"/>
              <a:gd fmla="*/ 1356727 h 2084370" name="connsiteY158"/>
              <a:gd fmla="*/ 1208959 w 1444161" name="connsiteX159"/>
              <a:gd fmla="*/ 1378883 h 2084370" name="connsiteY159"/>
              <a:gd fmla="*/ 1207206 w 1444161" name="connsiteX160"/>
              <a:gd fmla="*/ 1384423 h 2084370" name="connsiteY160"/>
              <a:gd fmla="*/ 1208860 w 1444161" name="connsiteX161"/>
              <a:gd fmla="*/ 1392359 h 2084370" name="connsiteY161"/>
              <a:gd fmla="*/ 1204792 w 1444161" name="connsiteX162"/>
              <a:gd fmla="*/ 1395666 h 2084370" name="connsiteY162"/>
              <a:gd fmla="*/ 1207454 w 1444161" name="connsiteX163"/>
              <a:gd fmla="*/ 1397865 h 2084370" name="connsiteY163"/>
              <a:gd fmla="*/ 1215126 w 1444161" name="connsiteX164"/>
              <a:gd fmla="*/ 1462714 h 2084370" name="connsiteY164"/>
              <a:gd fmla="*/ 1238060 w 1444161" name="connsiteX165"/>
              <a:gd fmla="*/ 1481779 h 2084370" name="connsiteY165"/>
              <a:gd fmla="*/ 1257125 w 1444161" name="connsiteX166"/>
              <a:gd fmla="*/ 1489451 h 2084370" name="connsiteY166"/>
              <a:gd fmla="*/ 1272485 w 1444161" name="connsiteX167"/>
              <a:gd fmla="*/ 1508516 h 2084370" name="connsiteY167"/>
              <a:gd fmla="*/ 1299222 w 1444161" name="connsiteX168"/>
              <a:gd fmla="*/ 1527580 h 2084370" name="connsiteY168"/>
              <a:gd fmla="*/ 1318287 w 1444161" name="connsiteX169"/>
              <a:gd fmla="*/ 1561989 h 2084370" name="connsiteY169"/>
              <a:gd fmla="*/ 1325958 w 1444161" name="connsiteX170"/>
              <a:gd fmla="*/ 1581054 h 2084370" name="connsiteY170"/>
              <a:gd fmla="*/ 1348892 w 1444161" name="connsiteX171"/>
              <a:gd fmla="*/ 1600118 h 2084370" name="connsiteY171"/>
              <a:gd fmla="*/ 1371842 w 1444161" name="connsiteX172"/>
              <a:gd fmla="*/ 1600118 h 2084370" name="connsiteY172"/>
              <a:gd fmla="*/ 1387104 w 1444161" name="connsiteX173"/>
              <a:gd fmla="*/ 1626838 h 2084370" name="connsiteY173"/>
              <a:gd fmla="*/ 1402382 w 1444161" name="connsiteX174"/>
              <a:gd fmla="*/ 1661264 h 2084370" name="connsiteY174"/>
              <a:gd fmla="*/ 1402382 w 1444161" name="connsiteX175"/>
              <a:gd fmla="*/ 1699343 h 2084370" name="connsiteY175"/>
              <a:gd fmla="*/ 1387104 w 1444161" name="connsiteX176"/>
              <a:gd fmla="*/ 1745227 h 2084370" name="connsiteY176"/>
              <a:gd fmla="*/ 1360367 w 1444161" name="connsiteX177"/>
              <a:gd fmla="*/ 1752916 h 2084370" name="connsiteY177"/>
              <a:gd fmla="*/ 1333631 w 1444161" name="connsiteX178"/>
              <a:gd fmla="*/ 1746997 h 2084370" name="connsiteY178"/>
              <a:gd fmla="*/ 1333631 w 1444161" name="connsiteX179"/>
              <a:gd fmla="*/ 1746997 h 2084370" name="connsiteY179"/>
              <a:gd fmla="*/ 1335284 w 1444161" name="connsiteX180"/>
              <a:gd fmla="*/ 1739589 h 2084370" name="connsiteY180"/>
              <a:gd fmla="*/ 1247650 w 1444161" name="connsiteX181"/>
              <a:gd fmla="*/ 1739390 h 2084370" name="connsiteY181"/>
              <a:gd fmla="*/ 1243335 w 1444161" name="connsiteX182"/>
              <a:gd fmla="*/ 1763482 h 2084370" name="connsiteY182"/>
              <a:gd fmla="*/ 1029061 w 1444161" name="connsiteX183"/>
              <a:gd fmla="*/ 1763862 h 2084370" name="connsiteY183"/>
              <a:gd fmla="*/ 1030036 w 1444161" name="connsiteX184"/>
              <a:gd fmla="*/ 1772576 h 2084370" name="connsiteY184"/>
              <a:gd fmla="*/ 1034451 w 1444161" name="connsiteX185"/>
              <a:gd fmla="*/ 1780264 h 2084370" name="connsiteY185"/>
              <a:gd fmla="*/ 1026068 w 1444161" name="connsiteX186"/>
              <a:gd fmla="*/ 1788995 h 2084370" name="connsiteY186"/>
              <a:gd fmla="*/ 1015387 w 1444161" name="connsiteX187"/>
              <a:gd fmla="*/ 1814409 h 2084370" name="connsiteY187"/>
              <a:gd fmla="*/ 1018131 w 1444161" name="connsiteX188"/>
              <a:gd fmla="*/ 1823221 h 2084370" name="connsiteY188"/>
              <a:gd fmla="*/ 1013005 w 1444161" name="connsiteX189"/>
              <a:gd fmla="*/ 1852786 h 2084370" name="connsiteY189"/>
              <a:gd fmla="*/ 1015122 w 1444161" name="connsiteX190"/>
              <a:gd fmla="*/ 1868229 h 2084370" name="connsiteY190"/>
              <a:gd fmla="*/ 1022629 w 1444161" name="connsiteX191"/>
              <a:gd fmla="*/ 1884285 h 2084370" name="connsiteY191"/>
              <a:gd fmla="*/ 1029342 w 1444161" name="connsiteX192"/>
              <a:gd fmla="*/ 1893478 h 2084370" name="connsiteY192"/>
              <a:gd fmla="*/ 1022893 w 1444161" name="connsiteX193"/>
              <a:gd fmla="*/ 1898240 h 2084370" name="connsiteY193"/>
              <a:gd fmla="*/ 1019983 w 1444161" name="connsiteX194"/>
              <a:gd fmla="*/ 1902555 h 2084370" name="connsiteY194"/>
              <a:gd fmla="*/ 1012658 w 1444161" name="connsiteX195"/>
              <a:gd fmla="*/ 1906342 h 2084370" name="connsiteY195"/>
              <a:gd fmla="*/ 1014957 w 1444161" name="connsiteX196"/>
              <a:gd fmla="*/ 1915006 h 2084370" name="connsiteY196"/>
              <a:gd fmla="*/ 1009219 w 1444161" name="connsiteX197"/>
              <a:gd fmla="*/ 1924530 h 2084370" name="connsiteY197"/>
              <a:gd fmla="*/ 983011 w 1444161" name="connsiteX198"/>
              <a:gd fmla="*/ 1925076 h 2084370" name="connsiteY198"/>
              <a:gd fmla="*/ 982648 w 1444161" name="connsiteX199"/>
              <a:gd fmla="*/ 1927440 h 2084370" name="connsiteY199"/>
              <a:gd fmla="*/ 979572 w 1444161" name="connsiteX200"/>
              <a:gd fmla="*/ 1929093 h 2084370" name="connsiteY200"/>
              <a:gd fmla="*/ 982118 w 1444161" name="connsiteX201"/>
              <a:gd fmla="*/ 1938700 h 2084370" name="connsiteY201"/>
              <a:gd fmla="*/ 987773 w 1444161" name="connsiteX202"/>
              <a:gd fmla="*/ 1948324 h 2084370" name="connsiteY202"/>
              <a:gd fmla="*/ 991080 w 1444161" name="connsiteX203"/>
              <a:gd fmla="*/ 1962543 h 2084370" name="connsiteY203"/>
              <a:gd fmla="*/ 988699 w 1444161" name="connsiteX204"/>
              <a:gd fmla="*/ 1966247 h 2084370" name="connsiteY204"/>
              <a:gd fmla="*/ 984648 w 1444161" name="connsiteX205"/>
              <a:gd fmla="*/ 1985742 h 2084370" name="connsiteY205"/>
              <a:gd fmla="*/ 977588 w 1444161" name="connsiteX206"/>
              <a:gd fmla="*/ 1994009 h 2084370" name="connsiteY206"/>
              <a:gd fmla="*/ 975935 w 1444161" name="connsiteX207"/>
              <a:gd fmla="*/ 2013173 h 2084370" name="connsiteY207"/>
              <a:gd fmla="*/ 976100 w 1444161" name="connsiteX208"/>
              <a:gd fmla="*/ 2022598 h 2084370" name="connsiteY208"/>
              <a:gd fmla="*/ 980697 w 1444161" name="connsiteX209"/>
              <a:gd fmla="*/ 2046077 h 2084370" name="connsiteY209"/>
              <a:gd fmla="*/ 818772 w 1444161" name="connsiteX210"/>
              <a:gd fmla="*/ 2047400 h 2084370" name="connsiteY210"/>
              <a:gd fmla="*/ 812505 w 1444161" name="connsiteX211"/>
              <a:gd fmla="*/ 2037082 h 2084370" name="connsiteY211"/>
              <a:gd fmla="*/ 814010 w 1444161" name="connsiteX212"/>
              <a:gd fmla="*/ 2035313 h 2084370" name="connsiteY212"/>
              <a:gd fmla="*/ 812952 w 1444161" name="connsiteX213"/>
              <a:gd fmla="*/ 2025161 h 2084370" name="connsiteY213"/>
              <a:gd fmla="*/ 743059 w 1444161" name="connsiteX214"/>
              <a:gd fmla="*/ 2024813 h 2084370" name="connsiteY214"/>
              <a:gd fmla="*/ 744035 w 1444161" name="connsiteX215"/>
              <a:gd fmla="*/ 2036024 h 2084370" name="connsiteY215"/>
              <a:gd fmla="*/ 741637 w 1444161" name="connsiteX216"/>
              <a:gd fmla="*/ 2047400 h 2084370" name="connsiteY216"/>
              <a:gd fmla="*/ 702781 w 1444161" name="connsiteX217"/>
              <a:gd fmla="*/ 2047400 h 2084370" name="connsiteY217"/>
              <a:gd fmla="*/ 704897 w 1444161" name="connsiteX218"/>
              <a:gd fmla="*/ 2051103 h 2084370" name="connsiteY218"/>
              <a:gd fmla="*/ 698465 w 1444161" name="connsiteX219"/>
              <a:gd fmla="*/ 2055171 h 2084370" name="connsiteY219"/>
              <a:gd fmla="*/ 692281 w 1444161" name="connsiteX220"/>
              <a:gd fmla="*/ 2054907 h 2084370" name="connsiteY220"/>
              <a:gd fmla="*/ 682492 w 1444161" name="connsiteX221"/>
              <a:gd fmla="*/ 2052426 h 2084370" name="connsiteY221"/>
              <a:gd fmla="*/ 678260 w 1444161" name="connsiteX222"/>
              <a:gd fmla="*/ 2051286 h 2084370" name="connsiteY222"/>
              <a:gd fmla="*/ 679219 w 1444161" name="connsiteX223"/>
              <a:gd fmla="*/ 2045647 h 2084370" name="connsiteY223"/>
              <a:gd fmla="*/ 675333 w 1444161" name="connsiteX224"/>
              <a:gd fmla="*/ 2043993 h 2084370" name="connsiteY224"/>
              <a:gd fmla="*/ 666074 w 1444161" name="connsiteX225"/>
              <a:gd fmla="*/ 2045647 h 2084370" name="connsiteY225"/>
              <a:gd fmla="*/ 653540 w 1444161" name="connsiteX226"/>
              <a:gd fmla="*/ 2044407 h 2084370" name="connsiteY226"/>
              <a:gd fmla="*/ 635550 w 1444161" name="connsiteX227"/>
              <a:gd fmla="*/ 2049781 h 2084370" name="connsiteY227"/>
              <a:gd fmla="*/ 630425 w 1444161" name="connsiteX228"/>
              <a:gd fmla="*/ 2057287 h 2084370" name="connsiteY228"/>
              <a:gd fmla="*/ 620008 w 1444161" name="connsiteX229"/>
              <a:gd fmla="*/ 2058792 h 2084370" name="connsiteY229"/>
              <a:gd fmla="*/ 616932 w 1444161" name="connsiteX230"/>
              <a:gd fmla="*/ 2066729 h 2084370" name="connsiteY230"/>
              <a:gd fmla="*/ 621512 w 1444161" name="connsiteX231"/>
              <a:gd fmla="*/ 2072202 h 2084370" name="connsiteY231"/>
              <a:gd fmla="*/ 620636 w 1444161" name="connsiteX232"/>
              <a:gd fmla="*/ 2075509 h 2084370" name="connsiteY232"/>
              <a:gd fmla="*/ 592213 w 1444161" name="connsiteX233"/>
              <a:gd fmla="*/ 2075162 h 2084370" name="connsiteY233"/>
              <a:gd fmla="*/ 587104 w 1444161" name="connsiteX234"/>
              <a:gd fmla="*/ 2079411 h 2084370" name="connsiteY234"/>
              <a:gd fmla="*/ 575182 w 1444161" name="connsiteX235"/>
              <a:gd fmla="*/ 2070829 h 2084370" name="connsiteY235"/>
              <a:gd fmla="*/ 559656 w 1444161" name="connsiteX236"/>
              <a:gd fmla="*/ 2069871 h 2084370" name="connsiteY236"/>
              <a:gd fmla="*/ 542807 w 1444161" name="connsiteX237"/>
              <a:gd fmla="*/ 2073392 h 2084370" name="connsiteY237"/>
              <a:gd fmla="*/ 534771 w 1444161" name="connsiteX238"/>
              <a:gd fmla="*/ 2078948 h 2084370" name="connsiteY238"/>
              <a:gd fmla="*/ 513276 w 1444161" name="connsiteX239"/>
              <a:gd fmla="*/ 2074881 h 2084370" name="connsiteY239"/>
              <a:gd fmla="*/ 503124 w 1444161" name="connsiteX240"/>
              <a:gd fmla="*/ 2076220 h 2084370" name="connsiteY240"/>
              <a:gd fmla="*/ 482306 w 1444161" name="connsiteX241"/>
              <a:gd fmla="*/ 2083909 h 2084370" name="connsiteY241"/>
              <a:gd fmla="*/ 467838 w 1444161" name="connsiteX242"/>
              <a:gd fmla="*/ 2083627 h 2084370" name="connsiteY242"/>
              <a:gd fmla="*/ 459091 w 1444161" name="connsiteX243"/>
              <a:gd fmla="*/ 2076302 h 2084370" name="connsiteY243"/>
              <a:gd fmla="*/ 458744 w 1444161" name="connsiteX244"/>
              <a:gd fmla="*/ 2073657 h 2084370" name="connsiteY244"/>
              <a:gd fmla="*/ 452296 w 1444161" name="connsiteX245"/>
              <a:gd fmla="*/ 2070929 h 2084370" name="connsiteY245"/>
              <a:gd fmla="*/ 452130 w 1444161" name="connsiteX246"/>
              <a:gd fmla="*/ 2066960 h 2084370" name="connsiteY246"/>
              <a:gd fmla="*/ 455652 w 1444161" name="connsiteX247"/>
              <a:gd fmla="*/ 2060694 h 2084370" name="connsiteY247"/>
              <a:gd fmla="*/ 459984 w 1444161" name="connsiteX248"/>
              <a:gd fmla="*/ 2059900 h 2084370" name="connsiteY248"/>
              <a:gd fmla="*/ 452924 w 1444161" name="connsiteX249"/>
              <a:gd fmla="*/ 2051153 h 2084370" name="connsiteY249"/>
              <a:gd fmla="*/ 446211 w 1444161" name="connsiteX250"/>
              <a:gd fmla="*/ 2047449 h 2084370" name="connsiteY250"/>
              <a:gd fmla="*/ 447368 w 1444161" name="connsiteX251"/>
              <a:gd fmla="*/ 2033511 h 2084370" name="connsiteY251"/>
              <a:gd fmla="*/ 438969 w 1444161" name="connsiteX252"/>
              <a:gd fmla="*/ 2031559 h 2084370" name="connsiteY252"/>
              <a:gd fmla="*/ 434471 w 1444161" name="connsiteX253"/>
              <a:gd fmla="*/ 2026797 h 2084370" name="connsiteY253"/>
              <a:gd fmla="*/ 438092 w 1444161" name="connsiteX254"/>
              <a:gd fmla="*/ 2014363 h 2084370" name="connsiteY254"/>
              <a:gd fmla="*/ 429544 w 1444161" name="connsiteX255"/>
              <a:gd fmla="*/ 2010477 h 2084370" name="connsiteY255"/>
              <a:gd fmla="*/ 431379 w 1444161" name="connsiteX256"/>
              <a:gd fmla="*/ 2002789 h 2084370" name="connsiteY256"/>
              <a:gd fmla="*/ 423360 w 1444161" name="connsiteX257"/>
              <a:gd fmla="*/ 2002525 h 2084370" name="connsiteY257"/>
              <a:gd fmla="*/ 418780 w 1444161" name="connsiteX258"/>
              <a:gd fmla="*/ 1996622 h 2084370" name="connsiteY258"/>
              <a:gd fmla="*/ 419210 w 1444161" name="connsiteX259"/>
              <a:gd fmla="*/ 1988602 h 2084370" name="connsiteY259"/>
              <a:gd fmla="*/ 406676 w 1444161" name="connsiteX260"/>
              <a:gd fmla="*/ 1984551 h 2084370" name="connsiteY260"/>
              <a:gd fmla="*/ 400327 w 1444161" name="connsiteX261"/>
              <a:gd fmla="*/ 1978979 h 2084370" name="connsiteY261"/>
              <a:gd fmla="*/ 403055 w 1444161" name="connsiteX262"/>
              <a:gd fmla="*/ 1967157 h 2084370" name="connsiteY262"/>
              <a:gd fmla="*/ 399186 w 1444161" name="connsiteX263"/>
              <a:gd fmla="*/ 1962659 h 2084370" name="connsiteY263"/>
              <a:gd fmla="*/ 391679 w 1444161" name="connsiteX264"/>
              <a:gd fmla="*/ 1959352 h 2084370" name="connsiteY264"/>
              <a:gd fmla="*/ 394589 w 1444161" name="connsiteX265"/>
              <a:gd fmla="*/ 1942140 h 2084370" name="connsiteY265"/>
              <a:gd fmla="*/ 376583 w 1444161" name="connsiteX266"/>
              <a:gd fmla="*/ 1932880 h 2084370" name="connsiteY266"/>
              <a:gd fmla="*/ 371738 w 1444161" name="connsiteX267"/>
              <a:gd fmla="*/ 1927754 h 2084370" name="connsiteY267"/>
              <a:gd fmla="*/ 365389 w 1444161" name="connsiteX268"/>
              <a:gd fmla="*/ 1915056 h 2084370" name="connsiteY268"/>
              <a:gd fmla="*/ 367406 w 1444161" name="connsiteX269"/>
              <a:gd fmla="*/ 1909136 h 2084370" name="connsiteY269"/>
              <a:gd fmla="*/ 365918 w 1444161" name="connsiteX270"/>
              <a:gd fmla="*/ 1905515 h 2084370" name="connsiteY270"/>
              <a:gd fmla="*/ 353567 w 1444161" name="connsiteX271"/>
              <a:gd fmla="*/ 1898637 h 2084370" name="connsiteY271"/>
              <a:gd fmla="*/ 354625 w 1444161" name="connsiteX272"/>
              <a:gd fmla="*/ 1892651 h 2084370" name="connsiteY272"/>
              <a:gd fmla="*/ 362562 w 1444161" name="connsiteX273"/>
              <a:gd fmla="*/ 1889989 h 2084370" name="connsiteY273"/>
              <a:gd fmla="*/ 361768 w 1444161" name="connsiteX274"/>
              <a:gd fmla="*/ 1886450 h 2084370" name="connsiteY274"/>
              <a:gd fmla="*/ 354889 w 1444161" name="connsiteX275"/>
              <a:gd fmla="*/ 1884417 h 2084370" name="connsiteY275"/>
              <a:gd fmla="*/ 350475 w 1444161" name="connsiteX276"/>
              <a:gd fmla="*/ 1878878 h 2084370" name="connsiteY276"/>
              <a:gd fmla="*/ 347035 w 1444161" name="connsiteX277"/>
              <a:gd fmla="*/ 1884334 h 2084370" name="connsiteY277"/>
              <a:gd fmla="*/ 340587 w 1444161" name="connsiteX278"/>
              <a:gd fmla="*/ 1883722 h 2084370" name="connsiteY278"/>
              <a:gd fmla="*/ 342439 w 1444161" name="connsiteX279"/>
              <a:gd fmla="*/ 1867303 h 2084370" name="connsiteY279"/>
              <a:gd fmla="*/ 340405 w 1444161" name="connsiteX280"/>
              <a:gd fmla="*/ 1862111 h 2084370" name="connsiteY280"/>
              <a:gd fmla="*/ 331046 w 1444161" name="connsiteX281"/>
              <a:gd fmla="*/ 1861136 h 2084370" name="connsiteY281"/>
              <a:gd fmla="*/ 322151 w 1444161" name="connsiteX282"/>
              <a:gd fmla="*/ 1855034 h 2084370" name="connsiteY282"/>
              <a:gd fmla="*/ 318001 w 1444161" name="connsiteX283"/>
              <a:gd fmla="*/ 1848420 h 2084370" name="connsiteY283"/>
              <a:gd fmla="*/ 310940 w 1444161" name="connsiteX284"/>
              <a:gd fmla="*/ 1849049 h 2084370" name="connsiteY284"/>
              <a:gd fmla="*/ 310494 w 1444161" name="connsiteX285"/>
              <a:gd fmla="*/ 1838632 h 2084370" name="connsiteY285"/>
              <a:gd fmla="*/ 306162 w 1444161" name="connsiteX286"/>
              <a:gd fmla="*/ 1829372 h 2084370" name="connsiteY286"/>
              <a:gd fmla="*/ 296241 w 1444161" name="connsiteX287"/>
              <a:gd fmla="*/ 1821601 h 2084370" name="connsiteY287"/>
              <a:gd fmla="*/ 296588 w 1444161" name="connsiteX288"/>
              <a:gd fmla="*/ 1817451 h 2084370" name="connsiteY288"/>
              <a:gd fmla="*/ 301003 w 1444161" name="connsiteX289"/>
              <a:gd fmla="*/ 1812243 h 2084370" name="connsiteY289"/>
              <a:gd fmla="*/ 296241 w 1444161" name="connsiteX290"/>
              <a:gd fmla="*/ 1807282 h 2084370" name="connsiteY290"/>
              <a:gd fmla="*/ 295447 w 1444161" name="connsiteX291"/>
              <a:gd fmla="*/ 1799759 h 2084370" name="connsiteY291"/>
              <a:gd fmla="*/ 289081 w 1444161" name="connsiteX292"/>
              <a:gd fmla="*/ 1785026 h 2084370" name="connsiteY292"/>
              <a:gd fmla="*/ 292091 w 1444161" name="connsiteX293"/>
              <a:gd fmla="*/ 1781240 h 2084370" name="connsiteY293"/>
              <a:gd fmla="*/ 295976 w 1444161" name="connsiteX294"/>
              <a:gd fmla="*/ 1786101 h 2084370" name="connsiteY294"/>
              <a:gd fmla="*/ 300292 w 1444161" name="connsiteX295"/>
              <a:gd fmla="*/ 1785109 h 2084370" name="connsiteY295"/>
              <a:gd fmla="*/ 301086 w 1444161" name="connsiteX296"/>
              <a:gd fmla="*/ 1776478 h 2084370" name="connsiteY296"/>
              <a:gd fmla="*/ 304392 w 1444161" name="connsiteX297"/>
              <a:gd fmla="*/ 1770657 h 2084370" name="connsiteY297"/>
              <a:gd fmla="*/ 301664 w 1444161" name="connsiteX298"/>
              <a:gd fmla="*/ 1760142 h 2084370" name="connsiteY298"/>
              <a:gd fmla="*/ 295216 w 1444161" name="connsiteX299"/>
              <a:gd fmla="*/ 1758488 h 2084370" name="connsiteY299"/>
              <a:gd fmla="*/ 291909 w 1444161" name="connsiteX300"/>
              <a:gd fmla="*/ 1754354 h 2084370" name="connsiteY300"/>
              <a:gd fmla="*/ 294290 w 1444161" name="connsiteX301"/>
              <a:gd fmla="*/ 1744285 h 2084370" name="connsiteY301"/>
              <a:gd fmla="*/ 291379 w 1444161" name="connsiteX302"/>
              <a:gd fmla="*/ 1739969 h 2084370" name="connsiteY302"/>
              <a:gd fmla="*/ 291644 w 1444161" name="connsiteX303"/>
              <a:gd fmla="*/ 1727171 h 2084370" name="connsiteY303"/>
              <a:gd fmla="*/ 285378 w 1444161" name="connsiteX304"/>
              <a:gd fmla="*/ 1722326 h 2084370" name="connsiteY304"/>
              <a:gd fmla="*/ 279723 w 1444161" name="connsiteX305"/>
              <a:gd fmla="*/ 1723815 h 2084370" name="connsiteY305"/>
              <a:gd fmla="*/ 274531 w 1444161" name="connsiteX306"/>
              <a:gd fmla="*/ 1720838 h 2084370" name="connsiteY306"/>
              <a:gd fmla="*/ 273307 w 1444161" name="connsiteX307"/>
              <a:gd fmla="*/ 1709099 h 2084370" name="connsiteY307"/>
              <a:gd fmla="*/ 263386 w 1444161" name="connsiteX308"/>
              <a:gd fmla="*/ 1699476 h 2084370" name="connsiteY308"/>
              <a:gd fmla="*/ 261733 w 1444161" name="connsiteX309"/>
              <a:gd fmla="*/ 1683668 h 2084370" name="connsiteY309"/>
              <a:gd fmla="*/ 253250 w 1444161" name="connsiteX310"/>
              <a:gd fmla="*/ 1679088 h 2084370" name="connsiteY310"/>
              <a:gd fmla="*/ 251233 w 1444161" name="connsiteX311"/>
              <a:gd fmla="*/ 1674409 h 2084370" name="connsiteY311"/>
              <a:gd fmla="*/ 246372 w 1444161" name="connsiteX312"/>
              <a:gd fmla="*/ 1649359 h 2084370" name="connsiteY312"/>
              <a:gd fmla="*/ 239229 w 1444161" name="connsiteX313"/>
              <a:gd fmla="*/ 1645109 h 2084370" name="connsiteY313"/>
              <a:gd fmla="*/ 238601 w 1444161" name="connsiteX314"/>
              <a:gd fmla="*/ 1641422 h 2084370" name="connsiteY314"/>
              <a:gd fmla="*/ 242486 w 1444161" name="connsiteX315"/>
              <a:gd fmla="*/ 1630807 h 2084370" name="connsiteY315"/>
              <a:gd fmla="*/ 232334 w 1444161" name="connsiteX316"/>
              <a:gd fmla="*/ 1622969 h 2084370" name="connsiteY316"/>
              <a:gd fmla="*/ 234450 w 1444161" name="connsiteX317"/>
              <a:gd fmla="*/ 1615363 h 2084370" name="connsiteY317"/>
              <a:gd fmla="*/ 227837 w 1444161" name="connsiteX318"/>
              <a:gd fmla="*/ 1607526 h 2084370" name="connsiteY318"/>
              <a:gd fmla="*/ 233839 w 1444161" name="connsiteX319"/>
              <a:gd fmla="*/ 1601705 h 2084370" name="connsiteY319"/>
              <a:gd fmla="*/ 228465 w 1444161" name="connsiteX320"/>
              <a:gd fmla="*/ 1596662 h 2084370" name="connsiteY320"/>
              <a:gd fmla="*/ 222810 w 1444161" name="connsiteX321"/>
              <a:gd fmla="*/ 1597374 h 2084370" name="connsiteY321"/>
              <a:gd fmla="*/ 221156 w 1444161" name="connsiteX322"/>
              <a:gd fmla="*/ 1583435 h 2084370" name="connsiteY322"/>
              <a:gd fmla="*/ 221851 w 1444161" name="connsiteX323"/>
              <a:gd fmla="*/ 1581930 h 2084370" name="connsiteY323"/>
              <a:gd fmla="*/ 229176 w 1444161" name="connsiteX324"/>
              <a:gd fmla="*/ 1583583 h 2084370" name="connsiteY324"/>
              <a:gd fmla="*/ 230945 w 1444161" name="connsiteX325"/>
              <a:gd fmla="*/ 1581930 h 2084370" name="connsiteY325"/>
              <a:gd fmla="*/ 231739 w 1444161" name="connsiteX326"/>
              <a:gd fmla="*/ 1577085 h 2084370" name="connsiteY326"/>
              <a:gd fmla="*/ 227407 w 1444161" name="connsiteX327"/>
              <a:gd fmla="*/ 1563576 h 2084370" name="connsiteY327"/>
              <a:gd fmla="*/ 229970 w 1444161" name="connsiteX328"/>
              <a:gd fmla="*/ 1554664 h 2084370" name="connsiteY328"/>
              <a:gd fmla="*/ 227688 w 1444161" name="connsiteX329"/>
              <a:gd fmla="*/ 1547968 h 2084370" name="connsiteY329"/>
              <a:gd fmla="*/ 233425 w 1444161" name="connsiteX330"/>
              <a:gd fmla="*/ 1536145 h 2084370" name="connsiteY330"/>
              <a:gd fmla="*/ 230763 w 1444161" name="connsiteX331"/>
              <a:gd fmla="*/ 1528291 h 2084370" name="connsiteY331"/>
              <a:gd fmla="*/ 221768 w 1444161" name="connsiteX332"/>
              <a:gd fmla="*/ 1520785 h 2084370" name="connsiteY332"/>
              <a:gd fmla="*/ 216378 w 1444161" name="connsiteX333"/>
              <a:gd fmla="*/ 1520338 h 2084370" name="connsiteY333"/>
              <a:gd fmla="*/ 209334 w 1444161" name="connsiteX334"/>
              <a:gd fmla="*/ 1517329 h 2084370" name="connsiteY334"/>
              <a:gd fmla="*/ 209946 w 1444161" name="connsiteX335"/>
              <a:gd fmla="*/ 1509590 h 2084370" name="connsiteY335"/>
              <a:gd fmla="*/ 198371 w 1444161" name="connsiteX336"/>
              <a:gd fmla="*/ 1505606 h 2084370" name="connsiteY336"/>
              <a:gd fmla="*/ 196255 w 1444161" name="connsiteX337"/>
              <a:gd fmla="*/ 1498016 h 2084370" name="connsiteY337"/>
              <a:gd fmla="*/ 198636 w 1444161" name="connsiteX338"/>
              <a:gd fmla="*/ 1492824 h 2084370" name="connsiteY338"/>
              <a:gd fmla="*/ 196090 w 1444161" name="connsiteX339"/>
              <a:gd fmla="*/ 1481862 h 2084370" name="connsiteY339"/>
              <a:gd fmla="*/ 193444 w 1444161" name="connsiteX340"/>
              <a:gd fmla="*/ 1471941 h 2084370" name="connsiteY340"/>
              <a:gd fmla="*/ 196751 w 1444161" name="connsiteX341"/>
              <a:gd fmla="*/ 1465046 h 2084370" name="connsiteY341"/>
              <a:gd fmla="*/ 196487 w 1444161" name="connsiteX342"/>
              <a:gd fmla="*/ 1458432 h 2084370" name="connsiteY342"/>
              <a:gd fmla="*/ 171685 w 1444161" name="connsiteX343"/>
              <a:gd fmla="*/ 1447056 h 2084370" name="connsiteY343"/>
              <a:gd fmla="*/ 152355 w 1444161" name="connsiteX344"/>
              <a:gd fmla="*/ 1452016 h 2084370" name="connsiteY344"/>
              <a:gd fmla="*/ 141327 w 1444161" name="connsiteX345"/>
              <a:gd fmla="*/ 1449818 h 2084370" name="connsiteY345"/>
              <a:gd fmla="*/ 135688 w 1444161" name="connsiteX346"/>
              <a:gd fmla="*/ 1443997 h 2084370" name="connsiteY346"/>
              <a:gd fmla="*/ 53263 w 1444161" name="connsiteX347"/>
              <a:gd fmla="*/ 1445651 h 2084370" name="connsiteY347"/>
              <a:gd fmla="*/ 53263 w 1444161" name="connsiteX348"/>
              <a:gd fmla="*/ 1445651 h 2084370" name="connsiteY348"/>
              <a:gd fmla="*/ 59000 w 1444161" name="connsiteX349"/>
              <a:gd fmla="*/ 1434175 h 2084370" name="connsiteY349"/>
              <a:gd fmla="*/ 79652 w 1444161" name="connsiteX350"/>
              <a:gd fmla="*/ 1420137 h 2084370" name="connsiteY350"/>
              <a:gd fmla="*/ 92004 w 1444161" name="connsiteX351"/>
              <a:gd fmla="*/ 1390127 h 2084370" name="connsiteY351"/>
              <a:gd fmla="*/ 94203 w 1444161" name="connsiteX352"/>
              <a:gd fmla="*/ 1370632 h 2084370" name="connsiteY352"/>
              <a:gd fmla="*/ 89523 w 1444161" name="connsiteX353"/>
              <a:gd fmla="*/ 1314331 h 2084370" name="connsiteY353"/>
              <a:gd fmla="*/ 100999 w 1444161" name="connsiteX354"/>
              <a:gd fmla="*/ 1260412 h 2084370" name="connsiteY354"/>
              <a:gd fmla="*/ 97692 w 1444161" name="connsiteX355"/>
              <a:gd fmla="*/ 1235180 h 2084370" name="connsiteY355"/>
              <a:gd fmla="*/ 98138 w 1444161" name="connsiteX356"/>
              <a:gd fmla="*/ 1220083 h 2084370" name="connsiteY356"/>
              <a:gd fmla="*/ 105463 w 1444161" name="connsiteX357"/>
              <a:gd fmla="*/ 1199895 h 2084370" name="connsiteY357"/>
              <a:gd fmla="*/ 105463 w 1444161" name="connsiteX358"/>
              <a:gd fmla="*/ 1199895 h 2084370" name="connsiteY358"/>
              <a:gd fmla="*/ 105116 w 1444161" name="connsiteX359"/>
              <a:gd fmla="*/ 1174299 h 2084370" name="connsiteY359"/>
              <a:gd fmla="*/ 99990 w 1444161" name="connsiteX360"/>
              <a:gd fmla="*/ 1141229 h 2084370" name="connsiteY360"/>
              <a:gd fmla="*/ 117732 w 1444161" name="connsiteX361"/>
              <a:gd fmla="*/ 1118461 h 2084370" name="connsiteY361"/>
              <a:gd fmla="*/ 148437 w 1444161" name="connsiteX362"/>
              <a:gd fmla="*/ 1063648 h 2084370" name="connsiteY362"/>
              <a:gd fmla="*/ 151744 w 1444161" name="connsiteX363"/>
              <a:gd fmla="*/ 1060490 h 2084370" name="connsiteY363"/>
              <a:gd fmla="*/ 166211 w 1444161" name="connsiteX364"/>
              <a:gd fmla="*/ 1060143 h 2084370" name="connsiteY364"/>
              <a:gd fmla="*/ 166211 w 1444161" name="connsiteX365"/>
              <a:gd fmla="*/ 1055182 h 2084370" name="connsiteY365"/>
              <a:gd fmla="*/ 172478 w 1444161" name="connsiteX366"/>
              <a:gd fmla="*/ 1047775 h 2084370" name="connsiteY366"/>
              <a:gd fmla="*/ 175785 w 1444161" name="connsiteX367"/>
              <a:gd fmla="*/ 1033290 h 2084370" name="connsiteY367"/>
              <a:gd fmla="*/ 180283 w 1444161" name="connsiteX368"/>
              <a:gd fmla="*/ 1029983 h 2084370" name="connsiteY368"/>
              <a:gd fmla="*/ 178331 w 1444161" name="connsiteX369"/>
              <a:gd fmla="*/ 1026197 h 2084370" name="connsiteY369"/>
              <a:gd fmla="*/ 182399 w 1444161" name="connsiteX370"/>
              <a:gd fmla="*/ 1020377 h 2084370" name="connsiteY370"/>
              <a:gd fmla="*/ 182399 w 1444161" name="connsiteX371"/>
              <a:gd fmla="*/ 1016938 h 2084370" name="connsiteY371"/>
              <a:gd fmla="*/ 177885 w 1444161" name="connsiteX372"/>
              <a:gd fmla="*/ 1007761 h 2084370" name="connsiteY372"/>
              <a:gd fmla="*/ 180630 w 1444161" name="connsiteX373"/>
              <a:gd fmla="*/ 1004454 h 2084370" name="connsiteY373"/>
              <a:gd fmla="*/ 180630 w 1444161" name="connsiteX374"/>
              <a:gd fmla="*/ 999493 h 2084370" name="connsiteY374"/>
              <a:gd fmla="*/ 176926 w 1444161" name="connsiteX375"/>
              <a:gd fmla="*/ 991375 h 2084370" name="connsiteY375"/>
              <a:gd fmla="*/ 170312 w 1444161" name="connsiteX376"/>
              <a:gd fmla="*/ 983521 h 2084370" name="connsiteY376"/>
              <a:gd fmla="*/ 158209 w 1444161" name="connsiteX377"/>
              <a:gd fmla="*/ 976907 h 2084370" name="connsiteY377"/>
              <a:gd fmla="*/ 138532 w 1444161" name="connsiteX378"/>
              <a:gd fmla="*/ 945392 h 2084370" name="connsiteY378"/>
              <a:gd fmla="*/ 117269 w 1444161" name="connsiteX379"/>
              <a:gd fmla="*/ 935967 h 2084370" name="connsiteY379"/>
              <a:gd fmla="*/ 85506 w 1444161" name="connsiteX380"/>
              <a:gd fmla="*/ 916291 h 2084370" name="connsiteY380"/>
              <a:gd fmla="*/ 74130 w 1444161" name="connsiteX381"/>
              <a:gd fmla="*/ 912041 h 2084370" name="connsiteY381"/>
              <a:gd fmla="*/ 59910 w 1444161" name="connsiteX382"/>
              <a:gd fmla="*/ 910388 h 2084370" name="connsiteY382"/>
              <a:gd fmla="*/ 15696 w 1444161" name="connsiteX383"/>
              <a:gd fmla="*/ 913480 h 2084370" name="connsiteY383"/>
              <a:gd fmla="*/ -624 w 1444161" name="connsiteX384"/>
              <a:gd fmla="*/ 903410 h 2084370" name="connsiteY384"/>
              <a:gd fmla="*/ -624 w 1444161" name="connsiteX385"/>
              <a:gd fmla="*/ 903410 h 2084370" name="connsiteY385"/>
              <a:gd fmla="*/ 4336 w 1444161" name="connsiteX386"/>
              <a:gd fmla="*/ 897077 h 2084370" name="connsiteY386"/>
              <a:gd fmla="*/ 11049 w 1444161" name="connsiteX387"/>
              <a:gd fmla="*/ 872804 h 2084370" name="connsiteY387"/>
              <a:gd fmla="*/ 27287 w 1444161" name="connsiteX388"/>
              <a:gd fmla="*/ 843935 h 2084370" name="connsiteY388"/>
              <a:gd fmla="*/ 43424 w 1444161" name="connsiteX389"/>
              <a:gd fmla="*/ 807409 h 2084370" name="connsiteY389"/>
              <a:gd fmla="*/ 58868 w 1444161" name="connsiteX390"/>
              <a:gd fmla="*/ 786939 h 2084370" name="connsiteY390"/>
              <a:gd fmla="*/ 64440 w 1444161" name="connsiteX391"/>
              <a:gd fmla="*/ 770256 h 2084370" name="connsiteY391"/>
              <a:gd fmla="*/ 79884 w 1444161" name="connsiteX392"/>
              <a:gd fmla="*/ 747305 h 2084370" name="connsiteY392"/>
              <a:gd fmla="*/ 89804 w 1444161" name="connsiteX393"/>
              <a:gd fmla="*/ 719428 h 2084370" name="connsiteY393"/>
              <a:gd fmla="*/ 80446 w 1444161" name="connsiteX394"/>
              <a:gd fmla="*/ 711309 h 2084370" name="connsiteY394"/>
              <a:gd fmla="*/ 78941 w 1444161" name="connsiteX395"/>
              <a:gd fmla="*/ 706547 h 2084370" name="connsiteY395"/>
              <a:gd fmla="*/ 81421 w 1444161" name="connsiteX396"/>
              <a:gd fmla="*/ 692079 h 2084370" name="connsiteY396"/>
              <a:gd fmla="*/ 77354 w 1444161" name="connsiteX397"/>
              <a:gd fmla="*/ 664814 h 2084370" name="connsiteY397"/>
              <a:gd fmla="*/ 82132 w 1444161" name="connsiteX398"/>
              <a:gd fmla="*/ 640623 h 2084370" name="connsiteY398"/>
              <a:gd fmla="*/ 77536 w 1444161" name="connsiteX399"/>
              <a:gd fmla="*/ 615739 h 2084370" name="connsiteY399"/>
              <a:gd fmla="*/ 77883 w 1444161" name="connsiteX400"/>
              <a:gd fmla="*/ 600857 h 2084370" name="connsiteY400"/>
              <a:gd fmla="*/ 84679 w 1444161" name="connsiteX401"/>
              <a:gd fmla="*/ 577824 h 2084370" name="connsiteY401"/>
              <a:gd fmla="*/ 85390 w 1444161" name="connsiteX402"/>
              <a:gd fmla="*/ 559107 h 2084370" name="connsiteY402"/>
              <a:gd fmla="*/ 92715 w 1444161" name="connsiteX403"/>
              <a:gd fmla="*/ 542870 h 2084370" name="connsiteY403"/>
              <a:gd fmla="*/ 94037 w 1444161" name="connsiteX404"/>
              <a:gd fmla="*/ 530518 h 2084370" name="connsiteY404"/>
              <a:gd fmla="*/ 79040 w 1444161" name="connsiteX405"/>
              <a:gd fmla="*/ 462494 h 2084370" name="connsiteY405"/>
              <a:gd fmla="*/ 81058 w 1444161" name="connsiteX406"/>
              <a:gd fmla="*/ 418181 h 2084370" name="connsiteY406"/>
              <a:gd fmla="*/ 95360 w 1444161" name="connsiteX407"/>
              <a:gd fmla="*/ 389328 h 2084370" name="connsiteY407"/>
              <a:gd fmla="*/ 128430 w 1444161" name="connsiteX408"/>
              <a:gd fmla="*/ 365684 h 2084370" name="connsiteY408"/>
              <a:gd fmla="*/ 150404 w 1444161" name="connsiteX409"/>
              <a:gd fmla="*/ 342651 h 2084370" name="connsiteY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b="b" l="l" r="r" t="t"/>
            <a:pathLst>
              <a:path h="2084370" w="1444161">
                <a:moveTo>
                  <a:pt x="173669" y="313731"/>
                </a:moveTo>
                <a:lnTo>
                  <a:pt x="190865" y="333143"/>
                </a:lnTo>
                <a:lnTo>
                  <a:pt x="203034" y="355035"/>
                </a:lnTo>
                <a:lnTo>
                  <a:pt x="281492" y="355035"/>
                </a:lnTo>
                <a:lnTo>
                  <a:pt x="280516" y="324231"/>
                </a:lnTo>
                <a:lnTo>
                  <a:pt x="275754" y="317518"/>
                </a:lnTo>
                <a:lnTo>
                  <a:pt x="256524" y="308341"/>
                </a:lnTo>
                <a:lnTo>
                  <a:pt x="255284" y="301892"/>
                </a:lnTo>
                <a:lnTo>
                  <a:pt x="258194" y="295725"/>
                </a:lnTo>
                <a:lnTo>
                  <a:pt x="302590" y="301545"/>
                </a:lnTo>
                <a:lnTo>
                  <a:pt x="315818" y="304984"/>
                </a:lnTo>
                <a:lnTo>
                  <a:pt x="331344" y="301545"/>
                </a:lnTo>
                <a:lnTo>
                  <a:pt x="357634" y="279918"/>
                </a:lnTo>
                <a:lnTo>
                  <a:pt x="460712" y="219731"/>
                </a:lnTo>
                <a:lnTo>
                  <a:pt x="476420" y="213117"/>
                </a:lnTo>
                <a:lnTo>
                  <a:pt x="501834" y="207479"/>
                </a:lnTo>
                <a:lnTo>
                  <a:pt x="525842" y="192383"/>
                </a:lnTo>
                <a:lnTo>
                  <a:pt x="561491" y="184363"/>
                </a:lnTo>
                <a:lnTo>
                  <a:pt x="572685" y="179238"/>
                </a:lnTo>
                <a:lnTo>
                  <a:pt x="597487" y="161678"/>
                </a:lnTo>
                <a:lnTo>
                  <a:pt x="612666" y="146433"/>
                </a:lnTo>
                <a:lnTo>
                  <a:pt x="623778" y="132907"/>
                </a:lnTo>
                <a:lnTo>
                  <a:pt x="634277" y="110056"/>
                </a:lnTo>
                <a:lnTo>
                  <a:pt x="655194" y="111561"/>
                </a:lnTo>
                <a:lnTo>
                  <a:pt x="694282" y="118175"/>
                </a:lnTo>
                <a:lnTo>
                  <a:pt x="712900" y="137587"/>
                </a:lnTo>
                <a:lnTo>
                  <a:pt x="725516" y="144994"/>
                </a:lnTo>
                <a:lnTo>
                  <a:pt x="736545" y="148615"/>
                </a:lnTo>
                <a:lnTo>
                  <a:pt x="756502" y="148434"/>
                </a:lnTo>
                <a:lnTo>
                  <a:pt x="771234" y="142431"/>
                </a:lnTo>
                <a:lnTo>
                  <a:pt x="786496" y="139356"/>
                </a:lnTo>
                <a:lnTo>
                  <a:pt x="809793" y="141109"/>
                </a:lnTo>
                <a:lnTo>
                  <a:pt x="821368" y="138645"/>
                </a:lnTo>
                <a:lnTo>
                  <a:pt x="827205" y="133436"/>
                </a:lnTo>
                <a:lnTo>
                  <a:pt x="831967" y="123516"/>
                </a:lnTo>
                <a:lnTo>
                  <a:pt x="838580" y="118654"/>
                </a:lnTo>
                <a:lnTo>
                  <a:pt x="841325" y="110619"/>
                </a:lnTo>
                <a:lnTo>
                  <a:pt x="823137" y="89884"/>
                </a:lnTo>
                <a:lnTo>
                  <a:pt x="817681" y="80095"/>
                </a:lnTo>
                <a:lnTo>
                  <a:pt x="817052" y="54500"/>
                </a:lnTo>
                <a:lnTo>
                  <a:pt x="823947" y="44579"/>
                </a:lnTo>
                <a:lnTo>
                  <a:pt x="841937" y="37518"/>
                </a:lnTo>
                <a:lnTo>
                  <a:pt x="856587" y="27597"/>
                </a:lnTo>
                <a:lnTo>
                  <a:pt x="862407" y="20537"/>
                </a:lnTo>
                <a:lnTo>
                  <a:pt x="868244" y="1820"/>
                </a:lnTo>
                <a:lnTo>
                  <a:pt x="871319" y="-462"/>
                </a:lnTo>
                <a:lnTo>
                  <a:pt x="875023" y="-115"/>
                </a:lnTo>
                <a:lnTo>
                  <a:pt x="883505" y="9145"/>
                </a:lnTo>
                <a:lnTo>
                  <a:pt x="892500" y="30144"/>
                </a:lnTo>
                <a:lnTo>
                  <a:pt x="893823" y="49572"/>
                </a:lnTo>
                <a:lnTo>
                  <a:pt x="898684" y="72721"/>
                </a:lnTo>
                <a:lnTo>
                  <a:pt x="912623" y="90628"/>
                </a:lnTo>
                <a:lnTo>
                  <a:pt x="924098" y="111809"/>
                </a:lnTo>
                <a:lnTo>
                  <a:pt x="935292" y="126988"/>
                </a:lnTo>
                <a:lnTo>
                  <a:pt x="963186" y="149839"/>
                </a:lnTo>
                <a:lnTo>
                  <a:pt x="968477" y="171632"/>
                </a:lnTo>
                <a:lnTo>
                  <a:pt x="978894" y="196070"/>
                </a:lnTo>
                <a:lnTo>
                  <a:pt x="1009153" y="241359"/>
                </a:lnTo>
                <a:lnTo>
                  <a:pt x="1019570" y="279819"/>
                </a:lnTo>
                <a:lnTo>
                  <a:pt x="1020545" y="295427"/>
                </a:lnTo>
                <a:lnTo>
                  <a:pt x="1037080" y="299760"/>
                </a:lnTo>
                <a:lnTo>
                  <a:pt x="1045199" y="298106"/>
                </a:lnTo>
                <a:lnTo>
                  <a:pt x="1051813" y="292203"/>
                </a:lnTo>
                <a:lnTo>
                  <a:pt x="1068232" y="267765"/>
                </a:lnTo>
                <a:lnTo>
                  <a:pt x="1075639" y="261052"/>
                </a:lnTo>
                <a:lnTo>
                  <a:pt x="1083410" y="257430"/>
                </a:lnTo>
                <a:lnTo>
                  <a:pt x="1103517" y="269005"/>
                </a:lnTo>
                <a:lnTo>
                  <a:pt x="1105633" y="272014"/>
                </a:lnTo>
                <a:lnTo>
                  <a:pt x="1112082" y="293179"/>
                </a:lnTo>
                <a:lnTo>
                  <a:pt x="1126202" y="327422"/>
                </a:lnTo>
                <a:lnTo>
                  <a:pt x="1134139" y="336698"/>
                </a:lnTo>
                <a:lnTo>
                  <a:pt x="1158759" y="340584"/>
                </a:lnTo>
                <a:lnTo>
                  <a:pt x="1185678" y="338021"/>
                </a:lnTo>
                <a:lnTo>
                  <a:pt x="1210298" y="340038"/>
                </a:lnTo>
                <a:lnTo>
                  <a:pt x="1225378" y="347892"/>
                </a:lnTo>
                <a:lnTo>
                  <a:pt x="1237564" y="365899"/>
                </a:lnTo>
                <a:lnTo>
                  <a:pt x="1251949" y="366510"/>
                </a:lnTo>
                <a:lnTo>
                  <a:pt x="1275941" y="379837"/>
                </a:lnTo>
                <a:lnTo>
                  <a:pt x="1287251" y="377737"/>
                </a:lnTo>
                <a:lnTo>
                  <a:pt x="1312400" y="364212"/>
                </a:lnTo>
                <a:lnTo>
                  <a:pt x="1336756" y="367833"/>
                </a:lnTo>
                <a:lnTo>
                  <a:pt x="1340460" y="366709"/>
                </a:lnTo>
                <a:lnTo>
                  <a:pt x="1344163" y="359715"/>
                </a:lnTo>
                <a:lnTo>
                  <a:pt x="1349984" y="354969"/>
                </a:lnTo>
                <a:lnTo>
                  <a:pt x="1439553" y="462164"/>
                </a:lnTo>
                <a:lnTo>
                  <a:pt x="1441851" y="469671"/>
                </a:lnTo>
                <a:lnTo>
                  <a:pt x="1441669" y="486619"/>
                </a:lnTo>
                <a:lnTo>
                  <a:pt x="1443537" y="492307"/>
                </a:lnTo>
                <a:lnTo>
                  <a:pt x="1443537" y="492307"/>
                </a:lnTo>
                <a:lnTo>
                  <a:pt x="1439123" y="498408"/>
                </a:lnTo>
                <a:lnTo>
                  <a:pt x="1428722" y="523475"/>
                </a:lnTo>
                <a:lnTo>
                  <a:pt x="1429516" y="539431"/>
                </a:lnTo>
                <a:lnTo>
                  <a:pt x="1427647" y="549666"/>
                </a:lnTo>
                <a:lnTo>
                  <a:pt x="1423233" y="556561"/>
                </a:lnTo>
                <a:lnTo>
                  <a:pt x="1402680" y="577130"/>
                </a:lnTo>
                <a:lnTo>
                  <a:pt x="1392362" y="593532"/>
                </a:lnTo>
                <a:lnTo>
                  <a:pt x="1353704" y="691468"/>
                </a:lnTo>
                <a:lnTo>
                  <a:pt x="1343386" y="722454"/>
                </a:lnTo>
                <a:lnTo>
                  <a:pt x="1339418" y="786427"/>
                </a:lnTo>
                <a:lnTo>
                  <a:pt x="1345338" y="836825"/>
                </a:lnTo>
                <a:lnTo>
                  <a:pt x="1344445" y="879534"/>
                </a:lnTo>
                <a:lnTo>
                  <a:pt x="1347437" y="899558"/>
                </a:lnTo>
                <a:lnTo>
                  <a:pt x="1348760" y="954883"/>
                </a:lnTo>
                <a:lnTo>
                  <a:pt x="1337186" y="963977"/>
                </a:lnTo>
                <a:lnTo>
                  <a:pt x="1335681" y="970591"/>
                </a:lnTo>
                <a:lnTo>
                  <a:pt x="1331547" y="974212"/>
                </a:lnTo>
                <a:lnTo>
                  <a:pt x="1301884" y="989093"/>
                </a:lnTo>
                <a:lnTo>
                  <a:pt x="1293617" y="990432"/>
                </a:lnTo>
                <a:lnTo>
                  <a:pt x="1288656" y="987770"/>
                </a:lnTo>
                <a:lnTo>
                  <a:pt x="1285746" y="988299"/>
                </a:lnTo>
                <a:lnTo>
                  <a:pt x="1283001" y="997394"/>
                </a:lnTo>
                <a:lnTo>
                  <a:pt x="1274354" y="995641"/>
                </a:lnTo>
                <a:lnTo>
                  <a:pt x="1263772" y="1000601"/>
                </a:lnTo>
                <a:lnTo>
                  <a:pt x="1261109" y="1003908"/>
                </a:lnTo>
                <a:lnTo>
                  <a:pt x="1258662" y="1014854"/>
                </a:lnTo>
                <a:lnTo>
                  <a:pt x="1258828" y="1023122"/>
                </a:lnTo>
                <a:lnTo>
                  <a:pt x="1253355" y="1029487"/>
                </a:lnTo>
                <a:lnTo>
                  <a:pt x="1243434" y="1025420"/>
                </a:lnTo>
                <a:lnTo>
                  <a:pt x="1235762" y="1029306"/>
                </a:lnTo>
                <a:lnTo>
                  <a:pt x="1232240" y="1028859"/>
                </a:lnTo>
                <a:lnTo>
                  <a:pt x="1226238" y="1023303"/>
                </a:lnTo>
                <a:lnTo>
                  <a:pt x="1225874" y="1017119"/>
                </a:lnTo>
                <a:lnTo>
                  <a:pt x="1221376" y="1011828"/>
                </a:lnTo>
                <a:lnTo>
                  <a:pt x="1215821" y="1009712"/>
                </a:lnTo>
                <a:lnTo>
                  <a:pt x="1208149" y="1011217"/>
                </a:lnTo>
                <a:lnTo>
                  <a:pt x="1197732" y="998237"/>
                </a:lnTo>
                <a:lnTo>
                  <a:pt x="1187249" y="994963"/>
                </a:lnTo>
                <a:lnTo>
                  <a:pt x="1187249" y="994963"/>
                </a:lnTo>
                <a:lnTo>
                  <a:pt x="1177626" y="997079"/>
                </a:lnTo>
                <a:lnTo>
                  <a:pt x="1168713" y="995939"/>
                </a:lnTo>
                <a:lnTo>
                  <a:pt x="1168713" y="995939"/>
                </a:lnTo>
                <a:lnTo>
                  <a:pt x="1167060" y="1002040"/>
                </a:lnTo>
                <a:lnTo>
                  <a:pt x="1168812" y="1016772"/>
                </a:lnTo>
                <a:lnTo>
                  <a:pt x="1175261" y="1023733"/>
                </a:lnTo>
                <a:lnTo>
                  <a:pt x="1182586" y="1037854"/>
                </a:lnTo>
                <a:lnTo>
                  <a:pt x="1183727" y="1050123"/>
                </a:lnTo>
                <a:lnTo>
                  <a:pt x="1191316" y="1058390"/>
                </a:lnTo>
                <a:lnTo>
                  <a:pt x="1185843" y="1068642"/>
                </a:lnTo>
                <a:lnTo>
                  <a:pt x="1180023" y="1072511"/>
                </a:lnTo>
                <a:lnTo>
                  <a:pt x="1175261" y="1085226"/>
                </a:lnTo>
                <a:lnTo>
                  <a:pt x="1176319" y="1105068"/>
                </a:lnTo>
                <a:lnTo>
                  <a:pt x="1172698" y="1111500"/>
                </a:lnTo>
                <a:lnTo>
                  <a:pt x="1173062" y="1134086"/>
                </a:lnTo>
                <a:lnTo>
                  <a:pt x="1180817" y="1145661"/>
                </a:lnTo>
                <a:lnTo>
                  <a:pt x="1188406" y="1180946"/>
                </a:lnTo>
                <a:lnTo>
                  <a:pt x="1199617" y="1196918"/>
                </a:lnTo>
                <a:lnTo>
                  <a:pt x="1199881" y="1200225"/>
                </a:lnTo>
                <a:lnTo>
                  <a:pt x="1197170" y="1204954"/>
                </a:lnTo>
                <a:lnTo>
                  <a:pt x="1197980" y="1209997"/>
                </a:lnTo>
                <a:lnTo>
                  <a:pt x="1204329" y="1217405"/>
                </a:lnTo>
                <a:lnTo>
                  <a:pt x="1212100" y="1244059"/>
                </a:lnTo>
                <a:lnTo>
                  <a:pt x="1212100" y="1258940"/>
                </a:lnTo>
                <a:lnTo>
                  <a:pt x="1210149" y="1264926"/>
                </a:lnTo>
                <a:lnTo>
                  <a:pt x="1213456" y="1276500"/>
                </a:lnTo>
                <a:lnTo>
                  <a:pt x="1207636" y="1280369"/>
                </a:lnTo>
                <a:lnTo>
                  <a:pt x="1206313" y="1288207"/>
                </a:lnTo>
                <a:lnTo>
                  <a:pt x="1199352" y="1299070"/>
                </a:lnTo>
                <a:lnTo>
                  <a:pt x="1198724" y="1346806"/>
                </a:lnTo>
                <a:lnTo>
                  <a:pt x="1200493" y="1356727"/>
                </a:lnTo>
                <a:lnTo>
                  <a:pt x="1208959" y="1378883"/>
                </a:lnTo>
                <a:lnTo>
                  <a:pt x="1207206" y="1384423"/>
                </a:lnTo>
                <a:lnTo>
                  <a:pt x="1208860" y="1392359"/>
                </a:lnTo>
                <a:lnTo>
                  <a:pt x="1204792" y="1395666"/>
                </a:lnTo>
                <a:lnTo>
                  <a:pt x="1207454" y="1397865"/>
                </a:lnTo>
                <a:lnTo>
                  <a:pt x="1215126" y="1462714"/>
                </a:lnTo>
                <a:lnTo>
                  <a:pt x="1238060" y="1481779"/>
                </a:lnTo>
                <a:lnTo>
                  <a:pt x="1257125" y="1489451"/>
                </a:lnTo>
                <a:lnTo>
                  <a:pt x="1272485" y="1508516"/>
                </a:lnTo>
                <a:lnTo>
                  <a:pt x="1299222" y="1527580"/>
                </a:lnTo>
                <a:lnTo>
                  <a:pt x="1318287" y="1561989"/>
                </a:lnTo>
                <a:lnTo>
                  <a:pt x="1325958" y="1581054"/>
                </a:lnTo>
                <a:lnTo>
                  <a:pt x="1348892" y="1600118"/>
                </a:lnTo>
                <a:lnTo>
                  <a:pt x="1371842" y="1600118"/>
                </a:lnTo>
                <a:lnTo>
                  <a:pt x="1387104" y="1626838"/>
                </a:lnTo>
                <a:lnTo>
                  <a:pt x="1402382" y="1661264"/>
                </a:lnTo>
                <a:lnTo>
                  <a:pt x="1402382" y="1699343"/>
                </a:lnTo>
                <a:lnTo>
                  <a:pt x="1387104" y="1745227"/>
                </a:lnTo>
                <a:lnTo>
                  <a:pt x="1360367" y="1752916"/>
                </a:lnTo>
                <a:lnTo>
                  <a:pt x="1333631" y="1746997"/>
                </a:lnTo>
                <a:lnTo>
                  <a:pt x="1333631" y="1746997"/>
                </a:lnTo>
                <a:lnTo>
                  <a:pt x="1335284" y="1739589"/>
                </a:lnTo>
                <a:lnTo>
                  <a:pt x="1247650" y="1739390"/>
                </a:lnTo>
                <a:lnTo>
                  <a:pt x="1243335" y="1763482"/>
                </a:lnTo>
                <a:lnTo>
                  <a:pt x="1029061" y="1763862"/>
                </a:lnTo>
                <a:lnTo>
                  <a:pt x="1030036" y="1772576"/>
                </a:lnTo>
                <a:lnTo>
                  <a:pt x="1034451" y="1780264"/>
                </a:lnTo>
                <a:lnTo>
                  <a:pt x="1026068" y="1788995"/>
                </a:lnTo>
                <a:lnTo>
                  <a:pt x="1015387" y="1814409"/>
                </a:lnTo>
                <a:lnTo>
                  <a:pt x="1018131" y="1823221"/>
                </a:lnTo>
                <a:lnTo>
                  <a:pt x="1013005" y="1852786"/>
                </a:lnTo>
                <a:lnTo>
                  <a:pt x="1015122" y="1868229"/>
                </a:lnTo>
                <a:lnTo>
                  <a:pt x="1022629" y="1884285"/>
                </a:lnTo>
                <a:lnTo>
                  <a:pt x="1029342" y="1893478"/>
                </a:lnTo>
                <a:lnTo>
                  <a:pt x="1022893" y="1898240"/>
                </a:lnTo>
                <a:lnTo>
                  <a:pt x="1019983" y="1902555"/>
                </a:lnTo>
                <a:lnTo>
                  <a:pt x="1012658" y="1906342"/>
                </a:lnTo>
                <a:lnTo>
                  <a:pt x="1014957" y="1915006"/>
                </a:lnTo>
                <a:lnTo>
                  <a:pt x="1009219" y="1924530"/>
                </a:lnTo>
                <a:lnTo>
                  <a:pt x="983011" y="1925076"/>
                </a:lnTo>
                <a:lnTo>
                  <a:pt x="982648" y="1927440"/>
                </a:lnTo>
                <a:lnTo>
                  <a:pt x="979572" y="1929093"/>
                </a:lnTo>
                <a:lnTo>
                  <a:pt x="982118" y="1938700"/>
                </a:lnTo>
                <a:lnTo>
                  <a:pt x="987773" y="1948324"/>
                </a:lnTo>
                <a:lnTo>
                  <a:pt x="991080" y="1962543"/>
                </a:lnTo>
                <a:lnTo>
                  <a:pt x="988699" y="1966247"/>
                </a:lnTo>
                <a:lnTo>
                  <a:pt x="984648" y="1985742"/>
                </a:lnTo>
                <a:lnTo>
                  <a:pt x="977588" y="1994009"/>
                </a:lnTo>
                <a:lnTo>
                  <a:pt x="975935" y="2013173"/>
                </a:lnTo>
                <a:lnTo>
                  <a:pt x="976100" y="2022598"/>
                </a:lnTo>
                <a:lnTo>
                  <a:pt x="980697" y="2046077"/>
                </a:lnTo>
                <a:lnTo>
                  <a:pt x="818772" y="2047400"/>
                </a:lnTo>
                <a:lnTo>
                  <a:pt x="812505" y="2037082"/>
                </a:lnTo>
                <a:lnTo>
                  <a:pt x="814010" y="2035313"/>
                </a:lnTo>
                <a:lnTo>
                  <a:pt x="812952" y="2025161"/>
                </a:lnTo>
                <a:lnTo>
                  <a:pt x="743059" y="2024813"/>
                </a:lnTo>
                <a:lnTo>
                  <a:pt x="744035" y="2036024"/>
                </a:lnTo>
                <a:lnTo>
                  <a:pt x="741637" y="2047400"/>
                </a:lnTo>
                <a:lnTo>
                  <a:pt x="702781" y="2047400"/>
                </a:lnTo>
                <a:lnTo>
                  <a:pt x="704897" y="2051103"/>
                </a:lnTo>
                <a:lnTo>
                  <a:pt x="698465" y="2055171"/>
                </a:lnTo>
                <a:lnTo>
                  <a:pt x="692281" y="2054907"/>
                </a:lnTo>
                <a:lnTo>
                  <a:pt x="682492" y="2052426"/>
                </a:lnTo>
                <a:lnTo>
                  <a:pt x="678260" y="2051286"/>
                </a:lnTo>
                <a:lnTo>
                  <a:pt x="679219" y="2045647"/>
                </a:lnTo>
                <a:lnTo>
                  <a:pt x="675333" y="2043993"/>
                </a:lnTo>
                <a:lnTo>
                  <a:pt x="666074" y="2045647"/>
                </a:lnTo>
                <a:lnTo>
                  <a:pt x="653540" y="2044407"/>
                </a:lnTo>
                <a:lnTo>
                  <a:pt x="635550" y="2049781"/>
                </a:lnTo>
                <a:lnTo>
                  <a:pt x="630425" y="2057287"/>
                </a:lnTo>
                <a:lnTo>
                  <a:pt x="620008" y="2058792"/>
                </a:lnTo>
                <a:lnTo>
                  <a:pt x="616932" y="2066729"/>
                </a:lnTo>
                <a:lnTo>
                  <a:pt x="621512" y="2072202"/>
                </a:lnTo>
                <a:lnTo>
                  <a:pt x="620636" y="2075509"/>
                </a:lnTo>
                <a:lnTo>
                  <a:pt x="592213" y="2075162"/>
                </a:lnTo>
                <a:lnTo>
                  <a:pt x="587104" y="2079411"/>
                </a:lnTo>
                <a:lnTo>
                  <a:pt x="575182" y="2070829"/>
                </a:lnTo>
                <a:lnTo>
                  <a:pt x="559656" y="2069871"/>
                </a:lnTo>
                <a:lnTo>
                  <a:pt x="542807" y="2073392"/>
                </a:lnTo>
                <a:lnTo>
                  <a:pt x="534771" y="2078948"/>
                </a:lnTo>
                <a:lnTo>
                  <a:pt x="513276" y="2074881"/>
                </a:lnTo>
                <a:lnTo>
                  <a:pt x="503124" y="2076220"/>
                </a:lnTo>
                <a:lnTo>
                  <a:pt x="482306" y="2083909"/>
                </a:lnTo>
                <a:lnTo>
                  <a:pt x="467838" y="2083627"/>
                </a:lnTo>
                <a:lnTo>
                  <a:pt x="459091" y="2076302"/>
                </a:lnTo>
                <a:lnTo>
                  <a:pt x="458744" y="2073657"/>
                </a:lnTo>
                <a:lnTo>
                  <a:pt x="452296" y="2070929"/>
                </a:lnTo>
                <a:lnTo>
                  <a:pt x="452130" y="2066960"/>
                </a:lnTo>
                <a:lnTo>
                  <a:pt x="455652" y="2060694"/>
                </a:lnTo>
                <a:lnTo>
                  <a:pt x="459984" y="2059900"/>
                </a:lnTo>
                <a:lnTo>
                  <a:pt x="452924" y="2051153"/>
                </a:lnTo>
                <a:lnTo>
                  <a:pt x="446211" y="2047449"/>
                </a:lnTo>
                <a:lnTo>
                  <a:pt x="447368" y="2033511"/>
                </a:lnTo>
                <a:lnTo>
                  <a:pt x="438969" y="2031559"/>
                </a:lnTo>
                <a:lnTo>
                  <a:pt x="434471" y="2026797"/>
                </a:lnTo>
                <a:lnTo>
                  <a:pt x="438092" y="2014363"/>
                </a:lnTo>
                <a:lnTo>
                  <a:pt x="429544" y="2010477"/>
                </a:lnTo>
                <a:lnTo>
                  <a:pt x="431379" y="2002789"/>
                </a:lnTo>
                <a:lnTo>
                  <a:pt x="423360" y="2002525"/>
                </a:lnTo>
                <a:lnTo>
                  <a:pt x="418780" y="1996622"/>
                </a:lnTo>
                <a:lnTo>
                  <a:pt x="419210" y="1988602"/>
                </a:lnTo>
                <a:lnTo>
                  <a:pt x="406676" y="1984551"/>
                </a:lnTo>
                <a:lnTo>
                  <a:pt x="400327" y="1978979"/>
                </a:lnTo>
                <a:lnTo>
                  <a:pt x="403055" y="1967157"/>
                </a:lnTo>
                <a:lnTo>
                  <a:pt x="399186" y="1962659"/>
                </a:lnTo>
                <a:lnTo>
                  <a:pt x="391679" y="1959352"/>
                </a:lnTo>
                <a:lnTo>
                  <a:pt x="394589" y="1942140"/>
                </a:lnTo>
                <a:lnTo>
                  <a:pt x="376583" y="1932880"/>
                </a:lnTo>
                <a:lnTo>
                  <a:pt x="371738" y="1927754"/>
                </a:lnTo>
                <a:lnTo>
                  <a:pt x="365389" y="1915056"/>
                </a:lnTo>
                <a:lnTo>
                  <a:pt x="367406" y="1909136"/>
                </a:lnTo>
                <a:lnTo>
                  <a:pt x="365918" y="1905515"/>
                </a:lnTo>
                <a:lnTo>
                  <a:pt x="353567" y="1898637"/>
                </a:lnTo>
                <a:lnTo>
                  <a:pt x="354625" y="1892651"/>
                </a:lnTo>
                <a:lnTo>
                  <a:pt x="362562" y="1889989"/>
                </a:lnTo>
                <a:lnTo>
                  <a:pt x="361768" y="1886450"/>
                </a:lnTo>
                <a:lnTo>
                  <a:pt x="354889" y="1884417"/>
                </a:lnTo>
                <a:lnTo>
                  <a:pt x="350475" y="1878878"/>
                </a:lnTo>
                <a:lnTo>
                  <a:pt x="347035" y="1884334"/>
                </a:lnTo>
                <a:lnTo>
                  <a:pt x="340587" y="1883722"/>
                </a:lnTo>
                <a:lnTo>
                  <a:pt x="342439" y="1867303"/>
                </a:lnTo>
                <a:lnTo>
                  <a:pt x="340405" y="1862111"/>
                </a:lnTo>
                <a:lnTo>
                  <a:pt x="331046" y="1861136"/>
                </a:lnTo>
                <a:lnTo>
                  <a:pt x="322151" y="1855034"/>
                </a:lnTo>
                <a:lnTo>
                  <a:pt x="318001" y="1848420"/>
                </a:lnTo>
                <a:lnTo>
                  <a:pt x="310940" y="1849049"/>
                </a:lnTo>
                <a:lnTo>
                  <a:pt x="310494" y="1838632"/>
                </a:lnTo>
                <a:lnTo>
                  <a:pt x="306162" y="1829372"/>
                </a:lnTo>
                <a:lnTo>
                  <a:pt x="296241" y="1821601"/>
                </a:lnTo>
                <a:lnTo>
                  <a:pt x="296588" y="1817451"/>
                </a:lnTo>
                <a:lnTo>
                  <a:pt x="301003" y="1812243"/>
                </a:lnTo>
                <a:lnTo>
                  <a:pt x="296241" y="1807282"/>
                </a:lnTo>
                <a:lnTo>
                  <a:pt x="295447" y="1799759"/>
                </a:lnTo>
                <a:lnTo>
                  <a:pt x="289081" y="1785026"/>
                </a:lnTo>
                <a:lnTo>
                  <a:pt x="292091" y="1781240"/>
                </a:lnTo>
                <a:lnTo>
                  <a:pt x="295976" y="1786101"/>
                </a:lnTo>
                <a:lnTo>
                  <a:pt x="300292" y="1785109"/>
                </a:lnTo>
                <a:lnTo>
                  <a:pt x="301086" y="1776478"/>
                </a:lnTo>
                <a:lnTo>
                  <a:pt x="304392" y="1770657"/>
                </a:lnTo>
                <a:lnTo>
                  <a:pt x="301664" y="1760142"/>
                </a:lnTo>
                <a:lnTo>
                  <a:pt x="295216" y="1758488"/>
                </a:lnTo>
                <a:lnTo>
                  <a:pt x="291909" y="1754354"/>
                </a:lnTo>
                <a:lnTo>
                  <a:pt x="294290" y="1744285"/>
                </a:lnTo>
                <a:lnTo>
                  <a:pt x="291379" y="1739969"/>
                </a:lnTo>
                <a:lnTo>
                  <a:pt x="291644" y="1727171"/>
                </a:lnTo>
                <a:lnTo>
                  <a:pt x="285378" y="1722326"/>
                </a:lnTo>
                <a:lnTo>
                  <a:pt x="279723" y="1723815"/>
                </a:lnTo>
                <a:lnTo>
                  <a:pt x="274531" y="1720838"/>
                </a:lnTo>
                <a:lnTo>
                  <a:pt x="273307" y="1709099"/>
                </a:lnTo>
                <a:lnTo>
                  <a:pt x="263386" y="1699476"/>
                </a:lnTo>
                <a:lnTo>
                  <a:pt x="261733" y="1683668"/>
                </a:lnTo>
                <a:lnTo>
                  <a:pt x="253250" y="1679088"/>
                </a:lnTo>
                <a:lnTo>
                  <a:pt x="251233" y="1674409"/>
                </a:lnTo>
                <a:lnTo>
                  <a:pt x="246372" y="1649359"/>
                </a:lnTo>
                <a:lnTo>
                  <a:pt x="239229" y="1645109"/>
                </a:lnTo>
                <a:lnTo>
                  <a:pt x="238601" y="1641422"/>
                </a:lnTo>
                <a:lnTo>
                  <a:pt x="242486" y="1630807"/>
                </a:lnTo>
                <a:lnTo>
                  <a:pt x="232334" y="1622969"/>
                </a:lnTo>
                <a:lnTo>
                  <a:pt x="234450" y="1615363"/>
                </a:lnTo>
                <a:lnTo>
                  <a:pt x="227837" y="1607526"/>
                </a:lnTo>
                <a:lnTo>
                  <a:pt x="233839" y="1601705"/>
                </a:lnTo>
                <a:lnTo>
                  <a:pt x="228465" y="1596662"/>
                </a:lnTo>
                <a:lnTo>
                  <a:pt x="222810" y="1597374"/>
                </a:lnTo>
                <a:lnTo>
                  <a:pt x="221156" y="1583435"/>
                </a:lnTo>
                <a:lnTo>
                  <a:pt x="221851" y="1581930"/>
                </a:lnTo>
                <a:lnTo>
                  <a:pt x="229176" y="1583583"/>
                </a:lnTo>
                <a:lnTo>
                  <a:pt x="230945" y="1581930"/>
                </a:lnTo>
                <a:lnTo>
                  <a:pt x="231739" y="1577085"/>
                </a:lnTo>
                <a:lnTo>
                  <a:pt x="227407" y="1563576"/>
                </a:lnTo>
                <a:lnTo>
                  <a:pt x="229970" y="1554664"/>
                </a:lnTo>
                <a:lnTo>
                  <a:pt x="227688" y="1547968"/>
                </a:lnTo>
                <a:lnTo>
                  <a:pt x="233425" y="1536145"/>
                </a:lnTo>
                <a:lnTo>
                  <a:pt x="230763" y="1528291"/>
                </a:lnTo>
                <a:lnTo>
                  <a:pt x="221768" y="1520785"/>
                </a:lnTo>
                <a:lnTo>
                  <a:pt x="216378" y="1520338"/>
                </a:lnTo>
                <a:lnTo>
                  <a:pt x="209334" y="1517329"/>
                </a:lnTo>
                <a:lnTo>
                  <a:pt x="209946" y="1509590"/>
                </a:lnTo>
                <a:lnTo>
                  <a:pt x="198371" y="1505606"/>
                </a:lnTo>
                <a:lnTo>
                  <a:pt x="196255" y="1498016"/>
                </a:lnTo>
                <a:lnTo>
                  <a:pt x="198636" y="1492824"/>
                </a:lnTo>
                <a:lnTo>
                  <a:pt x="196090" y="1481862"/>
                </a:lnTo>
                <a:lnTo>
                  <a:pt x="193444" y="1471941"/>
                </a:lnTo>
                <a:lnTo>
                  <a:pt x="196751" y="1465046"/>
                </a:lnTo>
                <a:lnTo>
                  <a:pt x="196487" y="1458432"/>
                </a:lnTo>
                <a:lnTo>
                  <a:pt x="171685" y="1447056"/>
                </a:lnTo>
                <a:lnTo>
                  <a:pt x="152355" y="1452016"/>
                </a:lnTo>
                <a:lnTo>
                  <a:pt x="141327" y="1449818"/>
                </a:lnTo>
                <a:lnTo>
                  <a:pt x="135688" y="1443997"/>
                </a:lnTo>
                <a:lnTo>
                  <a:pt x="53263" y="1445651"/>
                </a:lnTo>
                <a:lnTo>
                  <a:pt x="53263" y="1445651"/>
                </a:lnTo>
                <a:lnTo>
                  <a:pt x="59000" y="1434175"/>
                </a:lnTo>
                <a:lnTo>
                  <a:pt x="79652" y="1420137"/>
                </a:lnTo>
                <a:lnTo>
                  <a:pt x="92004" y="1390127"/>
                </a:lnTo>
                <a:lnTo>
                  <a:pt x="94203" y="1370632"/>
                </a:lnTo>
                <a:lnTo>
                  <a:pt x="89523" y="1314331"/>
                </a:lnTo>
                <a:lnTo>
                  <a:pt x="100999" y="1260412"/>
                </a:lnTo>
                <a:lnTo>
                  <a:pt x="97692" y="1235180"/>
                </a:lnTo>
                <a:lnTo>
                  <a:pt x="98138" y="1220083"/>
                </a:lnTo>
                <a:lnTo>
                  <a:pt x="105463" y="1199895"/>
                </a:lnTo>
                <a:lnTo>
                  <a:pt x="105463" y="1199895"/>
                </a:lnTo>
                <a:lnTo>
                  <a:pt x="105116" y="1174299"/>
                </a:lnTo>
                <a:lnTo>
                  <a:pt x="99990" y="1141229"/>
                </a:lnTo>
                <a:lnTo>
                  <a:pt x="117732" y="1118461"/>
                </a:lnTo>
                <a:lnTo>
                  <a:pt x="148437" y="1063648"/>
                </a:lnTo>
                <a:lnTo>
                  <a:pt x="151744" y="1060490"/>
                </a:lnTo>
                <a:lnTo>
                  <a:pt x="166211" y="1060143"/>
                </a:lnTo>
                <a:lnTo>
                  <a:pt x="166211" y="1055182"/>
                </a:lnTo>
                <a:lnTo>
                  <a:pt x="172478" y="1047775"/>
                </a:lnTo>
                <a:lnTo>
                  <a:pt x="175785" y="1033290"/>
                </a:lnTo>
                <a:lnTo>
                  <a:pt x="180283" y="1029983"/>
                </a:lnTo>
                <a:lnTo>
                  <a:pt x="178331" y="1026197"/>
                </a:lnTo>
                <a:lnTo>
                  <a:pt x="182399" y="1020377"/>
                </a:lnTo>
                <a:lnTo>
                  <a:pt x="182399" y="1016938"/>
                </a:lnTo>
                <a:lnTo>
                  <a:pt x="177885" y="1007761"/>
                </a:lnTo>
                <a:lnTo>
                  <a:pt x="180630" y="1004454"/>
                </a:lnTo>
                <a:lnTo>
                  <a:pt x="180630" y="999493"/>
                </a:lnTo>
                <a:lnTo>
                  <a:pt x="176926" y="991375"/>
                </a:lnTo>
                <a:lnTo>
                  <a:pt x="170312" y="983521"/>
                </a:lnTo>
                <a:lnTo>
                  <a:pt x="158209" y="976907"/>
                </a:lnTo>
                <a:lnTo>
                  <a:pt x="138532" y="945392"/>
                </a:lnTo>
                <a:lnTo>
                  <a:pt x="117269" y="935967"/>
                </a:lnTo>
                <a:lnTo>
                  <a:pt x="85506" y="916291"/>
                </a:lnTo>
                <a:lnTo>
                  <a:pt x="74130" y="912041"/>
                </a:lnTo>
                <a:lnTo>
                  <a:pt x="59910" y="910388"/>
                </a:lnTo>
                <a:lnTo>
                  <a:pt x="15696" y="913480"/>
                </a:lnTo>
                <a:lnTo>
                  <a:pt x="-624" y="903410"/>
                </a:lnTo>
                <a:lnTo>
                  <a:pt x="-624" y="903410"/>
                </a:lnTo>
                <a:lnTo>
                  <a:pt x="4336" y="897077"/>
                </a:lnTo>
                <a:lnTo>
                  <a:pt x="11049" y="872804"/>
                </a:lnTo>
                <a:lnTo>
                  <a:pt x="27287" y="843935"/>
                </a:lnTo>
                <a:lnTo>
                  <a:pt x="43424" y="807409"/>
                </a:lnTo>
                <a:lnTo>
                  <a:pt x="58868" y="786939"/>
                </a:lnTo>
                <a:lnTo>
                  <a:pt x="64440" y="770256"/>
                </a:lnTo>
                <a:lnTo>
                  <a:pt x="79884" y="747305"/>
                </a:lnTo>
                <a:lnTo>
                  <a:pt x="89804" y="719428"/>
                </a:lnTo>
                <a:lnTo>
                  <a:pt x="80446" y="711309"/>
                </a:lnTo>
                <a:lnTo>
                  <a:pt x="78941" y="706547"/>
                </a:lnTo>
                <a:lnTo>
                  <a:pt x="81421" y="692079"/>
                </a:lnTo>
                <a:lnTo>
                  <a:pt x="77354" y="664814"/>
                </a:lnTo>
                <a:lnTo>
                  <a:pt x="82132" y="640623"/>
                </a:lnTo>
                <a:lnTo>
                  <a:pt x="77536" y="615739"/>
                </a:lnTo>
                <a:lnTo>
                  <a:pt x="77883" y="600857"/>
                </a:lnTo>
                <a:lnTo>
                  <a:pt x="84679" y="577824"/>
                </a:lnTo>
                <a:lnTo>
                  <a:pt x="85390" y="559107"/>
                </a:lnTo>
                <a:lnTo>
                  <a:pt x="92715" y="542870"/>
                </a:lnTo>
                <a:lnTo>
                  <a:pt x="94037" y="530518"/>
                </a:lnTo>
                <a:lnTo>
                  <a:pt x="79040" y="462494"/>
                </a:lnTo>
                <a:lnTo>
                  <a:pt x="81058" y="418181"/>
                </a:lnTo>
                <a:lnTo>
                  <a:pt x="95360" y="389328"/>
                </a:lnTo>
                <a:lnTo>
                  <a:pt x="128430" y="365684"/>
                </a:lnTo>
                <a:lnTo>
                  <a:pt x="150404" y="342651"/>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5199E97B-32F2-40B4-B50F-7AE2D9E583AD}"/>
              </a:ext>
            </a:extLst>
          </p:cNvPr>
          <p:cNvSpPr/>
          <p:nvPr/>
        </p:nvSpPr>
        <p:spPr>
          <a:xfrm>
            <a:off x="2215623" y="1367921"/>
            <a:ext cx="2233844" cy="2157834"/>
          </a:xfrm>
          <a:custGeom>
            <a:avLst/>
            <a:gdLst>
              <a:gd fmla="*/ 871038 w 2233844" name="connsiteX0"/>
              <a:gd fmla="*/ 3490 h 2157834" name="connsiteY0"/>
              <a:gd fmla="*/ 897676 w 2233844" name="connsiteX1"/>
              <a:gd fmla="*/ 3126 h 2157834" name="connsiteY1"/>
              <a:gd fmla="*/ 920097 w 2233844" name="connsiteX2"/>
              <a:gd fmla="*/ 11856 h 2157834" name="connsiteY2"/>
              <a:gd fmla="*/ 934118 w 2233844" name="connsiteX3"/>
              <a:gd fmla="*/ 14237 h 2157834" name="connsiteY3"/>
              <a:gd fmla="*/ 940567 w 2233844" name="connsiteX4"/>
              <a:gd fmla="*/ 19628 h 2157834" name="connsiteY4"/>
              <a:gd fmla="*/ 947809 w 2233844" name="connsiteX5"/>
              <a:gd fmla="*/ 35782 h 2157834" name="connsiteY5"/>
              <a:gd fmla="*/ 959532 w 2233844" name="connsiteX6"/>
              <a:gd fmla="*/ 46364 h 2157834" name="connsiteY6"/>
              <a:gd fmla="*/ 966857 w 2233844" name="connsiteX7"/>
              <a:gd fmla="*/ 48481 h 2157834" name="connsiteY7"/>
              <a:gd fmla="*/ 975505 w 2233844" name="connsiteX8"/>
              <a:gd fmla="*/ 46546 h 2157834" name="connsiteY8"/>
              <a:gd fmla="*/ 990254 w 2233844" name="connsiteX9"/>
              <a:gd fmla="*/ 50250 h 2157834" name="connsiteY9"/>
              <a:gd fmla="*/ 1009649 w 2233844" name="connsiteX10"/>
              <a:gd fmla="*/ 67016 h 2157834" name="connsiteY10"/>
              <a:gd fmla="*/ 1027837 w 2233844" name="connsiteX11"/>
              <a:gd fmla="*/ 75581 h 2157834" name="connsiteY11"/>
              <a:gd fmla="*/ 1039031 w 2233844" name="connsiteX12"/>
              <a:gd fmla="*/ 89256 h 2157834" name="connsiteY12"/>
              <a:gd fmla="*/ 1062874 w 2233844" name="connsiteX13"/>
              <a:gd fmla="*/ 103988 h 2157834" name="connsiteY13"/>
              <a:gd fmla="*/ 1070464 w 2233844" name="connsiteX14"/>
              <a:gd fmla="*/ 104517 h 2157834" name="connsiteY14"/>
              <a:gd fmla="*/ 1080517 w 2233844" name="connsiteX15"/>
              <a:gd fmla="*/ 110784 h 2157834" name="connsiteY15"/>
              <a:gd fmla="*/ 1092256 w 2233844" name="connsiteX16"/>
              <a:gd fmla="*/ 126756 h 2157834" name="connsiteY16"/>
              <a:gd fmla="*/ 1111668 w 2233844" name="connsiteX17"/>
              <a:gd fmla="*/ 145639 h 2157834" name="connsiteY17"/>
              <a:gd fmla="*/ 1113950 w 2233844" name="connsiteX18"/>
              <a:gd fmla="*/ 153576 h 2157834" name="connsiteY18"/>
              <a:gd fmla="*/ 1110875 w 2233844" name="connsiteX19"/>
              <a:gd fmla="*/ 168854 h 2157834" name="connsiteY19"/>
              <a:gd fmla="*/ 1114182 w 2233844" name="connsiteX20"/>
              <a:gd fmla="*/ 180676 h 2157834" name="connsiteY20"/>
              <a:gd fmla="*/ 1118679 w 2233844" name="connsiteX21"/>
              <a:gd fmla="*/ 185637 h 2157834" name="connsiteY21"/>
              <a:gd fmla="*/ 1127327 w 2233844" name="connsiteX22"/>
              <a:gd fmla="*/ 188299 h 2157834" name="connsiteY22"/>
              <a:gd fmla="*/ 1134222 w 2233844" name="connsiteX23"/>
              <a:gd fmla="*/ 197740 h 2157834" name="connsiteY23"/>
              <a:gd fmla="*/ 1140571 w 2233844" name="connsiteX24"/>
              <a:gd fmla="*/ 199063 h 2157834" name="connsiteY24"/>
              <a:gd fmla="*/ 1154956 w 2233844" name="connsiteX25"/>
              <a:gd fmla="*/ 208769 h 2157834" name="connsiteY25"/>
              <a:gd fmla="*/ 1189464 w 2233844" name="connsiteX26"/>
              <a:gd fmla="*/ 203808 h 2157834" name="connsiteY26"/>
              <a:gd fmla="*/ 1197732 w 2233844" name="connsiteX27"/>
              <a:gd fmla="*/ 205925 h 2157834" name="connsiteY27"/>
              <a:gd fmla="*/ 1208314 w 2233844" name="connsiteX28"/>
              <a:gd fmla="*/ 205743 h 2157834" name="connsiteY28"/>
              <a:gd fmla="*/ 1228354 w 2233844" name="connsiteX29"/>
              <a:gd fmla="*/ 196831 h 2157834" name="connsiteY29"/>
              <a:gd fmla="*/ 1233827 w 2233844" name="connsiteX30"/>
              <a:gd fmla="*/ 199129 h 2157834" name="connsiteY30"/>
              <a:gd fmla="*/ 1257819 w 2233844" name="connsiteX31"/>
              <a:gd fmla="*/ 201775 h 2157834" name="connsiteY31"/>
              <a:gd fmla="*/ 1273262 w 2233844" name="connsiteX32"/>
              <a:gd fmla="*/ 209099 h 2157834" name="connsiteY32"/>
              <a:gd fmla="*/ 1287647 w 2233844" name="connsiteX33"/>
              <a:gd fmla="*/ 211844 h 2157834" name="connsiteY33"/>
              <a:gd fmla="*/ 1294973 w 2233844" name="connsiteX34"/>
              <a:gd fmla="*/ 218111 h 2157834" name="connsiteY34"/>
              <a:gd fmla="*/ 1299933 w 2233844" name="connsiteX35"/>
              <a:gd fmla="*/ 227718 h 2157834" name="connsiteY35"/>
              <a:gd fmla="*/ 1315922 w 2233844" name="connsiteX36"/>
              <a:gd fmla="*/ 237258 h 2157834" name="connsiteY36"/>
              <a:gd fmla="*/ 1320502 w 2233844" name="connsiteX37"/>
              <a:gd fmla="*/ 236630 h 2157834" name="connsiteY37"/>
              <a:gd fmla="*/ 1326058 w 2233844" name="connsiteX38"/>
              <a:gd fmla="*/ 241590 h 2157834" name="connsiteY38"/>
              <a:gd fmla="*/ 1333283 w 2233844" name="connsiteX39"/>
              <a:gd fmla="*/ 239209 h 2157834" name="connsiteY39"/>
              <a:gd fmla="*/ 1337169 w 2233844" name="connsiteX40"/>
              <a:gd fmla="*/ 229685 h 2157834" name="connsiteY40"/>
              <a:gd fmla="*/ 1346098 w 2233844" name="connsiteX41"/>
              <a:gd fmla="*/ 227205 h 2157834" name="connsiteY41"/>
              <a:gd fmla="*/ 1360830 w 2233844" name="connsiteX42"/>
              <a:gd fmla="*/ 239656 h 2157834" name="connsiteY42"/>
              <a:gd fmla="*/ 1387286 w 2233844" name="connsiteX43"/>
              <a:gd fmla="*/ 248998 h 2157834" name="connsiteY43"/>
              <a:gd fmla="*/ 1398860 w 2233844" name="connsiteX44"/>
              <a:gd fmla="*/ 246617 h 2157834" name="connsiteY44"/>
              <a:gd fmla="*/ 1406367 w 2233844" name="connsiteX45"/>
              <a:gd fmla="*/ 249709 h 2157834" name="connsiteY45"/>
              <a:gd fmla="*/ 1426044 w 2233844" name="connsiteX46"/>
              <a:gd fmla="*/ 252718 h 2157834" name="connsiteY46"/>
              <a:gd fmla="*/ 1450300 w 2233844" name="connsiteX47"/>
              <a:gd fmla="*/ 235324 h 2157834" name="connsiteY47"/>
              <a:gd fmla="*/ 1453045 w 2233844" name="connsiteX48"/>
              <a:gd fmla="*/ 235324 h 2157834" name="connsiteY48"/>
              <a:gd fmla="*/ 1457724 w 2233844" name="connsiteX49"/>
              <a:gd fmla="*/ 239127 h 2157834" name="connsiteY49"/>
              <a:gd fmla="*/ 1474044 w 2233844" name="connsiteX50"/>
              <a:gd fmla="*/ 236828 h 2157834" name="connsiteY50"/>
              <a:gd fmla="*/ 1484543 w 2233844" name="connsiteX51"/>
              <a:gd fmla="*/ 246270 h 2157834" name="connsiteY51"/>
              <a:gd fmla="*/ 1493803 w 2233844" name="connsiteX52"/>
              <a:gd fmla="*/ 246352 h 2157834" name="connsiteY52"/>
              <a:gd fmla="*/ 1509246 w 2233844" name="connsiteX53"/>
              <a:gd fmla="*/ 254835 h 2157834" name="connsiteY53"/>
              <a:gd fmla="*/ 1530741 w 2233844" name="connsiteX54"/>
              <a:gd fmla="*/ 256868 h 2157834" name="connsiteY54"/>
              <a:gd fmla="*/ 1537603 w 2233844" name="connsiteX55"/>
              <a:gd fmla="*/ 259332 h 2157834" name="connsiteY55"/>
              <a:gd fmla="*/ 1543969 w 2233844" name="connsiteX56"/>
              <a:gd fmla="*/ 255628 h 2157834" name="connsiteY56"/>
              <a:gd fmla="*/ 1550947 w 2233844" name="connsiteX57"/>
              <a:gd fmla="*/ 255099 h 2157834" name="connsiteY57"/>
              <a:gd fmla="*/ 1557908 w 2233844" name="connsiteX58"/>
              <a:gd fmla="*/ 259944 h 2157834" name="connsiteY58"/>
              <a:gd fmla="*/ 1575997 w 2233844" name="connsiteX59"/>
              <a:gd fmla="*/ 262771 h 2157834" name="connsiteY59"/>
              <a:gd fmla="*/ 1584827 w 2233844" name="connsiteX60"/>
              <a:gd fmla="*/ 268426 h 2157834" name="connsiteY60"/>
              <a:gd fmla="*/ 1595326 w 2233844" name="connsiteX61"/>
              <a:gd fmla="*/ 279008 h 2157834" name="connsiteY61"/>
              <a:gd fmla="*/ 1610951 w 2233844" name="connsiteX62"/>
              <a:gd fmla="*/ 286780 h 2157834" name="connsiteY62"/>
              <a:gd fmla="*/ 1624361 w 2233844" name="connsiteX63"/>
              <a:gd fmla="*/ 290219 h 2157834" name="connsiteY63"/>
              <a:gd fmla="*/ 1645179 w 2233844" name="connsiteX64"/>
              <a:gd fmla="*/ 290384 h 2157834" name="connsiteY64"/>
              <a:gd fmla="*/ 1664772 w 2233844" name="connsiteX65"/>
              <a:gd fmla="*/ 287077 h 2157834" name="connsiteY65"/>
              <a:gd fmla="*/ 1674925 w 2233844" name="connsiteX66"/>
              <a:gd fmla="*/ 287342 h 2157834" name="connsiteY66"/>
              <a:gd fmla="*/ 1679885 w 2233844" name="connsiteX67"/>
              <a:gd fmla="*/ 284035 h 2157834" name="connsiteY67"/>
              <a:gd fmla="*/ 1679885 w 2233844" name="connsiteX68"/>
              <a:gd fmla="*/ 284035 h 2157834" name="connsiteY68"/>
              <a:gd fmla="*/ 1707597 w 2233844" name="connsiteX69"/>
              <a:gd fmla="*/ 293840 h 2157834" name="connsiteY69"/>
              <a:gd fmla="*/ 1743246 w 2233844" name="connsiteX70"/>
              <a:gd fmla="*/ 322958 h 2157834" name="connsiteY70"/>
              <a:gd fmla="*/ 1750918 w 2233844" name="connsiteX71"/>
              <a:gd fmla="*/ 325868 h 2157834" name="connsiteY71"/>
              <a:gd fmla="*/ 1763451 w 2233844" name="connsiteX72"/>
              <a:gd fmla="*/ 324810 h 2157834" name="connsiteY72"/>
              <a:gd fmla="*/ 1765485 w 2233844" name="connsiteX73"/>
              <a:gd fmla="*/ 349165 h 2157834" name="connsiteY73"/>
              <a:gd fmla="*/ 1790188 w 2233844" name="connsiteX74"/>
              <a:gd fmla="*/ 361599 h 2157834" name="connsiteY74"/>
              <a:gd fmla="*/ 1802010 w 2233844" name="connsiteX75"/>
              <a:gd fmla="*/ 364691 h 2157834" name="connsiteY75"/>
              <a:gd fmla="*/ 1814544 w 2233844" name="connsiteX76"/>
              <a:gd fmla="*/ 359847 h 2157834" name="connsiteY76"/>
              <a:gd fmla="*/ 1821786 w 2233844" name="connsiteX77"/>
              <a:gd fmla="*/ 359483 h 2157834" name="connsiteY77"/>
              <a:gd fmla="*/ 1829111 w 2233844" name="connsiteX78"/>
              <a:gd fmla="*/ 355250 h 2157834" name="connsiteY78"/>
              <a:gd fmla="*/ 1835361 w 2233844" name="connsiteX79"/>
              <a:gd fmla="*/ 356903 h 2157834" name="connsiteY79"/>
              <a:gd fmla="*/ 1841810 w 2233844" name="connsiteX80"/>
              <a:gd fmla="*/ 361666 h 2157834" name="connsiteY80"/>
              <a:gd fmla="*/ 1847729 w 2233844" name="connsiteX81"/>
              <a:gd fmla="*/ 359913 h 2157834" name="connsiteY81"/>
              <a:gd fmla="*/ 1855567 w 2233844" name="connsiteX82"/>
              <a:gd fmla="*/ 354175 h 2157834" name="connsiteY82"/>
              <a:gd fmla="*/ 1866165 w 2233844" name="connsiteX83"/>
              <a:gd fmla="*/ 354175 h 2157834" name="connsiteY83"/>
              <a:gd fmla="*/ 1873325 w 2233844" name="connsiteX84"/>
              <a:gd fmla="*/ 351695 h 2157834" name="connsiteY84"/>
              <a:gd fmla="*/ 1880451 w 2233844" name="connsiteX85"/>
              <a:gd fmla="*/ 355928 h 2157834" name="connsiteY85"/>
              <a:gd fmla="*/ 1888851 w 2233844" name="connsiteX86"/>
              <a:gd fmla="*/ 355663 h 2157834" name="connsiteY86"/>
              <a:gd fmla="*/ 1893431 w 2233844" name="connsiteX87"/>
              <a:gd fmla="*/ 360707 h 2157834" name="connsiteY87"/>
              <a:gd fmla="*/ 1898392 w 2233844" name="connsiteX88"/>
              <a:gd fmla="*/ 361666 h 2157834" name="connsiteY88"/>
              <a:gd fmla="*/ 1906858 w 2233844" name="connsiteX89"/>
              <a:gd fmla="*/ 368031 h 2157834" name="connsiteY89"/>
              <a:gd fmla="*/ 1933313 w 2233844" name="connsiteX90"/>
              <a:gd fmla="*/ 376150 h 2157834" name="connsiteY90"/>
              <a:gd fmla="*/ 1937909 w 2233844" name="connsiteX91"/>
              <a:gd fmla="*/ 375340 h 2157834" name="connsiteY91"/>
              <a:gd fmla="*/ 1944705 w 2233844" name="connsiteX92"/>
              <a:gd fmla="*/ 368825 h 2157834" name="connsiteY92"/>
              <a:gd fmla="*/ 1953254 w 2233844" name="connsiteX93"/>
              <a:gd fmla="*/ 371471 h 2157834" name="connsiteY93"/>
              <a:gd fmla="*/ 1957487 w 2233844" name="connsiteX94"/>
              <a:gd fmla="*/ 370677 h 2157834" name="connsiteY94"/>
              <a:gd fmla="*/ 1965440 w 2233844" name="connsiteX95"/>
              <a:gd fmla="*/ 374381 h 2157834" name="connsiteY95"/>
              <a:gd fmla="*/ 1977444 w 2233844" name="connsiteX96"/>
              <a:gd fmla="*/ 371471 h 2157834" name="connsiteY96"/>
              <a:gd fmla="*/ 1974137 w 2233844" name="connsiteX97"/>
              <a:gd fmla="*/ 386468 h 2157834" name="connsiteY97"/>
              <a:gd fmla="*/ 1969541 w 2233844" name="connsiteX98"/>
              <a:gd fmla="*/ 396091 h 2157834" name="connsiteY98"/>
              <a:gd fmla="*/ 1956577 w 2233844" name="connsiteX99"/>
              <a:gd fmla="*/ 406772 h 2157834" name="connsiteY99"/>
              <a:gd fmla="*/ 1943250 w 2233844" name="connsiteX100"/>
              <a:gd fmla="*/ 424961 h 2157834" name="connsiteY100"/>
              <a:gd fmla="*/ 1936372 w 2233844" name="connsiteX101"/>
              <a:gd fmla="*/ 430599 h 2157834" name="connsiteY101"/>
              <a:gd fmla="*/ 1929477 w 2233844" name="connsiteX102"/>
              <a:gd fmla="*/ 432897 h 2157834" name="connsiteY102"/>
              <a:gd fmla="*/ 1916861 w 2233844" name="connsiteX103"/>
              <a:gd fmla="*/ 423638 h 2157834" name="connsiteY103"/>
              <a:gd fmla="*/ 1896738 w 2233844" name="connsiteX104"/>
              <a:gd fmla="*/ 423274 h 2157834" name="connsiteY104"/>
              <a:gd fmla="*/ 1890554 w 2233844" name="connsiteX105"/>
              <a:gd fmla="*/ 416396 h 2157834" name="connsiteY105"/>
              <a:gd fmla="*/ 1880236 w 2233844" name="connsiteX106"/>
              <a:gd fmla="*/ 413089 h 2157834" name="connsiteY106"/>
              <a:gd fmla="*/ 1870530 w 2233844" name="connsiteX107"/>
              <a:gd fmla="*/ 419967 h 2157834" name="connsiteY107"/>
              <a:gd fmla="*/ 1852888 w 2233844" name="connsiteX108"/>
              <a:gd fmla="*/ 440702 h 2157834" name="connsiteY108"/>
              <a:gd fmla="*/ 1842471 w 2233844" name="connsiteX109"/>
              <a:gd fmla="*/ 449796 h 2157834" name="connsiteY109"/>
              <a:gd fmla="*/ 1829938 w 2233844" name="connsiteX110"/>
              <a:gd fmla="*/ 453500 h 2157834" name="connsiteY110"/>
              <a:gd fmla="*/ 1819008 w 2233844" name="connsiteX111"/>
              <a:gd fmla="*/ 452706 h 2157834" name="connsiteY111"/>
              <a:gd fmla="*/ 1811584 w 2233844" name="connsiteX112"/>
              <a:gd fmla="*/ 449548 h 2157834" name="connsiteY112"/>
              <a:gd fmla="*/ 1792949 w 2233844" name="connsiteX113"/>
              <a:gd fmla="*/ 460924 h 2157834" name="connsiteY113"/>
              <a:gd fmla="*/ 1754754 w 2233844" name="connsiteX114"/>
              <a:gd fmla="*/ 471076 h 2157834" name="connsiteY114"/>
              <a:gd fmla="*/ 1737707 w 2233844" name="connsiteX115"/>
              <a:gd fmla="*/ 477872 h 2157834" name="connsiteY115"/>
              <a:gd fmla="*/ 1725356 w 2233844" name="connsiteX116"/>
              <a:gd fmla="*/ 494407 h 2157834" name="connsiteY116"/>
              <a:gd fmla="*/ 1726149 w 2233844" name="connsiteX117"/>
              <a:gd fmla="*/ 505799 h 2157834" name="connsiteY117"/>
              <a:gd fmla="*/ 1734631 w 2233844" name="connsiteX118"/>
              <a:gd fmla="*/ 514612 h 2157834" name="connsiteY118"/>
              <a:gd fmla="*/ 1761897 w 2233844" name="connsiteX119"/>
              <a:gd fmla="*/ 521226 h 2157834" name="connsiteY119"/>
              <a:gd fmla="*/ 1768511 w 2233844" name="connsiteX120"/>
              <a:gd fmla="*/ 524665 h 2157834" name="connsiteY120"/>
              <a:gd fmla="*/ 1774166 w 2233844" name="connsiteX121"/>
              <a:gd fmla="*/ 530833 h 2157834" name="connsiteY121"/>
              <a:gd fmla="*/ 1775307 w 2233844" name="connsiteX122"/>
              <a:gd fmla="*/ 542919 h 2157834" name="connsiteY122"/>
              <a:gd fmla="*/ 1769751 w 2233844" name="connsiteX123"/>
              <a:gd fmla="*/ 571343 h 2157834" name="connsiteY123"/>
              <a:gd fmla="*/ 1769487 w 2233844" name="connsiteX124"/>
              <a:gd fmla="*/ 585811 h 2157834" name="connsiteY124"/>
              <a:gd fmla="*/ 1773190 w 2233844" name="connsiteX125"/>
              <a:gd fmla="*/ 599749 h 2157834" name="connsiteY125"/>
              <a:gd fmla="*/ 1779374 w 2233844" name="connsiteX126"/>
              <a:gd fmla="*/ 604875 h 2157834" name="connsiteY126"/>
              <a:gd fmla="*/ 1786336 w 2233844" name="connsiteX127"/>
              <a:gd fmla="*/ 605487 h 2157834" name="connsiteY127"/>
              <a:gd fmla="*/ 1793396 w 2233844" name="connsiteX128"/>
              <a:gd fmla="*/ 600378 h 2157834" name="connsiteY128"/>
              <a:gd fmla="*/ 1818727 w 2233844" name="connsiteX129"/>
              <a:gd fmla="*/ 568962 h 2157834" name="connsiteY129"/>
              <a:gd fmla="*/ 1832054 w 2233844" name="connsiteX130"/>
              <a:gd fmla="*/ 558198 h 2157834" name="connsiteY130"/>
              <a:gd fmla="*/ 1846092 w 2233844" name="connsiteX131"/>
              <a:gd fmla="*/ 555205 h 2157834" name="connsiteY131"/>
              <a:gd fmla="*/ 1854905 w 2233844" name="connsiteX132"/>
              <a:gd fmla="*/ 562265 h 2157834" name="connsiteY132"/>
              <a:gd fmla="*/ 1855699 w 2233844" name="connsiteX133"/>
              <a:gd fmla="*/ 569408 h 2157834" name="connsiteY133"/>
              <a:gd fmla="*/ 1853037 w 2233844" name="connsiteX134"/>
              <a:gd fmla="*/ 581941 h 2157834" name="connsiteY134"/>
              <a:gd fmla="*/ 1839991 w 2233844" name="connsiteX135"/>
              <a:gd fmla="*/ 610166 h 2157834" name="connsiteY135"/>
              <a:gd fmla="*/ 1838933 w 2233844" name="connsiteX136"/>
              <a:gd fmla="*/ 624122 h 2157834" name="connsiteY136"/>
              <a:gd fmla="*/ 1827458 w 2233844" name="connsiteX137"/>
              <a:gd fmla="*/ 643699 h 2157834" name="connsiteY137"/>
              <a:gd fmla="*/ 1826928 w 2233844" name="connsiteX138"/>
              <a:gd fmla="*/ 650776 h 2157834" name="connsiteY138"/>
              <a:gd fmla="*/ 1831525 w 2233844" name="connsiteX139"/>
              <a:gd fmla="*/ 661622 h 2157834" name="connsiteY139"/>
              <a:gd fmla="*/ 1832848 w 2233844" name="connsiteX140"/>
              <a:gd fmla="*/ 671940 h 2157834" name="connsiteY140"/>
              <a:gd fmla="*/ 1820430 w 2233844" name="connsiteX141"/>
              <a:gd fmla="*/ 695915 h 2157834" name="connsiteY141"/>
              <a:gd fmla="*/ 1824399 w 2233844" name="connsiteX142"/>
              <a:gd fmla="*/ 706680 h 2157834" name="connsiteY142"/>
              <a:gd fmla="*/ 1842587 w 2233844" name="connsiteX143"/>
              <a:gd fmla="*/ 728026 h 2157834" name="connsiteY143"/>
              <a:gd fmla="*/ 1853615 w 2233844" name="connsiteX144"/>
              <a:gd fmla="*/ 738278 h 2157834" name="connsiteY144"/>
              <a:gd fmla="*/ 1867637 w 2233844" name="connsiteX145"/>
              <a:gd fmla="*/ 743651 h 2157834" name="connsiteY145"/>
              <a:gd fmla="*/ 1918894 w 2233844" name="connsiteX146"/>
              <a:gd fmla="*/ 734375 h 2157834" name="connsiteY146"/>
              <a:gd fmla="*/ 1925856 w 2233844" name="connsiteX147"/>
              <a:gd fmla="*/ 734557 h 2157834" name="connsiteY147"/>
              <a:gd fmla="*/ 1933362 w 2233844" name="connsiteX148"/>
              <a:gd fmla="*/ 737649 h 2157834" name="connsiteY148"/>
              <a:gd fmla="*/ 1951286 w 2233844" name="connsiteX149"/>
              <a:gd fmla="*/ 757855 h 2157834" name="connsiteY149"/>
              <a:gd fmla="*/ 1984984 w 2233844" name="connsiteX150"/>
              <a:gd fmla="*/ 774274 h 2157834" name="connsiteY150"/>
              <a:gd fmla="*/ 2009174 w 2233844" name="connsiteX151"/>
              <a:gd fmla="*/ 791916 h 2157834" name="connsiteY151"/>
              <a:gd fmla="*/ 2012878 w 2233844" name="connsiteX152"/>
              <a:gd fmla="*/ 802862 h 2157834" name="connsiteY152"/>
              <a:gd fmla="*/ 2015970 w 2233844" name="connsiteX153"/>
              <a:gd fmla="*/ 830740 h 2157834" name="connsiteY153"/>
              <a:gd fmla="*/ 2012663 w 2233844" name="connsiteX154"/>
              <a:gd fmla="*/ 833650 h 2157834" name="connsiteY154"/>
              <a:gd fmla="*/ 2002858 w 2233844" name="connsiteX155"/>
              <a:gd fmla="*/ 832774 h 2157834" name="connsiteY155"/>
              <a:gd fmla="*/ 1979048 w 2233844" name="connsiteX156"/>
              <a:gd fmla="*/ 822720 h 2157834" name="connsiteY156"/>
              <a:gd fmla="*/ 1929097 w 2233844" name="connsiteX157"/>
              <a:gd fmla="*/ 814238 h 2157834" name="connsiteY157"/>
              <a:gd fmla="*/ 1888504 w 2233844" name="connsiteX158"/>
              <a:gd fmla="*/ 843538 h 2157834" name="connsiteY158"/>
              <a:gd fmla="*/ 1861850 w 2233844" name="connsiteX159"/>
              <a:gd fmla="*/ 857923 h 2157834" name="connsiteY159"/>
              <a:gd fmla="*/ 1857352 w 2233844" name="connsiteX160"/>
              <a:gd fmla="*/ 858535 h 2157834" name="connsiteY160"/>
              <a:gd fmla="*/ 1847431 w 2233844" name="connsiteX161"/>
              <a:gd fmla="*/ 854484 h 2157834" name="connsiteY161"/>
              <a:gd fmla="*/ 1828284 w 2233844" name="connsiteX162"/>
              <a:gd fmla="*/ 833650 h 2157834" name="connsiteY162"/>
              <a:gd fmla="*/ 1824977 w 2233844" name="connsiteX163"/>
              <a:gd fmla="*/ 833137 h 2157834" name="connsiteY163"/>
              <a:gd fmla="*/ 1824184 w 2233844" name="connsiteX164"/>
              <a:gd fmla="*/ 840099 h 2157834" name="connsiteY164"/>
              <a:gd fmla="*/ 1813238 w 2233844" name="connsiteX165"/>
              <a:gd fmla="*/ 843075 h 2157834" name="connsiteY165"/>
              <a:gd fmla="*/ 1814031 w 2233844" name="connsiteX166"/>
              <a:gd fmla="*/ 851640 h 2157834" name="connsiteY166"/>
              <a:gd fmla="*/ 1808657 w 2233844" name="connsiteX167"/>
              <a:gd fmla="*/ 857559 h 2157834" name="connsiteY167"/>
              <a:gd fmla="*/ 1799745 w 2233844" name="connsiteX168"/>
              <a:gd fmla="*/ 857559 h 2157834" name="connsiteY168"/>
              <a:gd fmla="*/ 1799910 w 2233844" name="connsiteX169"/>
              <a:gd fmla="*/ 864603 h 2157834" name="connsiteY169"/>
              <a:gd fmla="*/ 1793379 w 2233844" name="connsiteX170"/>
              <a:gd fmla="*/ 867348 h 2157834" name="connsiteY170"/>
              <a:gd fmla="*/ 1792420 w 2233844" name="connsiteX171"/>
              <a:gd fmla="*/ 872027 h 2157834" name="connsiteY171"/>
              <a:gd fmla="*/ 1788882 w 2233844" name="connsiteX172"/>
              <a:gd fmla="*/ 872027 h 2157834" name="connsiteY172"/>
              <a:gd fmla="*/ 1785790 w 2233844" name="connsiteX173"/>
              <a:gd fmla="*/ 876425 h 2157834" name="connsiteY173"/>
              <a:gd fmla="*/ 1778366 w 2233844" name="connsiteX174"/>
              <a:gd fmla="*/ 876078 h 2157834" name="connsiteY174"/>
              <a:gd fmla="*/ 1763121 w 2233844" name="connsiteX175"/>
              <a:gd fmla="*/ 881998 h 2157834" name="connsiteY175"/>
              <a:gd fmla="*/ 1755349 w 2233844" name="connsiteX176"/>
              <a:gd fmla="*/ 876425 h 2157834" name="connsiteY176"/>
              <a:gd fmla="*/ 1746785 w 2233844" name="connsiteX177"/>
              <a:gd fmla="*/ 875284 h 2157834" name="connsiteY177"/>
              <a:gd fmla="*/ 1735574 w 2233844" name="connsiteX178"/>
              <a:gd fmla="*/ 856220 h 2157834" name="connsiteY178"/>
              <a:gd fmla="*/ 1721023 w 2233844" name="connsiteX179"/>
              <a:gd fmla="*/ 851028 h 2157834" name="connsiteY179"/>
              <a:gd fmla="*/ 1714029 w 2233844" name="connsiteX180"/>
              <a:gd fmla="*/ 851028 h 2157834" name="connsiteY180"/>
              <a:gd fmla="*/ 1710722 w 2233844" name="connsiteX181"/>
              <a:gd fmla="*/ 853855 h 2157834" name="connsiteY181"/>
              <a:gd fmla="*/ 1710276 w 2233844" name="connsiteX182"/>
              <a:gd fmla="*/ 857377 h 2157834" name="connsiteY182"/>
              <a:gd fmla="*/ 1715236 w 2233844" name="connsiteX183"/>
              <a:gd fmla="*/ 871233 h 2157834" name="connsiteY183"/>
              <a:gd fmla="*/ 1694948 w 2233844" name="connsiteX184"/>
              <a:gd fmla="*/ 908387 h 2157834" name="connsiteY184"/>
              <a:gd fmla="*/ 1686681 w 2233844" name="connsiteX185"/>
              <a:gd fmla="*/ 959992 h 2157834" name="connsiteY185"/>
              <a:gd fmla="*/ 1682547 w 2233844" name="connsiteX186"/>
              <a:gd fmla="*/ 970855 h 2157834" name="connsiteY186"/>
              <a:gd fmla="*/ 1667269 w 2233844" name="connsiteX187"/>
              <a:gd fmla="*/ 987803 h 2157834" name="connsiteY187"/>
              <a:gd fmla="*/ 1643442 w 2233844" name="connsiteX188"/>
              <a:gd fmla="*/ 1002883 h 2157834" name="connsiteY188"/>
              <a:gd fmla="*/ 1636828 w 2233844" name="connsiteX189"/>
              <a:gd fmla="*/ 1009232 h 2157834" name="connsiteY189"/>
              <a:gd fmla="*/ 1629851 w 2233844" name="connsiteX190"/>
              <a:gd fmla="*/ 1024428 h 2157834" name="connsiteY190"/>
              <a:gd fmla="*/ 1640532 w 2233844" name="connsiteX191"/>
              <a:gd fmla="*/ 1024064 h 2157834" name="connsiteY191"/>
              <a:gd fmla="*/ 1646353 w 2233844" name="connsiteX192"/>
              <a:gd fmla="*/ 1025916 h 2157834" name="connsiteY192"/>
              <a:gd fmla="*/ 1651925 w 2233844" name="connsiteX193"/>
              <a:gd fmla="*/ 1024064 h 2157834" name="connsiteY193"/>
              <a:gd fmla="*/ 1655447 w 2233844" name="connsiteX194"/>
              <a:gd fmla="*/ 1026263 h 2157834" name="connsiteY194"/>
              <a:gd fmla="*/ 1671585 w 2233844" name="connsiteX195"/>
              <a:gd fmla="*/ 1028214 h 2157834" name="connsiteY195"/>
              <a:gd fmla="*/ 1676363 w 2233844" name="connsiteX196"/>
              <a:gd fmla="*/ 1033076 h 2157834" name="connsiteY196"/>
              <a:gd fmla="*/ 1687028 w 2233844" name="connsiteX197"/>
              <a:gd fmla="*/ 1035192 h 2157834" name="connsiteY197"/>
              <a:gd fmla="*/ 1702389 w 2233844" name="connsiteX198"/>
              <a:gd fmla="*/ 1045113 h 2157834" name="connsiteY198"/>
              <a:gd fmla="*/ 1708573 w 2233844" name="connsiteX199"/>
              <a:gd fmla="*/ 1052620 h 2157834" name="connsiteY199"/>
              <a:gd fmla="*/ 1713533 w 2233844" name="connsiteX200"/>
              <a:gd fmla="*/ 1055083 h 2157834" name="connsiteY200"/>
              <a:gd fmla="*/ 1717766 w 2233844" name="connsiteX201"/>
              <a:gd fmla="*/ 1062408 h 2157834" name="connsiteY201"/>
              <a:gd fmla="*/ 1725273 w 2233844" name="connsiteX202"/>
              <a:gd fmla="*/ 1064277 h 2157834" name="connsiteY202"/>
              <a:gd fmla="*/ 1732498 w 2233844" name="connsiteX203"/>
              <a:gd fmla="*/ 1076446 h 2157834" name="connsiteY203"/>
              <a:gd fmla="*/ 1732945 w 2233844" name="connsiteX204"/>
              <a:gd fmla="*/ 1084912 h 2157834" name="connsiteY204"/>
              <a:gd fmla="*/ 1737525 w 2233844" name="connsiteX205"/>
              <a:gd fmla="*/ 1089872 h 2157834" name="connsiteY205"/>
              <a:gd fmla="*/ 1739294 w 2233844" name="connsiteX206"/>
              <a:gd fmla="*/ 1099132 h 2157834" name="connsiteY206"/>
              <a:gd fmla="*/ 1746272 w 2233844" name="connsiteX207"/>
              <a:gd fmla="*/ 1105746 h 2157834" name="connsiteY207"/>
              <a:gd fmla="*/ 1754738 w 2233844" name="connsiteX208"/>
              <a:gd fmla="*/ 1118643 h 2157834" name="connsiteY208"/>
              <a:gd fmla="*/ 1762410 w 2233844" name="connsiteX209"/>
              <a:gd fmla="*/ 1139725 h 2157834" name="connsiteY209"/>
              <a:gd fmla="*/ 1766395 w 2233844" name="connsiteX210"/>
              <a:gd fmla="*/ 1141494 h 2157834" name="connsiteY210"/>
              <a:gd fmla="*/ 1767536 w 2233844" name="connsiteX211"/>
              <a:gd fmla="*/ 1144239 h 2157834" name="connsiteY211"/>
              <a:gd fmla="*/ 1768329 w 2233844" name="connsiteX212"/>
              <a:gd fmla="*/ 1152605 h 2157834" name="connsiteY212"/>
              <a:gd fmla="*/ 1779192 w 2233844" name="connsiteX213"/>
              <a:gd fmla="*/ 1166908 h 2157834" name="connsiteY213"/>
              <a:gd fmla="*/ 1780168 w 2233844" name="connsiteX214"/>
              <a:gd fmla="*/ 1173621 h 2157834" name="connsiteY214"/>
              <a:gd fmla="*/ 1778201 w 2233844" name="connsiteX215"/>
              <a:gd fmla="*/ 1183327 h 2157834" name="connsiteY215"/>
              <a:gd fmla="*/ 1782103 w 2233844" name="connsiteX216"/>
              <a:gd fmla="*/ 1190387 h 2157834" name="connsiteY216"/>
              <a:gd fmla="*/ 1779457 w 2233844" name="connsiteX217"/>
              <a:gd fmla="*/ 1194967 h 2157834" name="connsiteY217"/>
              <a:gd fmla="*/ 1791445 w 2233844" name="connsiteX218"/>
              <a:gd fmla="*/ 1221539 h 2157834" name="connsiteY218"/>
              <a:gd fmla="*/ 1789791 w 2233844" name="connsiteX219"/>
              <a:gd fmla="*/ 1251185 h 2157834" name="connsiteY219"/>
              <a:gd fmla="*/ 1795347 w 2233844" name="connsiteX220"/>
              <a:gd fmla="*/ 1263008 h 2157834" name="connsiteY220"/>
              <a:gd fmla="*/ 1807268 w 2233844" name="connsiteX221"/>
              <a:gd fmla="*/ 1276070 h 2157834" name="connsiteY221"/>
              <a:gd fmla="*/ 1813188 w 2233844" name="connsiteX222"/>
              <a:gd fmla="*/ 1286471 h 2157834" name="connsiteY222"/>
              <a:gd fmla="*/ 1813006 w 2233844" name="connsiteX223"/>
              <a:gd fmla="*/ 1296805 h 2157834" name="connsiteY223"/>
              <a:gd fmla="*/ 1816098 w 2233844" name="connsiteX224"/>
              <a:gd fmla="*/ 1312430 h 2157834" name="connsiteY224"/>
              <a:gd fmla="*/ 1823770 w 2233844" name="connsiteX225"/>
              <a:gd fmla="*/ 1330618 h 2157834" name="connsiteY225"/>
              <a:gd fmla="*/ 1837444 w 2233844" name="connsiteX226"/>
              <a:gd fmla="*/ 1351799 h 2157834" name="connsiteY226"/>
              <a:gd fmla="*/ 1854922 w 2233844" name="connsiteX227"/>
              <a:gd fmla="*/ 1368334 h 2157834" name="connsiteY227"/>
              <a:gd fmla="*/ 1870365 w 2233844" name="connsiteX228"/>
              <a:gd fmla="*/ 1402578 h 2157834" name="connsiteY228"/>
              <a:gd fmla="*/ 1901153 w 2233844" name="connsiteX229"/>
              <a:gd fmla="*/ 1436639 h 2157834" name="connsiteY229"/>
              <a:gd fmla="*/ 1912628 w 2233844" name="connsiteX230"/>
              <a:gd fmla="*/ 1457027 h 2157834" name="connsiteY230"/>
              <a:gd fmla="*/ 1947169 w 2233844" name="connsiteX231"/>
              <a:gd fmla="*/ 1505291 h 2157834" name="connsiteY231"/>
              <a:gd fmla="*/ 1947698 w 2233844" name="connsiteX232"/>
              <a:gd fmla="*/ 1516866 h 2157834" name="connsiteY232"/>
              <a:gd fmla="*/ 1943201 w 2233844" name="connsiteX233"/>
              <a:gd fmla="*/ 1520834 h 2157834" name="connsiteY233"/>
              <a:gd fmla="*/ 1926087 w 2233844" name="connsiteX234"/>
              <a:gd fmla="*/ 1523843 h 2157834" name="connsiteY234"/>
              <a:gd fmla="*/ 1914777 w 2233844" name="connsiteX235"/>
              <a:gd fmla="*/ 1535749 h 2157834" name="connsiteY235"/>
              <a:gd fmla="*/ 1903203 w 2233844" name="connsiteX236"/>
              <a:gd fmla="*/ 1534095 h 2157834" name="connsiteY236"/>
              <a:gd fmla="*/ 1878864 w 2233844" name="connsiteX237"/>
              <a:gd fmla="*/ 1524918 h 2157834" name="connsiteY237"/>
              <a:gd fmla="*/ 1871539 w 2233844" name="connsiteX238"/>
              <a:gd fmla="*/ 1524389 h 2157834" name="connsiteY238"/>
              <a:gd fmla="*/ 1857683 w 2233844" name="connsiteX239"/>
              <a:gd fmla="*/ 1532508 h 2157834" name="connsiteY239"/>
              <a:gd fmla="*/ 1823175 w 2233844" name="connsiteX240"/>
              <a:gd fmla="*/ 1560617 h 2157834" name="connsiteY240"/>
              <a:gd fmla="*/ 1893332 w 2233844" name="connsiteX241"/>
              <a:gd fmla="*/ 1566090 h 2157834" name="connsiteY241"/>
              <a:gd fmla="*/ 1896242 w 2233844" name="connsiteX242"/>
              <a:gd fmla="*/ 1569165 h 2157834" name="connsiteY242"/>
              <a:gd fmla="*/ 1900475 w 2233844" name="connsiteX243"/>
              <a:gd fmla="*/ 1583203 h 2157834" name="connsiteY243"/>
              <a:gd fmla="*/ 1907800 w 2233844" name="connsiteX244"/>
              <a:gd fmla="*/ 1585849 h 2157834" name="connsiteY244"/>
              <a:gd fmla="*/ 1922532 w 2233844" name="connsiteX245"/>
              <a:gd fmla="*/ 1582410 h 2157834" name="connsiteY245"/>
              <a:gd fmla="*/ 1954477 w 2233844" name="connsiteX246"/>
              <a:gd fmla="*/ 1570058 h 2157834" name="connsiteY246"/>
              <a:gd fmla="*/ 1960926 w 2233844" name="connsiteX247"/>
              <a:gd fmla="*/ 1569347 h 2157834" name="connsiteY247"/>
              <a:gd fmla="*/ 1966564 w 2233844" name="connsiteX248"/>
              <a:gd fmla="*/ 1572174 h 2157834" name="connsiteY248"/>
              <a:gd fmla="*/ 1990573 w 2233844" name="connsiteX249"/>
              <a:gd fmla="*/ 1609774 h 2157834" name="connsiteY249"/>
              <a:gd fmla="*/ 2009621 w 2233844" name="connsiteX250"/>
              <a:gd fmla="*/ 1625301 h 2157834" name="connsiteY250"/>
              <a:gd fmla="*/ 2008315 w 2233844" name="connsiteX251"/>
              <a:gd fmla="*/ 1628740 h 2157834" name="connsiteY251"/>
              <a:gd fmla="*/ 2001701 w 2233844" name="connsiteX252"/>
              <a:gd fmla="*/ 1633419 h 2157834" name="connsiteY252"/>
              <a:gd fmla="*/ 1982636 w 2233844" name="connsiteX253"/>
              <a:gd fmla="*/ 1637470 h 2157834" name="connsiteY253"/>
              <a:gd fmla="*/ 1968962 w 2233844" name="connsiteX254"/>
              <a:gd fmla="*/ 1643043 h 2157834" name="connsiteY254"/>
              <a:gd fmla="*/ 1933214 w 2233844" name="connsiteX255"/>
              <a:gd fmla="*/ 1670391 h 2157834" name="connsiteY255"/>
              <a:gd fmla="*/ 1932337 w 2233844" name="connsiteX256"/>
              <a:gd fmla="*/ 1673483 h 2157834" name="connsiteY256"/>
              <a:gd fmla="*/ 1952278 w 2233844" name="connsiteX257"/>
              <a:gd fmla="*/ 1695358 h 2157834" name="connsiteY257"/>
              <a:gd fmla="*/ 1980519 w 2233844" name="connsiteX258"/>
              <a:gd fmla="*/ 1720871 h 2157834" name="connsiteY258"/>
              <a:gd fmla="*/ 2019872 w 2233844" name="connsiteX259"/>
              <a:gd fmla="*/ 1739936 h 2157834" name="connsiteY259"/>
              <a:gd fmla="*/ 2037961 w 2233844" name="connsiteX260"/>
              <a:gd fmla="*/ 1751047 h 2157834" name="connsiteY260"/>
              <a:gd fmla="*/ 2043517 w 2233844" name="connsiteX261"/>
              <a:gd fmla="*/ 1758108 h 2157834" name="connsiteY261"/>
              <a:gd fmla="*/ 2045468 w 2233844" name="connsiteX262"/>
              <a:gd fmla="*/ 1768343 h 2157834" name="connsiteY262"/>
              <a:gd fmla="*/ 2050147 w 2233844" name="connsiteX263"/>
              <a:gd fmla="*/ 1777966 h 2157834" name="connsiteY263"/>
              <a:gd fmla="*/ 2067955 w 2233844" name="connsiteX264"/>
              <a:gd fmla="*/ 1784497 h 2157834" name="connsiteY264"/>
              <a:gd fmla="*/ 2086325 w 2233844" name="connsiteX265"/>
              <a:gd fmla="*/ 1803545 h 2157834" name="connsiteY265"/>
              <a:gd fmla="*/ 2099917 w 2233844" name="connsiteX266"/>
              <a:gd fmla="*/ 1813780 h 2157834" name="connsiteY266"/>
              <a:gd fmla="*/ 2130969 w 2233844" name="connsiteX267"/>
              <a:gd fmla="*/ 1830910 h 2157834" name="connsiteY267"/>
              <a:gd fmla="*/ 2144296 w 2233844" name="connsiteX268"/>
              <a:gd fmla="*/ 1835672 h 2157834" name="connsiteY268"/>
              <a:gd fmla="*/ 2157706 w 2233844" name="connsiteX269"/>
              <a:gd fmla="*/ 1837326 h 2157834" name="connsiteY269"/>
              <a:gd fmla="*/ 2193702 w 2233844" name="connsiteX270"/>
              <a:gd fmla="*/ 1834862 h 2157834" name="connsiteY270"/>
              <a:gd fmla="*/ 2200316 w 2233844" name="connsiteX271"/>
              <a:gd fmla="*/ 1838169 h 2157834" name="connsiteY271"/>
              <a:gd fmla="*/ 2208782 w 2233844" name="connsiteX272"/>
              <a:gd fmla="*/ 1858904 h 2157834" name="connsiteY272"/>
              <a:gd fmla="*/ 2220621 w 2233844" name="connsiteX273"/>
              <a:gd fmla="*/ 1879109 h 2157834" name="connsiteY273"/>
              <a:gd fmla="*/ 2228376 w 2233844" name="connsiteX274"/>
              <a:gd fmla="*/ 1909549 h 2157834" name="connsiteY274"/>
              <a:gd fmla="*/ 2233220 w 2233844" name="connsiteX275"/>
              <a:gd fmla="*/ 1948042 h 2157834" name="connsiteY275"/>
              <a:gd fmla="*/ 2233220 w 2233844" name="connsiteX276"/>
              <a:gd fmla="*/ 1948042 h 2157834" name="connsiteY276"/>
              <a:gd fmla="*/ 2231104 w 2233844" name="connsiteX277"/>
              <a:gd fmla="*/ 1949249 h 2157834" name="connsiteY277"/>
              <a:gd fmla="*/ 2124339 w 2233844" name="connsiteX278"/>
              <a:gd fmla="*/ 1933641 h 2157834" name="connsiteY278"/>
              <a:gd fmla="*/ 2110218 w 2233844" name="connsiteX279"/>
              <a:gd fmla="*/ 1943876 h 2157834" name="connsiteY279"/>
              <a:gd fmla="*/ 2079943 w 2233844" name="connsiteX280"/>
              <a:gd fmla="*/ 1941677 h 2157834" name="connsiteY280"/>
              <a:gd fmla="*/ 2064780 w 2233844" name="connsiteX281"/>
              <a:gd fmla="*/ 1943628 h 2157834" name="connsiteY281"/>
              <a:gd fmla="*/ 2058068 w 2233844" name="connsiteX282"/>
              <a:gd fmla="*/ 1947414 h 2157834" name="connsiteY282"/>
              <a:gd fmla="*/ 2053107 w 2233844" name="connsiteX283"/>
              <a:gd fmla="*/ 1954375 h 2157834" name="connsiteY283"/>
              <a:gd fmla="*/ 2053107 w 2233844" name="connsiteX284"/>
              <a:gd fmla="*/ 1972911 h 2157834" name="connsiteY284"/>
              <a:gd fmla="*/ 2050710 w 2233844" name="connsiteX285"/>
              <a:gd fmla="*/ 1985543 h 2157834" name="connsiteY285"/>
              <a:gd fmla="*/ 2029099 w 2233844" name="connsiteX286"/>
              <a:gd fmla="*/ 1989412 h 2157834" name="connsiteY286"/>
              <a:gd fmla="*/ 2026982 w 2233844" name="connsiteX287"/>
              <a:gd fmla="*/ 1996026 h 2157834" name="connsiteY287"/>
              <a:gd fmla="*/ 2027859 w 2233844" name="connsiteX288"/>
              <a:gd fmla="*/ 2014115 h 2157834" name="connsiteY288"/>
              <a:gd fmla="*/ 1995748 w 2233844" name="connsiteX289"/>
              <a:gd fmla="*/ 2010312 h 2157834" name="connsiteY289"/>
              <a:gd fmla="*/ 1973062 w 2233844" name="connsiteX290"/>
              <a:gd fmla="*/ 2011635 h 2157834" name="connsiteY290"/>
              <a:gd fmla="*/ 1910793 w 2233844" name="connsiteX291"/>
              <a:gd fmla="*/ 2023656 h 2157834" name="connsiteY291"/>
              <a:gd fmla="*/ 1894258 w 2233844" name="connsiteX292"/>
              <a:gd fmla="*/ 2032667 h 2157834" name="connsiteY292"/>
              <a:gd fmla="*/ 1888438 w 2233844" name="connsiteX293"/>
              <a:gd fmla="*/ 2027111 h 2157834" name="connsiteY293"/>
              <a:gd fmla="*/ 1870084 w 2233844" name="connsiteX294"/>
              <a:gd fmla="*/ 1998606 h 2157834" name="connsiteY294"/>
              <a:gd fmla="*/ 1862676 w 2233844" name="connsiteX295"/>
              <a:gd fmla="*/ 1993397 h 2157834" name="connsiteY295"/>
              <a:gd fmla="*/ 1852755 w 2233844" name="connsiteX296"/>
              <a:gd fmla="*/ 1989511 h 2157834" name="connsiteY296"/>
              <a:gd fmla="*/ 1841181 w 2233844" name="connsiteX297"/>
              <a:gd fmla="*/ 1988453 h 2157834" name="connsiteY297"/>
              <a:gd fmla="*/ 1830500 w 2233844" name="connsiteX298"/>
              <a:gd fmla="*/ 1990487 h 2157834" name="connsiteY298"/>
              <a:gd fmla="*/ 1813965 w 2233844" name="connsiteX299"/>
              <a:gd fmla="*/ 1997977 h 2157834" name="connsiteY299"/>
              <a:gd fmla="*/ 1806210 w 2233844" name="connsiteX300"/>
              <a:gd fmla="*/ 1984468 h 2157834" name="connsiteY300"/>
              <a:gd fmla="*/ 1795182 w 2233844" name="connsiteX301"/>
              <a:gd fmla="*/ 1976102 h 2157834" name="connsiteY301"/>
              <a:gd fmla="*/ 1781044 w 2233844" name="connsiteX302"/>
              <a:gd fmla="*/ 1968860 h 2157834" name="connsiteY302"/>
              <a:gd fmla="*/ 1764907 w 2233844" name="connsiteX303"/>
              <a:gd fmla="*/ 1967537 h 2157834" name="connsiteY303"/>
              <a:gd fmla="*/ 1741262 w 2233844" name="connsiteX304"/>
              <a:gd fmla="*/ 1954309 h 2157834" name="connsiteY304"/>
              <a:gd fmla="*/ 1730845 w 2233844" name="connsiteX305"/>
              <a:gd fmla="*/ 1957219 h 2157834" name="connsiteY305"/>
              <a:gd fmla="*/ 1726000 w 2233844" name="connsiteX306"/>
              <a:gd fmla="*/ 1952722 h 2157834" name="connsiteY306"/>
              <a:gd fmla="*/ 1715930 w 2233844" name="connsiteX307"/>
              <a:gd fmla="*/ 1973374 h 2157834" name="connsiteY307"/>
              <a:gd fmla="*/ 1699694 w 2233844" name="connsiteX308"/>
              <a:gd fmla="*/ 1993414 h 2157834" name="connsiteY308"/>
              <a:gd fmla="*/ 1693261 w 2233844" name="connsiteX309"/>
              <a:gd fmla="*/ 1997117 h 2157834" name="connsiteY309"/>
              <a:gd fmla="*/ 1639953 w 2233844" name="connsiteX310"/>
              <a:gd fmla="*/ 1991826 h 2157834" name="connsiteY310"/>
              <a:gd fmla="*/ 1609331 w 2233844" name="connsiteX311"/>
              <a:gd fmla="*/ 1982286 h 2157834" name="connsiteY311"/>
              <a:gd fmla="*/ 1601394 w 2233844" name="connsiteX312"/>
              <a:gd fmla="*/ 1981492 h 2157834" name="connsiteY312"/>
              <a:gd fmla="*/ 1595574 w 2233844" name="connsiteX313"/>
              <a:gd fmla="*/ 1988999 h 2157834" name="connsiteY313"/>
              <a:gd fmla="*/ 1596186 w 2233844" name="connsiteX314"/>
              <a:gd fmla="*/ 1992438 h 2157834" name="connsiteY314"/>
              <a:gd fmla="*/ 1606421 w 2233844" name="connsiteX315"/>
              <a:gd fmla="*/ 2015388 h 2157834" name="connsiteY315"/>
              <a:gd fmla="*/ 1614986 w 2233844" name="connsiteX316"/>
              <a:gd fmla="*/ 2064265 h 2157834" name="connsiteY316"/>
              <a:gd fmla="*/ 1631388 w 2233844" name="connsiteX317"/>
              <a:gd fmla="*/ 2116168 h 2157834" name="connsiteY317"/>
              <a:gd fmla="*/ 1632810 w 2233844" name="connsiteX318"/>
              <a:gd fmla="*/ 2126750 h 2157834" name="connsiteY318"/>
              <a:gd fmla="*/ 1630330 w 2233844" name="connsiteX319"/>
              <a:gd fmla="*/ 2133893 h 2157834" name="connsiteY319"/>
              <a:gd fmla="*/ 1627436 w 2233844" name="connsiteX320"/>
              <a:gd fmla="*/ 2137332 h 2157834" name="connsiteY320"/>
              <a:gd fmla="*/ 1620194 w 2233844" name="connsiteX321"/>
              <a:gd fmla="*/ 2139895 h 2157834" name="connsiteY321"/>
              <a:gd fmla="*/ 1605313 w 2233844" name="connsiteX322"/>
              <a:gd fmla="*/ 2134521 h 2157834" name="connsiteY322"/>
              <a:gd fmla="*/ 1600915 w 2233844" name="connsiteX323"/>
              <a:gd fmla="*/ 2124286 h 2157834" name="connsiteY323"/>
              <a:gd fmla="*/ 1604222 w 2233844" name="connsiteX324"/>
              <a:gd fmla="*/ 2109802 h 2157834" name="connsiteY324"/>
              <a:gd fmla="*/ 1603081 w 2233844" name="connsiteX325"/>
              <a:gd fmla="*/ 2096739 h 2157834" name="connsiteY325"/>
              <a:gd fmla="*/ 1599030 w 2233844" name="connsiteX326"/>
              <a:gd fmla="*/ 2090390 h 2157834" name="connsiteY326"/>
              <a:gd fmla="*/ 1592234 w 2233844" name="connsiteX327"/>
              <a:gd fmla="*/ 2086323 h 2157834" name="connsiteY327"/>
              <a:gd fmla="*/ 1588696 w 2233844" name="connsiteX328"/>
              <a:gd fmla="*/ 2086323 h 2157834" name="connsiteY328"/>
              <a:gd fmla="*/ 1581900 w 2233844" name="connsiteX329"/>
              <a:gd fmla="*/ 2090737 h 2157834" name="connsiteY329"/>
              <a:gd fmla="*/ 1562935 w 2233844" name="connsiteX330"/>
              <a:gd fmla="*/ 2112877 h 2157834" name="connsiteY330"/>
              <a:gd fmla="*/ 1535570 w 2233844" name="connsiteX331"/>
              <a:gd fmla="*/ 2125411 h 2157834" name="connsiteY331"/>
              <a:gd fmla="*/ 1520688 w 2233844" name="connsiteX332"/>
              <a:gd fmla="*/ 2146509 h 2157834" name="connsiteY332"/>
              <a:gd fmla="*/ 1520688 w 2233844" name="connsiteX333"/>
              <a:gd fmla="*/ 2146509 h 2157834" name="connsiteY333"/>
              <a:gd fmla="*/ 1500202 w 2233844" name="connsiteX334"/>
              <a:gd fmla="*/ 2157372 h 2157834" name="connsiteY334"/>
              <a:gd fmla="*/ 1478706 w 2233844" name="connsiteX335"/>
              <a:gd fmla="*/ 2144145 h 2157834" name="connsiteY335"/>
              <a:gd fmla="*/ 1460353 w 2233844" name="connsiteX336"/>
              <a:gd fmla="*/ 2137613 h 2157834" name="connsiteY336"/>
              <a:gd fmla="*/ 1449242 w 2233844" name="connsiteX337"/>
              <a:gd fmla="*/ 2127213 h 2157834" name="connsiteY337"/>
              <a:gd fmla="*/ 1436444 w 2233844" name="connsiteX338"/>
              <a:gd fmla="*/ 2124303 h 2157834" name="connsiteY338"/>
              <a:gd fmla="*/ 1423464 w 2233844" name="connsiteX339"/>
              <a:gd fmla="*/ 2111852 h 2157834" name="connsiteY339"/>
              <a:gd fmla="*/ 1413841 w 2233844" name="connsiteX340"/>
              <a:gd fmla="*/ 2109818 h 2157834" name="connsiteY340"/>
              <a:gd fmla="*/ 1399290 w 2233844" name="connsiteX341"/>
              <a:gd fmla="*/ 2102940 h 2157834" name="connsiteY341"/>
              <a:gd fmla="*/ 1397091 w 2233844" name="connsiteX342"/>
              <a:gd fmla="*/ 2104875 h 2157834" name="connsiteY342"/>
              <a:gd fmla="*/ 1394793 w 2233844" name="connsiteX343"/>
              <a:gd fmla="*/ 2140953 h 2157834" name="connsiteY343"/>
              <a:gd fmla="*/ 1391172 w 2233844" name="connsiteX344"/>
              <a:gd fmla="*/ 2143698 h 2157834" name="connsiteY344"/>
              <a:gd fmla="*/ 1373529 w 2233844" name="connsiteX345"/>
              <a:gd fmla="*/ 2143086 h 2157834" name="connsiteY345"/>
              <a:gd fmla="*/ 1351802 w 2233844" name="connsiteX346"/>
              <a:gd fmla="*/ 2151023 h 2157834" name="connsiteY346"/>
              <a:gd fmla="*/ 1335946 w 2233844" name="connsiteX347"/>
              <a:gd fmla="*/ 2152792 h 2157834" name="connsiteY347"/>
              <a:gd fmla="*/ 1313872 w 2233844" name="connsiteX348"/>
              <a:gd fmla="*/ 2152792 h 2157834" name="connsiteY348"/>
              <a:gd fmla="*/ 1269244 w 2233844" name="connsiteX349"/>
              <a:gd fmla="*/ 2146013 h 2157834" name="connsiteY349"/>
              <a:gd fmla="*/ 1269244 w 2233844" name="connsiteX350"/>
              <a:gd fmla="*/ 2146013 h 2157834" name="connsiteY350"/>
              <a:gd fmla="*/ 1267392 w 2233844" name="connsiteX351"/>
              <a:gd fmla="*/ 2140375 h 2157834" name="connsiteY351"/>
              <a:gd fmla="*/ 1267574 w 2233844" name="connsiteX352"/>
              <a:gd fmla="*/ 2123426 h 2157834" name="connsiteY352"/>
              <a:gd fmla="*/ 1265276 w 2233844" name="connsiteX353"/>
              <a:gd fmla="*/ 2115920 h 2157834" name="connsiteY353"/>
              <a:gd fmla="*/ 1175641 w 2233844" name="connsiteX354"/>
              <a:gd fmla="*/ 2008774 h 2157834" name="connsiteY354"/>
              <a:gd fmla="*/ 1169821 w 2233844" name="connsiteX355"/>
              <a:gd fmla="*/ 2013520 h 2157834" name="connsiteY355"/>
              <a:gd fmla="*/ 1166117 w 2233844" name="connsiteX356"/>
              <a:gd fmla="*/ 2020514 h 2157834" name="connsiteY356"/>
              <a:gd fmla="*/ 1162413 w 2233844" name="connsiteX357"/>
              <a:gd fmla="*/ 2021639 h 2157834" name="connsiteY357"/>
              <a:gd fmla="*/ 1138058 w 2233844" name="connsiteX358"/>
              <a:gd fmla="*/ 2018017 h 2157834" name="connsiteY358"/>
              <a:gd fmla="*/ 1112908 w 2233844" name="connsiteX359"/>
              <a:gd fmla="*/ 2031543 h 2157834" name="connsiteY359"/>
              <a:gd fmla="*/ 1101599 w 2233844" name="connsiteX360"/>
              <a:gd fmla="*/ 2033643 h 2157834" name="connsiteY360"/>
              <a:gd fmla="*/ 1077607 w 2233844" name="connsiteX361"/>
              <a:gd fmla="*/ 2020349 h 2157834" name="connsiteY361"/>
              <a:gd fmla="*/ 1063222 w 2233844" name="connsiteX362"/>
              <a:gd fmla="*/ 2019737 h 2157834" name="connsiteY362"/>
              <a:gd fmla="*/ 1051035 w 2233844" name="connsiteX363"/>
              <a:gd fmla="*/ 2001731 h 2157834" name="connsiteY363"/>
              <a:gd fmla="*/ 1035956 w 2233844" name="connsiteX364"/>
              <a:gd fmla="*/ 1993877 h 2157834" name="connsiteY364"/>
              <a:gd fmla="*/ 1011335 w 2233844" name="connsiteX365"/>
              <a:gd fmla="*/ 1991859 h 2157834" name="connsiteY365"/>
              <a:gd fmla="*/ 984417 w 2233844" name="connsiteX366"/>
              <a:gd fmla="*/ 1994422 h 2157834" name="connsiteY366"/>
              <a:gd fmla="*/ 959797 w 2233844" name="connsiteX367"/>
              <a:gd fmla="*/ 1990537 h 2157834" name="connsiteY367"/>
              <a:gd fmla="*/ 951860 w 2233844" name="connsiteX368"/>
              <a:gd fmla="*/ 1981261 h 2157834" name="connsiteY368"/>
              <a:gd fmla="*/ 937739 w 2233844" name="connsiteX369"/>
              <a:gd fmla="*/ 1947017 h 2157834" name="connsiteY369"/>
              <a:gd fmla="*/ 931291 w 2233844" name="connsiteX370"/>
              <a:gd fmla="*/ 1925853 h 2157834" name="connsiteY370"/>
              <a:gd fmla="*/ 929174 w 2233844" name="connsiteX371"/>
              <a:gd fmla="*/ 1922843 h 2157834" name="connsiteY371"/>
              <a:gd fmla="*/ 909068 w 2233844" name="connsiteX372"/>
              <a:gd fmla="*/ 1911269 h 2157834" name="connsiteY372"/>
              <a:gd fmla="*/ 901297 w 2233844" name="connsiteX373"/>
              <a:gd fmla="*/ 1914890 h 2157834" name="connsiteY373"/>
              <a:gd fmla="*/ 893889 w 2233844" name="connsiteX374"/>
              <a:gd fmla="*/ 1921603 h 2157834" name="connsiteY374"/>
              <a:gd fmla="*/ 877470 w 2233844" name="connsiteX375"/>
              <a:gd fmla="*/ 1946042 h 2157834" name="connsiteY375"/>
              <a:gd fmla="*/ 870856 w 2233844" name="connsiteX376"/>
              <a:gd fmla="*/ 1951945 h 2157834" name="connsiteY376"/>
              <a:gd fmla="*/ 862738 w 2233844" name="connsiteX377"/>
              <a:gd fmla="*/ 1953598 h 2157834" name="connsiteY377"/>
              <a:gd fmla="*/ 846203 w 2233844" name="connsiteX378"/>
              <a:gd fmla="*/ 1949266 h 2157834" name="connsiteY378"/>
              <a:gd fmla="*/ 845227 w 2233844" name="connsiteX379"/>
              <a:gd fmla="*/ 1933657 h 2157834" name="connsiteY379"/>
              <a:gd fmla="*/ 834811 w 2233844" name="connsiteX380"/>
              <a:gd fmla="*/ 1895197 h 2157834" name="connsiteY380"/>
              <a:gd fmla="*/ 804552 w 2233844" name="connsiteX381"/>
              <a:gd fmla="*/ 1849909 h 2157834" name="connsiteY381"/>
              <a:gd fmla="*/ 794135 w 2233844" name="connsiteX382"/>
              <a:gd fmla="*/ 1825470 h 2157834" name="connsiteY382"/>
              <a:gd fmla="*/ 788844 w 2233844" name="connsiteX383"/>
              <a:gd fmla="*/ 1803677 h 2157834" name="connsiteY383"/>
              <a:gd fmla="*/ 760950 w 2233844" name="connsiteX384"/>
              <a:gd fmla="*/ 1780826 h 2157834" name="connsiteY384"/>
              <a:gd fmla="*/ 749756 w 2233844" name="connsiteX385"/>
              <a:gd fmla="*/ 1765648 h 2157834" name="connsiteY385"/>
              <a:gd fmla="*/ 738281 w 2233844" name="connsiteX386"/>
              <a:gd fmla="*/ 1744467 h 2157834" name="connsiteY386"/>
              <a:gd fmla="*/ 724342 w 2233844" name="connsiteX387"/>
              <a:gd fmla="*/ 1726559 h 2157834" name="connsiteY387"/>
              <a:gd fmla="*/ 719481 w 2233844" name="connsiteX388"/>
              <a:gd fmla="*/ 1703411 h 2157834" name="connsiteY388"/>
              <a:gd fmla="*/ 718158 w 2233844" name="connsiteX389"/>
              <a:gd fmla="*/ 1683982 h 2157834" name="connsiteY389"/>
              <a:gd fmla="*/ 709163 w 2233844" name="connsiteX390"/>
              <a:gd fmla="*/ 1662983 h 2157834" name="connsiteY390"/>
              <a:gd fmla="*/ 700681 w 2233844" name="connsiteX391"/>
              <a:gd fmla="*/ 1653724 h 2157834" name="connsiteY391"/>
              <a:gd fmla="*/ 696977 w 2233844" name="connsiteX392"/>
              <a:gd fmla="*/ 1653377 h 2157834" name="connsiteY392"/>
              <a:gd fmla="*/ 693901 w 2233844" name="connsiteX393"/>
              <a:gd fmla="*/ 1655658 h 2157834" name="connsiteY393"/>
              <a:gd fmla="*/ 688065 w 2233844" name="connsiteX394"/>
              <a:gd fmla="*/ 1674376 h 2157834" name="connsiteY394"/>
              <a:gd fmla="*/ 682261 w 2233844" name="connsiteX395"/>
              <a:gd fmla="*/ 1681386 h 2157834" name="connsiteY395"/>
              <a:gd fmla="*/ 667611 w 2233844" name="connsiteX396"/>
              <a:gd fmla="*/ 1691307 h 2157834" name="connsiteY396"/>
              <a:gd fmla="*/ 649621 w 2233844" name="connsiteX397"/>
              <a:gd fmla="*/ 1698368 h 2157834" name="connsiteY397"/>
              <a:gd fmla="*/ 642726 w 2233844" name="connsiteX398"/>
              <a:gd fmla="*/ 1708289 h 2157834" name="connsiteY398"/>
              <a:gd fmla="*/ 643355 w 2233844" name="connsiteX399"/>
              <a:gd fmla="*/ 1733884 h 2157834" name="connsiteY399"/>
              <a:gd fmla="*/ 648811 w 2233844" name="connsiteX400"/>
              <a:gd fmla="*/ 1743673 h 2157834" name="connsiteY400"/>
              <a:gd fmla="*/ 666999 w 2233844" name="connsiteX401"/>
              <a:gd fmla="*/ 1764407 h 2157834" name="connsiteY401"/>
              <a:gd fmla="*/ 664255 w 2233844" name="connsiteX402"/>
              <a:gd fmla="*/ 1772443 h 2157834" name="connsiteY402"/>
              <a:gd fmla="*/ 657641 w 2233844" name="connsiteX403"/>
              <a:gd fmla="*/ 1777305 h 2157834" name="connsiteY403"/>
              <a:gd fmla="*/ 652879 w 2233844" name="connsiteX404"/>
              <a:gd fmla="*/ 1787225 h 2157834" name="connsiteY404"/>
              <a:gd fmla="*/ 647042 w 2233844" name="connsiteX405"/>
              <a:gd fmla="*/ 1792434 h 2157834" name="connsiteY405"/>
              <a:gd fmla="*/ 635468 w 2233844" name="connsiteX406"/>
              <a:gd fmla="*/ 1794898 h 2157834" name="connsiteY406"/>
              <a:gd fmla="*/ 612170 w 2233844" name="connsiteX407"/>
              <a:gd fmla="*/ 1793145 h 2157834" name="connsiteY407"/>
              <a:gd fmla="*/ 596909 w 2233844" name="connsiteX408"/>
              <a:gd fmla="*/ 1796220 h 2157834" name="connsiteY408"/>
              <a:gd fmla="*/ 582176 w 2233844" name="connsiteX409"/>
              <a:gd fmla="*/ 1802222 h 2157834" name="connsiteY409"/>
              <a:gd fmla="*/ 562219 w 2233844" name="connsiteX410"/>
              <a:gd fmla="*/ 1802404 h 2157834" name="connsiteY410"/>
              <a:gd fmla="*/ 551190 w 2233844" name="connsiteX411"/>
              <a:gd fmla="*/ 1798783 h 2157834" name="connsiteY411"/>
              <a:gd fmla="*/ 538574 w 2233844" name="connsiteX412"/>
              <a:gd fmla="*/ 1791376 h 2157834" name="connsiteY412"/>
              <a:gd fmla="*/ 519956 w 2233844" name="connsiteX413"/>
              <a:gd fmla="*/ 1771964 h 2157834" name="connsiteY413"/>
              <a:gd fmla="*/ 480868 w 2233844" name="connsiteX414"/>
              <a:gd fmla="*/ 1765350 h 2157834" name="connsiteY414"/>
              <a:gd fmla="*/ 459951 w 2233844" name="connsiteX415"/>
              <a:gd fmla="*/ 1763845 h 2157834" name="connsiteY415"/>
              <a:gd fmla="*/ 449452 w 2233844" name="connsiteX416"/>
              <a:gd fmla="*/ 1786696 h 2157834" name="connsiteY416"/>
              <a:gd fmla="*/ 438340 w 2233844" name="connsiteX417"/>
              <a:gd fmla="*/ 1800222 h 2157834" name="connsiteY417"/>
              <a:gd fmla="*/ 423162 w 2233844" name="connsiteX418"/>
              <a:gd fmla="*/ 1815467 h 2157834" name="connsiteY418"/>
              <a:gd fmla="*/ 398359 w 2233844" name="connsiteX419"/>
              <a:gd fmla="*/ 1833027 h 2157834" name="connsiteY419"/>
              <a:gd fmla="*/ 387165 w 2233844" name="connsiteX420"/>
              <a:gd fmla="*/ 1838153 h 2157834" name="connsiteY420"/>
              <a:gd fmla="*/ 351566 w 2233844" name="connsiteX421"/>
              <a:gd fmla="*/ 1846073 h 2157834" name="connsiteY421"/>
              <a:gd fmla="*/ 327557 w 2233844" name="connsiteX422"/>
              <a:gd fmla="*/ 1861169 h 2157834" name="connsiteY422"/>
              <a:gd fmla="*/ 302144 w 2233844" name="connsiteX423"/>
              <a:gd fmla="*/ 1866807 h 2157834" name="connsiteY423"/>
              <a:gd fmla="*/ 286436 w 2233844" name="connsiteX424"/>
              <a:gd fmla="*/ 1873421 h 2157834" name="connsiteY424"/>
              <a:gd fmla="*/ 183358 w 2233844" name="connsiteX425"/>
              <a:gd fmla="*/ 1933608 h 2157834" name="connsiteY425"/>
              <a:gd fmla="*/ 157068 w 2233844" name="connsiteX426"/>
              <a:gd fmla="*/ 1955235 h 2157834" name="connsiteY426"/>
              <a:gd fmla="*/ 141542 w 2233844" name="connsiteX427"/>
              <a:gd fmla="*/ 1958674 h 2157834" name="connsiteY427"/>
              <a:gd fmla="*/ 128314 w 2233844" name="connsiteX428"/>
              <a:gd fmla="*/ 1955235 h 2157834" name="connsiteY428"/>
              <a:gd fmla="*/ 83918 w 2233844" name="connsiteX429"/>
              <a:gd fmla="*/ 1949415 h 2157834" name="connsiteY429"/>
              <a:gd fmla="*/ 81008 w 2233844" name="connsiteX430"/>
              <a:gd fmla="*/ 1955582 h 2157834" name="connsiteY430"/>
              <a:gd fmla="*/ 82248 w 2233844" name="connsiteX431"/>
              <a:gd fmla="*/ 1962031 h 2157834" name="connsiteY431"/>
              <a:gd fmla="*/ 101478 w 2233844" name="connsiteX432"/>
              <a:gd fmla="*/ 1971208 h 2157834" name="connsiteY432"/>
              <a:gd fmla="*/ 106240 w 2233844" name="connsiteX433"/>
              <a:gd fmla="*/ 1977921 h 2157834" name="connsiteY433"/>
              <a:gd fmla="*/ 107215 w 2233844" name="connsiteX434"/>
              <a:gd fmla="*/ 2008725 h 2157834" name="connsiteY434"/>
              <a:gd fmla="*/ 28758 w 2233844" name="connsiteX435"/>
              <a:gd fmla="*/ 2008725 h 2157834" name="connsiteY435"/>
              <a:gd fmla="*/ 16589 w 2233844" name="connsiteX436"/>
              <a:gd fmla="*/ 1986833 h 2157834" name="connsiteY436"/>
              <a:gd fmla="*/ -624 w 2233844" name="connsiteX437"/>
              <a:gd fmla="*/ 1967438 h 2157834" name="connsiteY437"/>
              <a:gd fmla="*/ -624 w 2233844" name="connsiteX438"/>
              <a:gd fmla="*/ 1967438 h 2157834" name="connsiteY438"/>
              <a:gd fmla="*/ 19052 w 2233844" name="connsiteX439"/>
              <a:gd fmla="*/ 1936997 h 2157834" name="connsiteY439"/>
              <a:gd fmla="*/ 77453 w 2233844" name="connsiteX440"/>
              <a:gd fmla="*/ 1820592 h 2157834" name="connsiteY440"/>
              <a:gd fmla="*/ 91673 w 2233844" name="connsiteX441"/>
              <a:gd fmla="*/ 1801710 h 2157834" name="connsiteY441"/>
              <a:gd fmla="*/ 105959 w 2233844" name="connsiteX442"/>
              <a:gd fmla="*/ 1787688 h 2157834" name="connsiteY442"/>
              <a:gd fmla="*/ 128645 w 2233844" name="connsiteX443"/>
              <a:gd fmla="*/ 1770211 h 2157834" name="connsiteY443"/>
              <a:gd fmla="*/ 146833 w 2233844" name="connsiteX444"/>
              <a:gd fmla="*/ 1762258 h 2157834" name="connsiteY444"/>
              <a:gd fmla="*/ 166675 w 2233844" name="connsiteX445"/>
              <a:gd fmla="*/ 1748501 h 2157834" name="connsiteY445"/>
              <a:gd fmla="*/ 181556 w 2233844" name="connsiteX446"/>
              <a:gd fmla="*/ 1742152 h 2157834" name="connsiteY446"/>
              <a:gd fmla="*/ 202290 w 2233844" name="connsiteX447"/>
              <a:gd fmla="*/ 1740912 h 2157834" name="connsiteY447"/>
              <a:gd fmla="*/ 231590 w 2233844" name="connsiteX448"/>
              <a:gd fmla="*/ 1724939 h 2157834" name="connsiteY448"/>
              <a:gd fmla="*/ 274398 w 2233844" name="connsiteX449"/>
              <a:gd fmla="*/ 1682412 h 2157834" name="connsiteY449"/>
              <a:gd fmla="*/ 328401 w 2233844" name="connsiteX450"/>
              <a:gd fmla="*/ 1613925 h 2157834" name="connsiteY450"/>
              <a:gd fmla="*/ 335808 w 2233844" name="connsiteX451"/>
              <a:gd fmla="*/ 1598581 h 2157834" name="connsiteY451"/>
              <a:gd fmla="*/ 344902 w 2233844" name="connsiteX452"/>
              <a:gd fmla="*/ 1553755 h 2157834" name="connsiteY452"/>
              <a:gd fmla="*/ 343662 w 2233844" name="connsiteX453"/>
              <a:gd fmla="*/ 1536195 h 2157834" name="connsiteY453"/>
              <a:gd fmla="*/ 337396 w 2233844" name="connsiteX454"/>
              <a:gd fmla="*/ 1512186 h 2157834" name="connsiteY454"/>
              <a:gd fmla="*/ 336966 w 2233844" name="connsiteX455"/>
              <a:gd fmla="*/ 1482721 h 2157834" name="connsiteY455"/>
              <a:gd fmla="*/ 353186 w 2233844" name="connsiteX456"/>
              <a:gd fmla="*/ 1446791 h 2157834" name="connsiteY456"/>
              <a:gd fmla="*/ 349483 w 2233844" name="connsiteX457"/>
              <a:gd fmla="*/ 1441682 h 2157834" name="connsiteY457"/>
              <a:gd fmla="*/ 354344 w 2233844" name="connsiteX458"/>
              <a:gd fmla="*/ 1416533 h 2157834" name="connsiteY458"/>
              <a:gd fmla="*/ 367307 w 2233844" name="connsiteX459"/>
              <a:gd fmla="*/ 1386175 h 2157834" name="connsiteY459"/>
              <a:gd fmla="*/ 376848 w 2233844" name="connsiteX460"/>
              <a:gd fmla="*/ 1373741 h 2157834" name="connsiteY460"/>
              <a:gd fmla="*/ 396160 w 2233844" name="connsiteX461"/>
              <a:gd fmla="*/ 1358033 h 2157834" name="connsiteY461"/>
              <a:gd fmla="*/ 404907 w 2233844" name="connsiteX462"/>
              <a:gd fmla="*/ 1344160 h 2157834" name="connsiteY462"/>
              <a:gd fmla="*/ 406561 w 2233844" name="connsiteX463"/>
              <a:gd fmla="*/ 1337546 h 2157834" name="connsiteY463"/>
              <a:gd fmla="*/ 405155 w 2233844" name="connsiteX464"/>
              <a:gd fmla="*/ 1309140 h 2157834" name="connsiteY464"/>
              <a:gd fmla="*/ 402146 w 2233844" name="connsiteX465"/>
              <a:gd fmla="*/ 1302956 h 2157834" name="connsiteY465"/>
              <a:gd fmla="*/ 385611 w 2233844" name="connsiteX466"/>
              <a:gd fmla="*/ 1286024 h 2157834" name="connsiteY466"/>
              <a:gd fmla="*/ 382784 w 2233844" name="connsiteX467"/>
              <a:gd fmla="*/ 1279840 h 2157834" name="connsiteY467"/>
              <a:gd fmla="*/ 382354 w 2233844" name="connsiteX468"/>
              <a:gd fmla="*/ 1261487 h 2157834" name="connsiteY468"/>
              <a:gd fmla="*/ 387116 w 2233844" name="connsiteX469"/>
              <a:gd fmla="*/ 1254344 h 2157834" name="connsiteY469"/>
              <a:gd fmla="*/ 385264 w 2233844" name="connsiteX470"/>
              <a:gd fmla="*/ 1239247 h 2157834" name="connsiteY470"/>
              <a:gd fmla="*/ 388174 w 2233844" name="connsiteX471"/>
              <a:gd fmla="*/ 1229095 h 2157834" name="connsiteY471"/>
              <a:gd fmla="*/ 384867 w 2233844" name="connsiteX472"/>
              <a:gd fmla="*/ 1211370 h 2157834" name="connsiteY472"/>
              <a:gd fmla="*/ 378600 w 2233844" name="connsiteX473"/>
              <a:gd fmla="*/ 1202094 h 2157834" name="connsiteY473"/>
              <a:gd fmla="*/ 374020 w 2233844" name="connsiteX474"/>
              <a:gd fmla="*/ 1188601 h 2157834" name="connsiteY474"/>
              <a:gd fmla="*/ 375508 w 2233844" name="connsiteX475"/>
              <a:gd fmla="*/ 1162394 h 2157834" name="connsiteY475"/>
              <a:gd fmla="*/ 379311 w 2233844" name="connsiteX476"/>
              <a:gd fmla="*/ 1151183 h 2157834" name="connsiteY476"/>
              <a:gd fmla="*/ 384784 w 2233844" name="connsiteX477"/>
              <a:gd fmla="*/ 1142271 h 2157834" name="connsiteY477"/>
              <a:gd fmla="*/ 393878 w 2233844" name="connsiteX478"/>
              <a:gd fmla="*/ 1133623 h 2157834" name="connsiteY478"/>
              <a:gd fmla="*/ 401369 w 2233844" name="connsiteX479"/>
              <a:gd fmla="*/ 1119685 h 2157834" name="connsiteY479"/>
              <a:gd fmla="*/ 411174 w 2233844" name="connsiteX480"/>
              <a:gd fmla="*/ 1070891 h 2157834" name="connsiteY480"/>
              <a:gd fmla="*/ 424583 w 2233844" name="connsiteX481"/>
              <a:gd fmla="*/ 1038582 h 2157834" name="connsiteY481"/>
              <a:gd fmla="*/ 437117 w 2233844" name="connsiteX482"/>
              <a:gd fmla="*/ 1019434 h 2157834" name="connsiteY482"/>
              <a:gd fmla="*/ 440027 w 2233844" name="connsiteX483"/>
              <a:gd fmla="*/ 982115 h 2157834" name="connsiteY483"/>
              <a:gd fmla="*/ 442755 w 2233844" name="connsiteX484"/>
              <a:gd fmla="*/ 975402 h 2157834" name="connsiteY484"/>
              <a:gd fmla="*/ 434289 w 2233844" name="connsiteX485"/>
              <a:gd fmla="*/ 935173 h 2157834" name="connsiteY485"/>
              <a:gd fmla="*/ 436935 w 2233844" name="connsiteX486"/>
              <a:gd fmla="*/ 918490 h 2157834" name="connsiteY486"/>
              <a:gd fmla="*/ 443995 w 2233844" name="connsiteX487"/>
              <a:gd fmla="*/ 895539 h 2157834" name="connsiteY487"/>
              <a:gd fmla="*/ 441697 w 2233844" name="connsiteX488"/>
              <a:gd fmla="*/ 883535 h 2157834" name="connsiteY488"/>
              <a:gd fmla="*/ 436323 w 2233844" name="connsiteX489"/>
              <a:gd fmla="*/ 877368 h 2157834" name="connsiteY489"/>
              <a:gd fmla="*/ 443020 w 2233844" name="connsiteX490"/>
              <a:gd fmla="*/ 859725 h 2157834" name="connsiteY490"/>
              <a:gd fmla="*/ 444673 w 2233844" name="connsiteX491"/>
              <a:gd fmla="*/ 817975 h 2157834" name="connsiteY491"/>
              <a:gd fmla="*/ 447980 w 2233844" name="connsiteX492"/>
              <a:gd fmla="*/ 809956 h 2157834" name="connsiteY492"/>
              <a:gd fmla="*/ 461472 w 2233844" name="connsiteX493"/>
              <a:gd fmla="*/ 799373 h 2157834" name="connsiteY493"/>
              <a:gd fmla="*/ 470385 w 2233844" name="connsiteX494"/>
              <a:gd fmla="*/ 787981 h 2157834" name="connsiteY494"/>
              <a:gd fmla="*/ 471807 w 2233844" name="connsiteX495"/>
              <a:gd fmla="*/ 780921 h 2157834" name="connsiteY495"/>
              <a:gd fmla="*/ 476569 w 2233844" name="connsiteX496"/>
              <a:gd fmla="*/ 775348 h 2157834" name="connsiteY496"/>
              <a:gd fmla="*/ 482124 w 2233844" name="connsiteX497"/>
              <a:gd fmla="*/ 761162 h 2157834" name="connsiteY497"/>
              <a:gd fmla="*/ 486357 w 2233844" name="connsiteX498"/>
              <a:gd fmla="*/ 742444 h 2157834" name="connsiteY498"/>
              <a:gd fmla="*/ 513805 w 2233844" name="connsiteX499"/>
              <a:gd fmla="*/ 716584 h 2157834" name="connsiteY499"/>
              <a:gd fmla="*/ 515045 w 2233844" name="connsiteX500"/>
              <a:gd fmla="*/ 709970 h 2157834" name="connsiteY500"/>
              <a:gd fmla="*/ 529430 w 2233844" name="connsiteX501"/>
              <a:gd fmla="*/ 685267 h 2157834" name="connsiteY501"/>
              <a:gd fmla="*/ 531365 w 2233844" name="connsiteX502"/>
              <a:gd fmla="*/ 678819 h 2157834" name="connsiteY502"/>
              <a:gd fmla="*/ 536920 w 2233844" name="connsiteX503"/>
              <a:gd fmla="*/ 673445 h 2157834" name="connsiteY503"/>
              <a:gd fmla="*/ 540360 w 2233844" name="connsiteX504"/>
              <a:gd fmla="*/ 666203 h 2157834" name="connsiteY504"/>
              <a:gd fmla="*/ 543898 w 2233844" name="connsiteX505"/>
              <a:gd fmla="*/ 653669 h 2157834" name="connsiteY505"/>
              <a:gd fmla="*/ 542245 w 2233844" name="connsiteX506"/>
              <a:gd fmla="*/ 636820 h 2157834" name="connsiteY506"/>
              <a:gd fmla="*/ 550264 w 2233844" name="connsiteX507"/>
              <a:gd fmla="*/ 615557 h 2157834" name="connsiteY507"/>
              <a:gd fmla="*/ 564120 w 2233844" name="connsiteX508"/>
              <a:gd fmla="*/ 599849 h 2157834" name="connsiteY508"/>
              <a:gd fmla="*/ 568618 w 2233844" name="connsiteX509"/>
              <a:gd fmla="*/ 583959 h 2157834" name="connsiteY509"/>
              <a:gd fmla="*/ 583350 w 2233844" name="connsiteX510"/>
              <a:gd fmla="*/ 576270 h 2157834" name="connsiteY510"/>
              <a:gd fmla="*/ 588029 w 2233844" name="connsiteX511"/>
              <a:gd fmla="*/ 571607 h 2157834" name="connsiteY511"/>
              <a:gd fmla="*/ 594924 w 2233844" name="connsiteX512"/>
              <a:gd fmla="*/ 559074 h 2157834" name="connsiteY512"/>
              <a:gd fmla="*/ 599422 w 2233844" name="connsiteX513"/>
              <a:gd fmla="*/ 544953 h 2157834" name="connsiteY513"/>
              <a:gd fmla="*/ 597471 w 2233844" name="connsiteX514"/>
              <a:gd fmla="*/ 530485 h 2157834" name="connsiteY514"/>
              <a:gd fmla="*/ 601704 w 2233844" name="connsiteX515"/>
              <a:gd fmla="*/ 510809 h 2157834" name="connsiteY515"/>
              <a:gd fmla="*/ 596859 w 2233844" name="connsiteX516"/>
              <a:gd fmla="*/ 495184 h 2157834" name="connsiteY516"/>
              <a:gd fmla="*/ 598893 w 2233844" name="connsiteX517"/>
              <a:gd fmla="*/ 477624 h 2157834" name="connsiteY517"/>
              <a:gd fmla="*/ 592973 w 2233844" name="connsiteX518"/>
              <a:gd fmla="*/ 453698 h 2157834" name="connsiteY518"/>
              <a:gd fmla="*/ 590758 w 2233844" name="connsiteX519"/>
              <a:gd fmla="*/ 425820 h 2157834" name="connsiteY519"/>
              <a:gd fmla="*/ 585301 w 2233844" name="connsiteX520"/>
              <a:gd fmla="*/ 405780 h 2157834" name="connsiteY520"/>
              <a:gd fmla="*/ 584061 w 2233844" name="connsiteX521"/>
              <a:gd fmla="*/ 392371 h 2157834" name="connsiteY521"/>
              <a:gd fmla="*/ 587054 w 2233844" name="connsiteX522"/>
              <a:gd fmla="*/ 377803 h 2157834" name="connsiteY522"/>
              <a:gd fmla="*/ 588211 w 2233844" name="connsiteX523"/>
              <a:gd fmla="*/ 351695 h 2157834" name="connsiteY523"/>
              <a:gd fmla="*/ 597917 w 2233844" name="connsiteX524"/>
              <a:gd fmla="*/ 339509 h 2157834" name="connsiteY524"/>
              <a:gd fmla="*/ 602497 w 2233844" name="connsiteX525"/>
              <a:gd fmla="*/ 328563 h 2157834" name="connsiteY525"/>
              <a:gd fmla="*/ 601538 w 2233844" name="connsiteX526"/>
              <a:gd fmla="*/ 300867 h 2157834" name="connsiteY526"/>
              <a:gd fmla="*/ 592973 w 2233844" name="connsiteX527"/>
              <a:gd fmla="*/ 275453 h 2157834" name="connsiteY527"/>
              <a:gd fmla="*/ 573826 w 2233844" name="connsiteX528"/>
              <a:gd fmla="*/ 240945 h 2157834" name="connsiteY528"/>
              <a:gd fmla="*/ 573297 w 2233844" name="connsiteX529"/>
              <a:gd fmla="*/ 233273 h 2157834" name="connsiteY529"/>
              <a:gd fmla="*/ 581564 w 2233844" name="connsiteX530"/>
              <a:gd fmla="*/ 225419 h 2157834" name="connsiteY530"/>
              <a:gd fmla="*/ 589600 w 2233844" name="connsiteX531"/>
              <a:gd fmla="*/ 221616 h 2157834" name="connsiteY531"/>
              <a:gd fmla="*/ 598248 w 2233844" name="connsiteX532"/>
              <a:gd fmla="*/ 224708 h 2157834" name="connsiteY532"/>
              <a:gd fmla="*/ 620834 w 2233844" name="connsiteX533"/>
              <a:gd fmla="*/ 222063 h 2157834" name="connsiteY533"/>
              <a:gd fmla="*/ 636906 w 2233844" name="connsiteX534"/>
              <a:gd fmla="*/ 210323 h 2157834" name="connsiteY534"/>
              <a:gd fmla="*/ 642726 w 2233844" name="connsiteX535"/>
              <a:gd fmla="*/ 203263 h 2157834" name="connsiteY535"/>
              <a:gd fmla="*/ 647406 w 2233844" name="connsiteX536"/>
              <a:gd fmla="*/ 192581 h 2157834" name="connsiteY536"/>
              <a:gd fmla="*/ 653226 w 2233844" name="connsiteX537"/>
              <a:gd fmla="*/ 165051 h 2157834" name="connsiteY537"/>
              <a:gd fmla="*/ 668107 w 2233844" name="connsiteX538"/>
              <a:gd fmla="*/ 149343 h 2157834" name="connsiteY538"/>
              <a:gd fmla="*/ 674192 w 2233844" name="connsiteX539"/>
              <a:gd fmla="*/ 137603 h 2157834" name="connsiteY539"/>
              <a:gd fmla="*/ 681599 w 2233844" name="connsiteX540"/>
              <a:gd fmla="*/ 134693 h 2157834" name="connsiteY540"/>
              <a:gd fmla="*/ 685932 w 2233844" name="connsiteX541"/>
              <a:gd fmla="*/ 126310 h 2157834" name="connsiteY541"/>
              <a:gd fmla="*/ 703491 w 2233844" name="connsiteX542"/>
              <a:gd fmla="*/ 110172 h 2157834" name="connsiteY542"/>
              <a:gd fmla="*/ 706220 w 2233844" name="connsiteX543"/>
              <a:gd fmla="*/ 100813 h 2157834" name="connsiteY543"/>
              <a:gd fmla="*/ 717612 w 2233844" name="connsiteX544"/>
              <a:gd fmla="*/ 84576 h 2157834" name="connsiteY544"/>
              <a:gd fmla="*/ 722457 w 2233844" name="connsiteX545"/>
              <a:gd fmla="*/ 70274 h 2157834" name="connsiteY545"/>
              <a:gd fmla="*/ 730724 w 2233844" name="connsiteX546"/>
              <a:gd fmla="*/ 60667 h 2157834" name="connsiteY546"/>
              <a:gd fmla="*/ 739190 w 2233844" name="connsiteX547"/>
              <a:gd fmla="*/ 57360 h 2157834" name="connsiteY547"/>
              <a:gd fmla="*/ 757990 w 2233844" name="connsiteX548"/>
              <a:gd fmla="*/ 56914 h 2157834" name="connsiteY548"/>
              <a:gd fmla="*/ 769019 w 2233844" name="connsiteX549"/>
              <a:gd fmla="*/ 38725 h 2157834" name="connsiteY549"/>
              <a:gd fmla="*/ 802204 w 2233844" name="connsiteX550"/>
              <a:gd fmla="*/ 20025 h 2157834" name="connsiteY550"/>
              <a:gd fmla="*/ 814820 w 2233844" name="connsiteX551"/>
              <a:gd fmla="*/ 6516 h 2157834" name="connsiteY551"/>
              <a:gd fmla="*/ 822310 w 2233844" name="connsiteX552"/>
              <a:gd fmla="*/ 3953 h 2157834" name="connsiteY552"/>
              <a:gd fmla="*/ 835108 w 2233844" name="connsiteX553"/>
              <a:gd fmla="*/ 6069 h 2157834" name="connsiteY553"/>
              <a:gd fmla="*/ 844285 w 2233844" name="connsiteX554"/>
              <a:gd fmla="*/ 5375 h 2157834" name="connsiteY554"/>
              <a:gd fmla="*/ 849940 w 2233844" name="connsiteX555"/>
              <a:gd fmla="*/ 1307 h 2157834" name="connsiteY555"/>
              <a:gd fmla="*/ 857711 w 2233844" name="connsiteX556"/>
              <a:gd fmla="*/ -462 h 2157834" name="connsiteY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Lst>
            <a:rect b="b" l="l" r="r" t="t"/>
            <a:pathLst>
              <a:path h="2157834" w="2233844">
                <a:moveTo>
                  <a:pt x="871038" y="3490"/>
                </a:moveTo>
                <a:lnTo>
                  <a:pt x="897676" y="3126"/>
                </a:lnTo>
                <a:lnTo>
                  <a:pt x="920097" y="11856"/>
                </a:lnTo>
                <a:lnTo>
                  <a:pt x="934118" y="14237"/>
                </a:lnTo>
                <a:lnTo>
                  <a:pt x="940567" y="19628"/>
                </a:lnTo>
                <a:lnTo>
                  <a:pt x="947809" y="35782"/>
                </a:lnTo>
                <a:lnTo>
                  <a:pt x="959532" y="46364"/>
                </a:lnTo>
                <a:lnTo>
                  <a:pt x="966857" y="48481"/>
                </a:lnTo>
                <a:lnTo>
                  <a:pt x="975505" y="46546"/>
                </a:lnTo>
                <a:lnTo>
                  <a:pt x="990254" y="50250"/>
                </a:lnTo>
                <a:lnTo>
                  <a:pt x="1009649" y="67016"/>
                </a:lnTo>
                <a:lnTo>
                  <a:pt x="1027837" y="75581"/>
                </a:lnTo>
                <a:lnTo>
                  <a:pt x="1039031" y="89256"/>
                </a:lnTo>
                <a:lnTo>
                  <a:pt x="1062874" y="103988"/>
                </a:lnTo>
                <a:lnTo>
                  <a:pt x="1070464" y="104517"/>
                </a:lnTo>
                <a:lnTo>
                  <a:pt x="1080517" y="110784"/>
                </a:lnTo>
                <a:lnTo>
                  <a:pt x="1092256" y="126756"/>
                </a:lnTo>
                <a:lnTo>
                  <a:pt x="1111668" y="145639"/>
                </a:lnTo>
                <a:lnTo>
                  <a:pt x="1113950" y="153576"/>
                </a:lnTo>
                <a:lnTo>
                  <a:pt x="1110875" y="168854"/>
                </a:lnTo>
                <a:lnTo>
                  <a:pt x="1114182" y="180676"/>
                </a:lnTo>
                <a:lnTo>
                  <a:pt x="1118679" y="185637"/>
                </a:lnTo>
                <a:lnTo>
                  <a:pt x="1127327" y="188299"/>
                </a:lnTo>
                <a:lnTo>
                  <a:pt x="1134222" y="197740"/>
                </a:lnTo>
                <a:lnTo>
                  <a:pt x="1140571" y="199063"/>
                </a:lnTo>
                <a:lnTo>
                  <a:pt x="1154956" y="208769"/>
                </a:lnTo>
                <a:lnTo>
                  <a:pt x="1189464" y="203808"/>
                </a:lnTo>
                <a:lnTo>
                  <a:pt x="1197732" y="205925"/>
                </a:lnTo>
                <a:lnTo>
                  <a:pt x="1208314" y="205743"/>
                </a:lnTo>
                <a:lnTo>
                  <a:pt x="1228354" y="196831"/>
                </a:lnTo>
                <a:lnTo>
                  <a:pt x="1233827" y="199129"/>
                </a:lnTo>
                <a:lnTo>
                  <a:pt x="1257819" y="201775"/>
                </a:lnTo>
                <a:lnTo>
                  <a:pt x="1273262" y="209099"/>
                </a:lnTo>
                <a:lnTo>
                  <a:pt x="1287647" y="211844"/>
                </a:lnTo>
                <a:lnTo>
                  <a:pt x="1294973" y="218111"/>
                </a:lnTo>
                <a:lnTo>
                  <a:pt x="1299933" y="227718"/>
                </a:lnTo>
                <a:lnTo>
                  <a:pt x="1315922" y="237258"/>
                </a:lnTo>
                <a:lnTo>
                  <a:pt x="1320502" y="236630"/>
                </a:lnTo>
                <a:lnTo>
                  <a:pt x="1326058" y="241590"/>
                </a:lnTo>
                <a:lnTo>
                  <a:pt x="1333283" y="239209"/>
                </a:lnTo>
                <a:lnTo>
                  <a:pt x="1337169" y="229685"/>
                </a:lnTo>
                <a:lnTo>
                  <a:pt x="1346098" y="227205"/>
                </a:lnTo>
                <a:lnTo>
                  <a:pt x="1360830" y="239656"/>
                </a:lnTo>
                <a:lnTo>
                  <a:pt x="1387286" y="248998"/>
                </a:lnTo>
                <a:lnTo>
                  <a:pt x="1398860" y="246617"/>
                </a:lnTo>
                <a:lnTo>
                  <a:pt x="1406367" y="249709"/>
                </a:lnTo>
                <a:lnTo>
                  <a:pt x="1426044" y="252718"/>
                </a:lnTo>
                <a:lnTo>
                  <a:pt x="1450300" y="235324"/>
                </a:lnTo>
                <a:lnTo>
                  <a:pt x="1453045" y="235324"/>
                </a:lnTo>
                <a:lnTo>
                  <a:pt x="1457724" y="239127"/>
                </a:lnTo>
                <a:lnTo>
                  <a:pt x="1474044" y="236828"/>
                </a:lnTo>
                <a:lnTo>
                  <a:pt x="1484543" y="246270"/>
                </a:lnTo>
                <a:lnTo>
                  <a:pt x="1493803" y="246352"/>
                </a:lnTo>
                <a:lnTo>
                  <a:pt x="1509246" y="254835"/>
                </a:lnTo>
                <a:lnTo>
                  <a:pt x="1530741" y="256868"/>
                </a:lnTo>
                <a:lnTo>
                  <a:pt x="1537603" y="259332"/>
                </a:lnTo>
                <a:lnTo>
                  <a:pt x="1543969" y="255628"/>
                </a:lnTo>
                <a:lnTo>
                  <a:pt x="1550947" y="255099"/>
                </a:lnTo>
                <a:lnTo>
                  <a:pt x="1557908" y="259944"/>
                </a:lnTo>
                <a:lnTo>
                  <a:pt x="1575997" y="262771"/>
                </a:lnTo>
                <a:lnTo>
                  <a:pt x="1584827" y="268426"/>
                </a:lnTo>
                <a:lnTo>
                  <a:pt x="1595326" y="279008"/>
                </a:lnTo>
                <a:lnTo>
                  <a:pt x="1610951" y="286780"/>
                </a:lnTo>
                <a:lnTo>
                  <a:pt x="1624361" y="290219"/>
                </a:lnTo>
                <a:lnTo>
                  <a:pt x="1645179" y="290384"/>
                </a:lnTo>
                <a:lnTo>
                  <a:pt x="1664772" y="287077"/>
                </a:lnTo>
                <a:lnTo>
                  <a:pt x="1674925" y="287342"/>
                </a:lnTo>
                <a:lnTo>
                  <a:pt x="1679885" y="284035"/>
                </a:lnTo>
                <a:lnTo>
                  <a:pt x="1679885" y="284035"/>
                </a:lnTo>
                <a:lnTo>
                  <a:pt x="1707597" y="293840"/>
                </a:lnTo>
                <a:lnTo>
                  <a:pt x="1743246" y="322958"/>
                </a:lnTo>
                <a:lnTo>
                  <a:pt x="1750918" y="325868"/>
                </a:lnTo>
                <a:lnTo>
                  <a:pt x="1763451" y="324810"/>
                </a:lnTo>
                <a:lnTo>
                  <a:pt x="1765485" y="349165"/>
                </a:lnTo>
                <a:lnTo>
                  <a:pt x="1790188" y="361599"/>
                </a:lnTo>
                <a:lnTo>
                  <a:pt x="1802010" y="364691"/>
                </a:lnTo>
                <a:lnTo>
                  <a:pt x="1814544" y="359847"/>
                </a:lnTo>
                <a:lnTo>
                  <a:pt x="1821786" y="359483"/>
                </a:lnTo>
                <a:lnTo>
                  <a:pt x="1829111" y="355250"/>
                </a:lnTo>
                <a:lnTo>
                  <a:pt x="1835361" y="356903"/>
                </a:lnTo>
                <a:lnTo>
                  <a:pt x="1841810" y="361666"/>
                </a:lnTo>
                <a:lnTo>
                  <a:pt x="1847729" y="359913"/>
                </a:lnTo>
                <a:lnTo>
                  <a:pt x="1855567" y="354175"/>
                </a:lnTo>
                <a:lnTo>
                  <a:pt x="1866165" y="354175"/>
                </a:lnTo>
                <a:lnTo>
                  <a:pt x="1873325" y="351695"/>
                </a:lnTo>
                <a:lnTo>
                  <a:pt x="1880451" y="355928"/>
                </a:lnTo>
                <a:lnTo>
                  <a:pt x="1888851" y="355663"/>
                </a:lnTo>
                <a:lnTo>
                  <a:pt x="1893431" y="360707"/>
                </a:lnTo>
                <a:lnTo>
                  <a:pt x="1898392" y="361666"/>
                </a:lnTo>
                <a:lnTo>
                  <a:pt x="1906858" y="368031"/>
                </a:lnTo>
                <a:lnTo>
                  <a:pt x="1933313" y="376150"/>
                </a:lnTo>
                <a:lnTo>
                  <a:pt x="1937909" y="375340"/>
                </a:lnTo>
                <a:lnTo>
                  <a:pt x="1944705" y="368825"/>
                </a:lnTo>
                <a:lnTo>
                  <a:pt x="1953254" y="371471"/>
                </a:lnTo>
                <a:lnTo>
                  <a:pt x="1957487" y="370677"/>
                </a:lnTo>
                <a:lnTo>
                  <a:pt x="1965440" y="374381"/>
                </a:lnTo>
                <a:lnTo>
                  <a:pt x="1977444" y="371471"/>
                </a:lnTo>
                <a:lnTo>
                  <a:pt x="1974137" y="386468"/>
                </a:lnTo>
                <a:lnTo>
                  <a:pt x="1969541" y="396091"/>
                </a:lnTo>
                <a:lnTo>
                  <a:pt x="1956577" y="406772"/>
                </a:lnTo>
                <a:lnTo>
                  <a:pt x="1943250" y="424961"/>
                </a:lnTo>
                <a:lnTo>
                  <a:pt x="1936372" y="430599"/>
                </a:lnTo>
                <a:lnTo>
                  <a:pt x="1929477" y="432897"/>
                </a:lnTo>
                <a:lnTo>
                  <a:pt x="1916861" y="423638"/>
                </a:lnTo>
                <a:lnTo>
                  <a:pt x="1896738" y="423274"/>
                </a:lnTo>
                <a:lnTo>
                  <a:pt x="1890554" y="416396"/>
                </a:lnTo>
                <a:lnTo>
                  <a:pt x="1880236" y="413089"/>
                </a:lnTo>
                <a:lnTo>
                  <a:pt x="1870530" y="419967"/>
                </a:lnTo>
                <a:lnTo>
                  <a:pt x="1852888" y="440702"/>
                </a:lnTo>
                <a:lnTo>
                  <a:pt x="1842471" y="449796"/>
                </a:lnTo>
                <a:lnTo>
                  <a:pt x="1829938" y="453500"/>
                </a:lnTo>
                <a:lnTo>
                  <a:pt x="1819008" y="452706"/>
                </a:lnTo>
                <a:lnTo>
                  <a:pt x="1811584" y="449548"/>
                </a:lnTo>
                <a:lnTo>
                  <a:pt x="1792949" y="460924"/>
                </a:lnTo>
                <a:lnTo>
                  <a:pt x="1754754" y="471076"/>
                </a:lnTo>
                <a:lnTo>
                  <a:pt x="1737707" y="477872"/>
                </a:lnTo>
                <a:lnTo>
                  <a:pt x="1725356" y="494407"/>
                </a:lnTo>
                <a:lnTo>
                  <a:pt x="1726149" y="505799"/>
                </a:lnTo>
                <a:lnTo>
                  <a:pt x="1734631" y="514612"/>
                </a:lnTo>
                <a:lnTo>
                  <a:pt x="1761897" y="521226"/>
                </a:lnTo>
                <a:lnTo>
                  <a:pt x="1768511" y="524665"/>
                </a:lnTo>
                <a:lnTo>
                  <a:pt x="1774166" y="530833"/>
                </a:lnTo>
                <a:lnTo>
                  <a:pt x="1775307" y="542919"/>
                </a:lnTo>
                <a:lnTo>
                  <a:pt x="1769751" y="571343"/>
                </a:lnTo>
                <a:lnTo>
                  <a:pt x="1769487" y="585811"/>
                </a:lnTo>
                <a:lnTo>
                  <a:pt x="1773190" y="599749"/>
                </a:lnTo>
                <a:lnTo>
                  <a:pt x="1779374" y="604875"/>
                </a:lnTo>
                <a:lnTo>
                  <a:pt x="1786336" y="605487"/>
                </a:lnTo>
                <a:lnTo>
                  <a:pt x="1793396" y="600378"/>
                </a:lnTo>
                <a:lnTo>
                  <a:pt x="1818727" y="568962"/>
                </a:lnTo>
                <a:lnTo>
                  <a:pt x="1832054" y="558198"/>
                </a:lnTo>
                <a:lnTo>
                  <a:pt x="1846092" y="555205"/>
                </a:lnTo>
                <a:lnTo>
                  <a:pt x="1854905" y="562265"/>
                </a:lnTo>
                <a:lnTo>
                  <a:pt x="1855699" y="569408"/>
                </a:lnTo>
                <a:lnTo>
                  <a:pt x="1853037" y="581941"/>
                </a:lnTo>
                <a:lnTo>
                  <a:pt x="1839991" y="610166"/>
                </a:lnTo>
                <a:lnTo>
                  <a:pt x="1838933" y="624122"/>
                </a:lnTo>
                <a:lnTo>
                  <a:pt x="1827458" y="643699"/>
                </a:lnTo>
                <a:lnTo>
                  <a:pt x="1826928" y="650776"/>
                </a:lnTo>
                <a:lnTo>
                  <a:pt x="1831525" y="661622"/>
                </a:lnTo>
                <a:lnTo>
                  <a:pt x="1832848" y="671940"/>
                </a:lnTo>
                <a:lnTo>
                  <a:pt x="1820430" y="695915"/>
                </a:lnTo>
                <a:lnTo>
                  <a:pt x="1824399" y="706680"/>
                </a:lnTo>
                <a:lnTo>
                  <a:pt x="1842587" y="728026"/>
                </a:lnTo>
                <a:lnTo>
                  <a:pt x="1853615" y="738278"/>
                </a:lnTo>
                <a:lnTo>
                  <a:pt x="1867637" y="743651"/>
                </a:lnTo>
                <a:lnTo>
                  <a:pt x="1918894" y="734375"/>
                </a:lnTo>
                <a:lnTo>
                  <a:pt x="1925856" y="734557"/>
                </a:lnTo>
                <a:lnTo>
                  <a:pt x="1933362" y="737649"/>
                </a:lnTo>
                <a:lnTo>
                  <a:pt x="1951286" y="757855"/>
                </a:lnTo>
                <a:lnTo>
                  <a:pt x="1984984" y="774274"/>
                </a:lnTo>
                <a:lnTo>
                  <a:pt x="2009174" y="791916"/>
                </a:lnTo>
                <a:lnTo>
                  <a:pt x="2012878" y="802862"/>
                </a:lnTo>
                <a:lnTo>
                  <a:pt x="2015970" y="830740"/>
                </a:lnTo>
                <a:lnTo>
                  <a:pt x="2012663" y="833650"/>
                </a:lnTo>
                <a:lnTo>
                  <a:pt x="2002858" y="832774"/>
                </a:lnTo>
                <a:lnTo>
                  <a:pt x="1979048" y="822720"/>
                </a:lnTo>
                <a:lnTo>
                  <a:pt x="1929097" y="814238"/>
                </a:lnTo>
                <a:lnTo>
                  <a:pt x="1888504" y="843538"/>
                </a:lnTo>
                <a:lnTo>
                  <a:pt x="1861850" y="857923"/>
                </a:lnTo>
                <a:lnTo>
                  <a:pt x="1857352" y="858535"/>
                </a:lnTo>
                <a:lnTo>
                  <a:pt x="1847431" y="854484"/>
                </a:lnTo>
                <a:lnTo>
                  <a:pt x="1828284" y="833650"/>
                </a:lnTo>
                <a:lnTo>
                  <a:pt x="1824977" y="833137"/>
                </a:lnTo>
                <a:lnTo>
                  <a:pt x="1824184" y="840099"/>
                </a:lnTo>
                <a:lnTo>
                  <a:pt x="1813238" y="843075"/>
                </a:lnTo>
                <a:lnTo>
                  <a:pt x="1814031" y="851640"/>
                </a:lnTo>
                <a:lnTo>
                  <a:pt x="1808657" y="857559"/>
                </a:lnTo>
                <a:lnTo>
                  <a:pt x="1799745" y="857559"/>
                </a:lnTo>
                <a:lnTo>
                  <a:pt x="1799910" y="864603"/>
                </a:lnTo>
                <a:lnTo>
                  <a:pt x="1793379" y="867348"/>
                </a:lnTo>
                <a:lnTo>
                  <a:pt x="1792420" y="872027"/>
                </a:lnTo>
                <a:lnTo>
                  <a:pt x="1788882" y="872027"/>
                </a:lnTo>
                <a:lnTo>
                  <a:pt x="1785790" y="876425"/>
                </a:lnTo>
                <a:lnTo>
                  <a:pt x="1778366" y="876078"/>
                </a:lnTo>
                <a:lnTo>
                  <a:pt x="1763121" y="881998"/>
                </a:lnTo>
                <a:lnTo>
                  <a:pt x="1755349" y="876425"/>
                </a:lnTo>
                <a:lnTo>
                  <a:pt x="1746785" y="875284"/>
                </a:lnTo>
                <a:lnTo>
                  <a:pt x="1735574" y="856220"/>
                </a:lnTo>
                <a:lnTo>
                  <a:pt x="1721023" y="851028"/>
                </a:lnTo>
                <a:lnTo>
                  <a:pt x="1714029" y="851028"/>
                </a:lnTo>
                <a:lnTo>
                  <a:pt x="1710722" y="853855"/>
                </a:lnTo>
                <a:lnTo>
                  <a:pt x="1710276" y="857377"/>
                </a:lnTo>
                <a:lnTo>
                  <a:pt x="1715236" y="871233"/>
                </a:lnTo>
                <a:lnTo>
                  <a:pt x="1694948" y="908387"/>
                </a:lnTo>
                <a:lnTo>
                  <a:pt x="1686681" y="959992"/>
                </a:lnTo>
                <a:lnTo>
                  <a:pt x="1682547" y="970855"/>
                </a:lnTo>
                <a:lnTo>
                  <a:pt x="1667269" y="987803"/>
                </a:lnTo>
                <a:lnTo>
                  <a:pt x="1643442" y="1002883"/>
                </a:lnTo>
                <a:lnTo>
                  <a:pt x="1636828" y="1009232"/>
                </a:lnTo>
                <a:lnTo>
                  <a:pt x="1629851" y="1024428"/>
                </a:lnTo>
                <a:lnTo>
                  <a:pt x="1640532" y="1024064"/>
                </a:lnTo>
                <a:lnTo>
                  <a:pt x="1646353" y="1025916"/>
                </a:lnTo>
                <a:lnTo>
                  <a:pt x="1651925" y="1024064"/>
                </a:lnTo>
                <a:lnTo>
                  <a:pt x="1655447" y="1026263"/>
                </a:lnTo>
                <a:lnTo>
                  <a:pt x="1671585" y="1028214"/>
                </a:lnTo>
                <a:lnTo>
                  <a:pt x="1676363" y="1033076"/>
                </a:lnTo>
                <a:lnTo>
                  <a:pt x="1687028" y="1035192"/>
                </a:lnTo>
                <a:lnTo>
                  <a:pt x="1702389" y="1045113"/>
                </a:lnTo>
                <a:lnTo>
                  <a:pt x="1708573" y="1052620"/>
                </a:lnTo>
                <a:lnTo>
                  <a:pt x="1713533" y="1055083"/>
                </a:lnTo>
                <a:lnTo>
                  <a:pt x="1717766" y="1062408"/>
                </a:lnTo>
                <a:lnTo>
                  <a:pt x="1725273" y="1064277"/>
                </a:lnTo>
                <a:lnTo>
                  <a:pt x="1732498" y="1076446"/>
                </a:lnTo>
                <a:lnTo>
                  <a:pt x="1732945" y="1084912"/>
                </a:lnTo>
                <a:lnTo>
                  <a:pt x="1737525" y="1089872"/>
                </a:lnTo>
                <a:lnTo>
                  <a:pt x="1739294" y="1099132"/>
                </a:lnTo>
                <a:lnTo>
                  <a:pt x="1746272" y="1105746"/>
                </a:lnTo>
                <a:lnTo>
                  <a:pt x="1754738" y="1118643"/>
                </a:lnTo>
                <a:lnTo>
                  <a:pt x="1762410" y="1139725"/>
                </a:lnTo>
                <a:lnTo>
                  <a:pt x="1766395" y="1141494"/>
                </a:lnTo>
                <a:lnTo>
                  <a:pt x="1767536" y="1144239"/>
                </a:lnTo>
                <a:lnTo>
                  <a:pt x="1768329" y="1152605"/>
                </a:lnTo>
                <a:lnTo>
                  <a:pt x="1779192" y="1166908"/>
                </a:lnTo>
                <a:lnTo>
                  <a:pt x="1780168" y="1173621"/>
                </a:lnTo>
                <a:lnTo>
                  <a:pt x="1778201" y="1183327"/>
                </a:lnTo>
                <a:lnTo>
                  <a:pt x="1782103" y="1190387"/>
                </a:lnTo>
                <a:lnTo>
                  <a:pt x="1779457" y="1194967"/>
                </a:lnTo>
                <a:lnTo>
                  <a:pt x="1791445" y="1221539"/>
                </a:lnTo>
                <a:lnTo>
                  <a:pt x="1789791" y="1251185"/>
                </a:lnTo>
                <a:lnTo>
                  <a:pt x="1795347" y="1263008"/>
                </a:lnTo>
                <a:lnTo>
                  <a:pt x="1807268" y="1276070"/>
                </a:lnTo>
                <a:lnTo>
                  <a:pt x="1813188" y="1286471"/>
                </a:lnTo>
                <a:lnTo>
                  <a:pt x="1813006" y="1296805"/>
                </a:lnTo>
                <a:lnTo>
                  <a:pt x="1816098" y="1312430"/>
                </a:lnTo>
                <a:lnTo>
                  <a:pt x="1823770" y="1330618"/>
                </a:lnTo>
                <a:lnTo>
                  <a:pt x="1837444" y="1351799"/>
                </a:lnTo>
                <a:lnTo>
                  <a:pt x="1854922" y="1368334"/>
                </a:lnTo>
                <a:lnTo>
                  <a:pt x="1870365" y="1402578"/>
                </a:lnTo>
                <a:lnTo>
                  <a:pt x="1901153" y="1436639"/>
                </a:lnTo>
                <a:lnTo>
                  <a:pt x="1912628" y="1457027"/>
                </a:lnTo>
                <a:lnTo>
                  <a:pt x="1947169" y="1505291"/>
                </a:lnTo>
                <a:lnTo>
                  <a:pt x="1947698" y="1516866"/>
                </a:lnTo>
                <a:lnTo>
                  <a:pt x="1943201" y="1520834"/>
                </a:lnTo>
                <a:lnTo>
                  <a:pt x="1926087" y="1523843"/>
                </a:lnTo>
                <a:lnTo>
                  <a:pt x="1914777" y="1535749"/>
                </a:lnTo>
                <a:lnTo>
                  <a:pt x="1903203" y="1534095"/>
                </a:lnTo>
                <a:lnTo>
                  <a:pt x="1878864" y="1524918"/>
                </a:lnTo>
                <a:lnTo>
                  <a:pt x="1871539" y="1524389"/>
                </a:lnTo>
                <a:lnTo>
                  <a:pt x="1857683" y="1532508"/>
                </a:lnTo>
                <a:lnTo>
                  <a:pt x="1823175" y="1560617"/>
                </a:lnTo>
                <a:lnTo>
                  <a:pt x="1893332" y="1566090"/>
                </a:lnTo>
                <a:lnTo>
                  <a:pt x="1896242" y="1569165"/>
                </a:lnTo>
                <a:lnTo>
                  <a:pt x="1900475" y="1583203"/>
                </a:lnTo>
                <a:lnTo>
                  <a:pt x="1907800" y="1585849"/>
                </a:lnTo>
                <a:lnTo>
                  <a:pt x="1922532" y="1582410"/>
                </a:lnTo>
                <a:lnTo>
                  <a:pt x="1954477" y="1570058"/>
                </a:lnTo>
                <a:lnTo>
                  <a:pt x="1960926" y="1569347"/>
                </a:lnTo>
                <a:lnTo>
                  <a:pt x="1966564" y="1572174"/>
                </a:lnTo>
                <a:lnTo>
                  <a:pt x="1990573" y="1609774"/>
                </a:lnTo>
                <a:lnTo>
                  <a:pt x="2009621" y="1625301"/>
                </a:lnTo>
                <a:lnTo>
                  <a:pt x="2008315" y="1628740"/>
                </a:lnTo>
                <a:lnTo>
                  <a:pt x="2001701" y="1633419"/>
                </a:lnTo>
                <a:lnTo>
                  <a:pt x="1982636" y="1637470"/>
                </a:lnTo>
                <a:lnTo>
                  <a:pt x="1968962" y="1643043"/>
                </a:lnTo>
                <a:lnTo>
                  <a:pt x="1933214" y="1670391"/>
                </a:lnTo>
                <a:lnTo>
                  <a:pt x="1932337" y="1673483"/>
                </a:lnTo>
                <a:lnTo>
                  <a:pt x="1952278" y="1695358"/>
                </a:lnTo>
                <a:lnTo>
                  <a:pt x="1980519" y="1720871"/>
                </a:lnTo>
                <a:lnTo>
                  <a:pt x="2019872" y="1739936"/>
                </a:lnTo>
                <a:lnTo>
                  <a:pt x="2037961" y="1751047"/>
                </a:lnTo>
                <a:lnTo>
                  <a:pt x="2043517" y="1758108"/>
                </a:lnTo>
                <a:lnTo>
                  <a:pt x="2045468" y="1768343"/>
                </a:lnTo>
                <a:lnTo>
                  <a:pt x="2050147" y="1777966"/>
                </a:lnTo>
                <a:lnTo>
                  <a:pt x="2067955" y="1784497"/>
                </a:lnTo>
                <a:lnTo>
                  <a:pt x="2086325" y="1803545"/>
                </a:lnTo>
                <a:lnTo>
                  <a:pt x="2099917" y="1813780"/>
                </a:lnTo>
                <a:lnTo>
                  <a:pt x="2130969" y="1830910"/>
                </a:lnTo>
                <a:lnTo>
                  <a:pt x="2144296" y="1835672"/>
                </a:lnTo>
                <a:lnTo>
                  <a:pt x="2157706" y="1837326"/>
                </a:lnTo>
                <a:lnTo>
                  <a:pt x="2193702" y="1834862"/>
                </a:lnTo>
                <a:lnTo>
                  <a:pt x="2200316" y="1838169"/>
                </a:lnTo>
                <a:lnTo>
                  <a:pt x="2208782" y="1858904"/>
                </a:lnTo>
                <a:lnTo>
                  <a:pt x="2220621" y="1879109"/>
                </a:lnTo>
                <a:lnTo>
                  <a:pt x="2228376" y="1909549"/>
                </a:lnTo>
                <a:lnTo>
                  <a:pt x="2233220" y="1948042"/>
                </a:lnTo>
                <a:lnTo>
                  <a:pt x="2233220" y="1948042"/>
                </a:lnTo>
                <a:lnTo>
                  <a:pt x="2231104" y="1949249"/>
                </a:lnTo>
                <a:lnTo>
                  <a:pt x="2124339" y="1933641"/>
                </a:lnTo>
                <a:lnTo>
                  <a:pt x="2110218" y="1943876"/>
                </a:lnTo>
                <a:lnTo>
                  <a:pt x="2079943" y="1941677"/>
                </a:lnTo>
                <a:lnTo>
                  <a:pt x="2064780" y="1943628"/>
                </a:lnTo>
                <a:lnTo>
                  <a:pt x="2058068" y="1947414"/>
                </a:lnTo>
                <a:lnTo>
                  <a:pt x="2053107" y="1954375"/>
                </a:lnTo>
                <a:lnTo>
                  <a:pt x="2053107" y="1972911"/>
                </a:lnTo>
                <a:lnTo>
                  <a:pt x="2050710" y="1985543"/>
                </a:lnTo>
                <a:lnTo>
                  <a:pt x="2029099" y="1989412"/>
                </a:lnTo>
                <a:lnTo>
                  <a:pt x="2026982" y="1996026"/>
                </a:lnTo>
                <a:lnTo>
                  <a:pt x="2027859" y="2014115"/>
                </a:lnTo>
                <a:lnTo>
                  <a:pt x="1995748" y="2010312"/>
                </a:lnTo>
                <a:lnTo>
                  <a:pt x="1973062" y="2011635"/>
                </a:lnTo>
                <a:lnTo>
                  <a:pt x="1910793" y="2023656"/>
                </a:lnTo>
                <a:lnTo>
                  <a:pt x="1894258" y="2032667"/>
                </a:lnTo>
                <a:lnTo>
                  <a:pt x="1888438" y="2027111"/>
                </a:lnTo>
                <a:lnTo>
                  <a:pt x="1870084" y="1998606"/>
                </a:lnTo>
                <a:lnTo>
                  <a:pt x="1862676" y="1993397"/>
                </a:lnTo>
                <a:lnTo>
                  <a:pt x="1852755" y="1989511"/>
                </a:lnTo>
                <a:lnTo>
                  <a:pt x="1841181" y="1988453"/>
                </a:lnTo>
                <a:lnTo>
                  <a:pt x="1830500" y="1990487"/>
                </a:lnTo>
                <a:lnTo>
                  <a:pt x="1813965" y="1997977"/>
                </a:lnTo>
                <a:lnTo>
                  <a:pt x="1806210" y="1984468"/>
                </a:lnTo>
                <a:lnTo>
                  <a:pt x="1795182" y="1976102"/>
                </a:lnTo>
                <a:lnTo>
                  <a:pt x="1781044" y="1968860"/>
                </a:lnTo>
                <a:lnTo>
                  <a:pt x="1764907" y="1967537"/>
                </a:lnTo>
                <a:lnTo>
                  <a:pt x="1741262" y="1954309"/>
                </a:lnTo>
                <a:lnTo>
                  <a:pt x="1730845" y="1957219"/>
                </a:lnTo>
                <a:lnTo>
                  <a:pt x="1726000" y="1952722"/>
                </a:lnTo>
                <a:lnTo>
                  <a:pt x="1715930" y="1973374"/>
                </a:lnTo>
                <a:lnTo>
                  <a:pt x="1699694" y="1993414"/>
                </a:lnTo>
                <a:lnTo>
                  <a:pt x="1693261" y="1997117"/>
                </a:lnTo>
                <a:lnTo>
                  <a:pt x="1639953" y="1991826"/>
                </a:lnTo>
                <a:lnTo>
                  <a:pt x="1609331" y="1982286"/>
                </a:lnTo>
                <a:lnTo>
                  <a:pt x="1601394" y="1981492"/>
                </a:lnTo>
                <a:lnTo>
                  <a:pt x="1595574" y="1988999"/>
                </a:lnTo>
                <a:lnTo>
                  <a:pt x="1596186" y="1992438"/>
                </a:lnTo>
                <a:lnTo>
                  <a:pt x="1606421" y="2015388"/>
                </a:lnTo>
                <a:lnTo>
                  <a:pt x="1614986" y="2064265"/>
                </a:lnTo>
                <a:lnTo>
                  <a:pt x="1631388" y="2116168"/>
                </a:lnTo>
                <a:lnTo>
                  <a:pt x="1632810" y="2126750"/>
                </a:lnTo>
                <a:lnTo>
                  <a:pt x="1630330" y="2133893"/>
                </a:lnTo>
                <a:lnTo>
                  <a:pt x="1627436" y="2137332"/>
                </a:lnTo>
                <a:lnTo>
                  <a:pt x="1620194" y="2139895"/>
                </a:lnTo>
                <a:lnTo>
                  <a:pt x="1605313" y="2134521"/>
                </a:lnTo>
                <a:lnTo>
                  <a:pt x="1600915" y="2124286"/>
                </a:lnTo>
                <a:lnTo>
                  <a:pt x="1604222" y="2109802"/>
                </a:lnTo>
                <a:lnTo>
                  <a:pt x="1603081" y="2096739"/>
                </a:lnTo>
                <a:lnTo>
                  <a:pt x="1599030" y="2090390"/>
                </a:lnTo>
                <a:lnTo>
                  <a:pt x="1592234" y="2086323"/>
                </a:lnTo>
                <a:lnTo>
                  <a:pt x="1588696" y="2086323"/>
                </a:lnTo>
                <a:lnTo>
                  <a:pt x="1581900" y="2090737"/>
                </a:lnTo>
                <a:lnTo>
                  <a:pt x="1562935" y="2112877"/>
                </a:lnTo>
                <a:lnTo>
                  <a:pt x="1535570" y="2125411"/>
                </a:lnTo>
                <a:lnTo>
                  <a:pt x="1520688" y="2146509"/>
                </a:lnTo>
                <a:lnTo>
                  <a:pt x="1520688" y="2146509"/>
                </a:lnTo>
                <a:lnTo>
                  <a:pt x="1500202" y="2157372"/>
                </a:lnTo>
                <a:lnTo>
                  <a:pt x="1478706" y="2144145"/>
                </a:lnTo>
                <a:lnTo>
                  <a:pt x="1460353" y="2137613"/>
                </a:lnTo>
                <a:lnTo>
                  <a:pt x="1449242" y="2127213"/>
                </a:lnTo>
                <a:lnTo>
                  <a:pt x="1436444" y="2124303"/>
                </a:lnTo>
                <a:lnTo>
                  <a:pt x="1423464" y="2111852"/>
                </a:lnTo>
                <a:lnTo>
                  <a:pt x="1413841" y="2109818"/>
                </a:lnTo>
                <a:lnTo>
                  <a:pt x="1399290" y="2102940"/>
                </a:lnTo>
                <a:lnTo>
                  <a:pt x="1397091" y="2104875"/>
                </a:lnTo>
                <a:lnTo>
                  <a:pt x="1394793" y="2140953"/>
                </a:lnTo>
                <a:lnTo>
                  <a:pt x="1391172" y="2143698"/>
                </a:lnTo>
                <a:lnTo>
                  <a:pt x="1373529" y="2143086"/>
                </a:lnTo>
                <a:lnTo>
                  <a:pt x="1351802" y="2151023"/>
                </a:lnTo>
                <a:lnTo>
                  <a:pt x="1335946" y="2152792"/>
                </a:lnTo>
                <a:lnTo>
                  <a:pt x="1313872" y="2152792"/>
                </a:lnTo>
                <a:lnTo>
                  <a:pt x="1269244" y="2146013"/>
                </a:lnTo>
                <a:lnTo>
                  <a:pt x="1269244" y="2146013"/>
                </a:lnTo>
                <a:lnTo>
                  <a:pt x="1267392" y="2140375"/>
                </a:lnTo>
                <a:lnTo>
                  <a:pt x="1267574" y="2123426"/>
                </a:lnTo>
                <a:lnTo>
                  <a:pt x="1265276" y="2115920"/>
                </a:lnTo>
                <a:lnTo>
                  <a:pt x="1175641" y="2008774"/>
                </a:lnTo>
                <a:lnTo>
                  <a:pt x="1169821" y="2013520"/>
                </a:lnTo>
                <a:lnTo>
                  <a:pt x="1166117" y="2020514"/>
                </a:lnTo>
                <a:lnTo>
                  <a:pt x="1162413" y="2021639"/>
                </a:lnTo>
                <a:lnTo>
                  <a:pt x="1138058" y="2018017"/>
                </a:lnTo>
                <a:lnTo>
                  <a:pt x="1112908" y="2031543"/>
                </a:lnTo>
                <a:lnTo>
                  <a:pt x="1101599" y="2033643"/>
                </a:lnTo>
                <a:lnTo>
                  <a:pt x="1077607" y="2020349"/>
                </a:lnTo>
                <a:lnTo>
                  <a:pt x="1063222" y="2019737"/>
                </a:lnTo>
                <a:lnTo>
                  <a:pt x="1051035" y="2001731"/>
                </a:lnTo>
                <a:lnTo>
                  <a:pt x="1035956" y="1993877"/>
                </a:lnTo>
                <a:lnTo>
                  <a:pt x="1011335" y="1991859"/>
                </a:lnTo>
                <a:lnTo>
                  <a:pt x="984417" y="1994422"/>
                </a:lnTo>
                <a:lnTo>
                  <a:pt x="959797" y="1990537"/>
                </a:lnTo>
                <a:lnTo>
                  <a:pt x="951860" y="1981261"/>
                </a:lnTo>
                <a:lnTo>
                  <a:pt x="937739" y="1947017"/>
                </a:lnTo>
                <a:lnTo>
                  <a:pt x="931291" y="1925853"/>
                </a:lnTo>
                <a:lnTo>
                  <a:pt x="929174" y="1922843"/>
                </a:lnTo>
                <a:lnTo>
                  <a:pt x="909068" y="1911269"/>
                </a:lnTo>
                <a:lnTo>
                  <a:pt x="901297" y="1914890"/>
                </a:lnTo>
                <a:lnTo>
                  <a:pt x="893889" y="1921603"/>
                </a:lnTo>
                <a:lnTo>
                  <a:pt x="877470" y="1946042"/>
                </a:lnTo>
                <a:lnTo>
                  <a:pt x="870856" y="1951945"/>
                </a:lnTo>
                <a:lnTo>
                  <a:pt x="862738" y="1953598"/>
                </a:lnTo>
                <a:lnTo>
                  <a:pt x="846203" y="1949266"/>
                </a:lnTo>
                <a:lnTo>
                  <a:pt x="845227" y="1933657"/>
                </a:lnTo>
                <a:lnTo>
                  <a:pt x="834811" y="1895197"/>
                </a:lnTo>
                <a:lnTo>
                  <a:pt x="804552" y="1849909"/>
                </a:lnTo>
                <a:lnTo>
                  <a:pt x="794135" y="1825470"/>
                </a:lnTo>
                <a:lnTo>
                  <a:pt x="788844" y="1803677"/>
                </a:lnTo>
                <a:lnTo>
                  <a:pt x="760950" y="1780826"/>
                </a:lnTo>
                <a:lnTo>
                  <a:pt x="749756" y="1765648"/>
                </a:lnTo>
                <a:lnTo>
                  <a:pt x="738281" y="1744467"/>
                </a:lnTo>
                <a:lnTo>
                  <a:pt x="724342" y="1726559"/>
                </a:lnTo>
                <a:lnTo>
                  <a:pt x="719481" y="1703411"/>
                </a:lnTo>
                <a:lnTo>
                  <a:pt x="718158" y="1683982"/>
                </a:lnTo>
                <a:lnTo>
                  <a:pt x="709163" y="1662983"/>
                </a:lnTo>
                <a:lnTo>
                  <a:pt x="700681" y="1653724"/>
                </a:lnTo>
                <a:lnTo>
                  <a:pt x="696977" y="1653377"/>
                </a:lnTo>
                <a:lnTo>
                  <a:pt x="693901" y="1655658"/>
                </a:lnTo>
                <a:lnTo>
                  <a:pt x="688065" y="1674376"/>
                </a:lnTo>
                <a:lnTo>
                  <a:pt x="682261" y="1681386"/>
                </a:lnTo>
                <a:lnTo>
                  <a:pt x="667611" y="1691307"/>
                </a:lnTo>
                <a:lnTo>
                  <a:pt x="649621" y="1698368"/>
                </a:lnTo>
                <a:lnTo>
                  <a:pt x="642726" y="1708289"/>
                </a:lnTo>
                <a:lnTo>
                  <a:pt x="643355" y="1733884"/>
                </a:lnTo>
                <a:lnTo>
                  <a:pt x="648811" y="1743673"/>
                </a:lnTo>
                <a:lnTo>
                  <a:pt x="666999" y="1764407"/>
                </a:lnTo>
                <a:lnTo>
                  <a:pt x="664255" y="1772443"/>
                </a:lnTo>
                <a:lnTo>
                  <a:pt x="657641" y="1777305"/>
                </a:lnTo>
                <a:lnTo>
                  <a:pt x="652879" y="1787225"/>
                </a:lnTo>
                <a:lnTo>
                  <a:pt x="647042" y="1792434"/>
                </a:lnTo>
                <a:lnTo>
                  <a:pt x="635468" y="1794898"/>
                </a:lnTo>
                <a:lnTo>
                  <a:pt x="612170" y="1793145"/>
                </a:lnTo>
                <a:lnTo>
                  <a:pt x="596909" y="1796220"/>
                </a:lnTo>
                <a:lnTo>
                  <a:pt x="582176" y="1802222"/>
                </a:lnTo>
                <a:lnTo>
                  <a:pt x="562219" y="1802404"/>
                </a:lnTo>
                <a:lnTo>
                  <a:pt x="551190" y="1798783"/>
                </a:lnTo>
                <a:lnTo>
                  <a:pt x="538574" y="1791376"/>
                </a:lnTo>
                <a:lnTo>
                  <a:pt x="519956" y="1771964"/>
                </a:lnTo>
                <a:lnTo>
                  <a:pt x="480868" y="1765350"/>
                </a:lnTo>
                <a:lnTo>
                  <a:pt x="459951" y="1763845"/>
                </a:lnTo>
                <a:lnTo>
                  <a:pt x="449452" y="1786696"/>
                </a:lnTo>
                <a:lnTo>
                  <a:pt x="438340" y="1800222"/>
                </a:lnTo>
                <a:lnTo>
                  <a:pt x="423162" y="1815467"/>
                </a:lnTo>
                <a:lnTo>
                  <a:pt x="398359" y="1833027"/>
                </a:lnTo>
                <a:lnTo>
                  <a:pt x="387165" y="1838153"/>
                </a:lnTo>
                <a:lnTo>
                  <a:pt x="351566" y="1846073"/>
                </a:lnTo>
                <a:lnTo>
                  <a:pt x="327557" y="1861169"/>
                </a:lnTo>
                <a:lnTo>
                  <a:pt x="302144" y="1866807"/>
                </a:lnTo>
                <a:lnTo>
                  <a:pt x="286436" y="1873421"/>
                </a:lnTo>
                <a:lnTo>
                  <a:pt x="183358" y="1933608"/>
                </a:lnTo>
                <a:lnTo>
                  <a:pt x="157068" y="1955235"/>
                </a:lnTo>
                <a:lnTo>
                  <a:pt x="141542" y="1958674"/>
                </a:lnTo>
                <a:lnTo>
                  <a:pt x="128314" y="1955235"/>
                </a:lnTo>
                <a:lnTo>
                  <a:pt x="83918" y="1949415"/>
                </a:lnTo>
                <a:lnTo>
                  <a:pt x="81008" y="1955582"/>
                </a:lnTo>
                <a:lnTo>
                  <a:pt x="82248" y="1962031"/>
                </a:lnTo>
                <a:lnTo>
                  <a:pt x="101478" y="1971208"/>
                </a:lnTo>
                <a:lnTo>
                  <a:pt x="106240" y="1977921"/>
                </a:lnTo>
                <a:lnTo>
                  <a:pt x="107215" y="2008725"/>
                </a:lnTo>
                <a:lnTo>
                  <a:pt x="28758" y="2008725"/>
                </a:lnTo>
                <a:lnTo>
                  <a:pt x="16589" y="1986833"/>
                </a:lnTo>
                <a:lnTo>
                  <a:pt x="-624" y="1967438"/>
                </a:lnTo>
                <a:lnTo>
                  <a:pt x="-624" y="1967438"/>
                </a:lnTo>
                <a:lnTo>
                  <a:pt x="19052" y="1936997"/>
                </a:lnTo>
                <a:lnTo>
                  <a:pt x="77453" y="1820592"/>
                </a:lnTo>
                <a:lnTo>
                  <a:pt x="91673" y="1801710"/>
                </a:lnTo>
                <a:lnTo>
                  <a:pt x="105959" y="1787688"/>
                </a:lnTo>
                <a:lnTo>
                  <a:pt x="128645" y="1770211"/>
                </a:lnTo>
                <a:lnTo>
                  <a:pt x="146833" y="1762258"/>
                </a:lnTo>
                <a:lnTo>
                  <a:pt x="166675" y="1748501"/>
                </a:lnTo>
                <a:lnTo>
                  <a:pt x="181556" y="1742152"/>
                </a:lnTo>
                <a:lnTo>
                  <a:pt x="202290" y="1740912"/>
                </a:lnTo>
                <a:lnTo>
                  <a:pt x="231590" y="1724939"/>
                </a:lnTo>
                <a:lnTo>
                  <a:pt x="274398" y="1682412"/>
                </a:lnTo>
                <a:lnTo>
                  <a:pt x="328401" y="1613925"/>
                </a:lnTo>
                <a:lnTo>
                  <a:pt x="335808" y="1598581"/>
                </a:lnTo>
                <a:lnTo>
                  <a:pt x="344902" y="1553755"/>
                </a:lnTo>
                <a:lnTo>
                  <a:pt x="343662" y="1536195"/>
                </a:lnTo>
                <a:lnTo>
                  <a:pt x="337396" y="1512186"/>
                </a:lnTo>
                <a:lnTo>
                  <a:pt x="336966" y="1482721"/>
                </a:lnTo>
                <a:lnTo>
                  <a:pt x="353186" y="1446791"/>
                </a:lnTo>
                <a:lnTo>
                  <a:pt x="349483" y="1441682"/>
                </a:lnTo>
                <a:lnTo>
                  <a:pt x="354344" y="1416533"/>
                </a:lnTo>
                <a:lnTo>
                  <a:pt x="367307" y="1386175"/>
                </a:lnTo>
                <a:lnTo>
                  <a:pt x="376848" y="1373741"/>
                </a:lnTo>
                <a:lnTo>
                  <a:pt x="396160" y="1358033"/>
                </a:lnTo>
                <a:lnTo>
                  <a:pt x="404907" y="1344160"/>
                </a:lnTo>
                <a:lnTo>
                  <a:pt x="406561" y="1337546"/>
                </a:lnTo>
                <a:lnTo>
                  <a:pt x="405155" y="1309140"/>
                </a:lnTo>
                <a:lnTo>
                  <a:pt x="402146" y="1302956"/>
                </a:lnTo>
                <a:lnTo>
                  <a:pt x="385611" y="1286024"/>
                </a:lnTo>
                <a:lnTo>
                  <a:pt x="382784" y="1279840"/>
                </a:lnTo>
                <a:lnTo>
                  <a:pt x="382354" y="1261487"/>
                </a:lnTo>
                <a:lnTo>
                  <a:pt x="387116" y="1254344"/>
                </a:lnTo>
                <a:lnTo>
                  <a:pt x="385264" y="1239247"/>
                </a:lnTo>
                <a:lnTo>
                  <a:pt x="388174" y="1229095"/>
                </a:lnTo>
                <a:lnTo>
                  <a:pt x="384867" y="1211370"/>
                </a:lnTo>
                <a:lnTo>
                  <a:pt x="378600" y="1202094"/>
                </a:lnTo>
                <a:lnTo>
                  <a:pt x="374020" y="1188601"/>
                </a:lnTo>
                <a:lnTo>
                  <a:pt x="375508" y="1162394"/>
                </a:lnTo>
                <a:lnTo>
                  <a:pt x="379311" y="1151183"/>
                </a:lnTo>
                <a:lnTo>
                  <a:pt x="384784" y="1142271"/>
                </a:lnTo>
                <a:lnTo>
                  <a:pt x="393878" y="1133623"/>
                </a:lnTo>
                <a:lnTo>
                  <a:pt x="401369" y="1119685"/>
                </a:lnTo>
                <a:lnTo>
                  <a:pt x="411174" y="1070891"/>
                </a:lnTo>
                <a:lnTo>
                  <a:pt x="424583" y="1038582"/>
                </a:lnTo>
                <a:lnTo>
                  <a:pt x="437117" y="1019434"/>
                </a:lnTo>
                <a:lnTo>
                  <a:pt x="440027" y="982115"/>
                </a:lnTo>
                <a:lnTo>
                  <a:pt x="442755" y="975402"/>
                </a:lnTo>
                <a:lnTo>
                  <a:pt x="434289" y="935173"/>
                </a:lnTo>
                <a:lnTo>
                  <a:pt x="436935" y="918490"/>
                </a:lnTo>
                <a:lnTo>
                  <a:pt x="443995" y="895539"/>
                </a:lnTo>
                <a:lnTo>
                  <a:pt x="441697" y="883535"/>
                </a:lnTo>
                <a:lnTo>
                  <a:pt x="436323" y="877368"/>
                </a:lnTo>
                <a:lnTo>
                  <a:pt x="443020" y="859725"/>
                </a:lnTo>
                <a:lnTo>
                  <a:pt x="444673" y="817975"/>
                </a:lnTo>
                <a:lnTo>
                  <a:pt x="447980" y="809956"/>
                </a:lnTo>
                <a:lnTo>
                  <a:pt x="461472" y="799373"/>
                </a:lnTo>
                <a:lnTo>
                  <a:pt x="470385" y="787981"/>
                </a:lnTo>
                <a:lnTo>
                  <a:pt x="471807" y="780921"/>
                </a:lnTo>
                <a:lnTo>
                  <a:pt x="476569" y="775348"/>
                </a:lnTo>
                <a:lnTo>
                  <a:pt x="482124" y="761162"/>
                </a:lnTo>
                <a:lnTo>
                  <a:pt x="486357" y="742444"/>
                </a:lnTo>
                <a:lnTo>
                  <a:pt x="513805" y="716584"/>
                </a:lnTo>
                <a:lnTo>
                  <a:pt x="515045" y="709970"/>
                </a:lnTo>
                <a:lnTo>
                  <a:pt x="529430" y="685267"/>
                </a:lnTo>
                <a:lnTo>
                  <a:pt x="531365" y="678819"/>
                </a:lnTo>
                <a:lnTo>
                  <a:pt x="536920" y="673445"/>
                </a:lnTo>
                <a:lnTo>
                  <a:pt x="540360" y="666203"/>
                </a:lnTo>
                <a:lnTo>
                  <a:pt x="543898" y="653669"/>
                </a:lnTo>
                <a:lnTo>
                  <a:pt x="542245" y="636820"/>
                </a:lnTo>
                <a:lnTo>
                  <a:pt x="550264" y="615557"/>
                </a:lnTo>
                <a:lnTo>
                  <a:pt x="564120" y="599849"/>
                </a:lnTo>
                <a:lnTo>
                  <a:pt x="568618" y="583959"/>
                </a:lnTo>
                <a:lnTo>
                  <a:pt x="583350" y="576270"/>
                </a:lnTo>
                <a:lnTo>
                  <a:pt x="588029" y="571607"/>
                </a:lnTo>
                <a:lnTo>
                  <a:pt x="594924" y="559074"/>
                </a:lnTo>
                <a:lnTo>
                  <a:pt x="599422" y="544953"/>
                </a:lnTo>
                <a:lnTo>
                  <a:pt x="597471" y="530485"/>
                </a:lnTo>
                <a:lnTo>
                  <a:pt x="601704" y="510809"/>
                </a:lnTo>
                <a:lnTo>
                  <a:pt x="596859" y="495184"/>
                </a:lnTo>
                <a:lnTo>
                  <a:pt x="598893" y="477624"/>
                </a:lnTo>
                <a:lnTo>
                  <a:pt x="592973" y="453698"/>
                </a:lnTo>
                <a:lnTo>
                  <a:pt x="590758" y="425820"/>
                </a:lnTo>
                <a:lnTo>
                  <a:pt x="585301" y="405780"/>
                </a:lnTo>
                <a:lnTo>
                  <a:pt x="584061" y="392371"/>
                </a:lnTo>
                <a:lnTo>
                  <a:pt x="587054" y="377803"/>
                </a:lnTo>
                <a:lnTo>
                  <a:pt x="588211" y="351695"/>
                </a:lnTo>
                <a:lnTo>
                  <a:pt x="597917" y="339509"/>
                </a:lnTo>
                <a:lnTo>
                  <a:pt x="602497" y="328563"/>
                </a:lnTo>
                <a:lnTo>
                  <a:pt x="601538" y="300867"/>
                </a:lnTo>
                <a:lnTo>
                  <a:pt x="592973" y="275453"/>
                </a:lnTo>
                <a:lnTo>
                  <a:pt x="573826" y="240945"/>
                </a:lnTo>
                <a:lnTo>
                  <a:pt x="573297" y="233273"/>
                </a:lnTo>
                <a:lnTo>
                  <a:pt x="581564" y="225419"/>
                </a:lnTo>
                <a:lnTo>
                  <a:pt x="589600" y="221616"/>
                </a:lnTo>
                <a:lnTo>
                  <a:pt x="598248" y="224708"/>
                </a:lnTo>
                <a:lnTo>
                  <a:pt x="620834" y="222063"/>
                </a:lnTo>
                <a:lnTo>
                  <a:pt x="636906" y="210323"/>
                </a:lnTo>
                <a:lnTo>
                  <a:pt x="642726" y="203263"/>
                </a:lnTo>
                <a:lnTo>
                  <a:pt x="647406" y="192581"/>
                </a:lnTo>
                <a:lnTo>
                  <a:pt x="653226" y="165051"/>
                </a:lnTo>
                <a:lnTo>
                  <a:pt x="668107" y="149343"/>
                </a:lnTo>
                <a:lnTo>
                  <a:pt x="674192" y="137603"/>
                </a:lnTo>
                <a:lnTo>
                  <a:pt x="681599" y="134693"/>
                </a:lnTo>
                <a:lnTo>
                  <a:pt x="685932" y="126310"/>
                </a:lnTo>
                <a:lnTo>
                  <a:pt x="703491" y="110172"/>
                </a:lnTo>
                <a:lnTo>
                  <a:pt x="706220" y="100813"/>
                </a:lnTo>
                <a:lnTo>
                  <a:pt x="717612" y="84576"/>
                </a:lnTo>
                <a:lnTo>
                  <a:pt x="722457" y="70274"/>
                </a:lnTo>
                <a:lnTo>
                  <a:pt x="730724" y="60667"/>
                </a:lnTo>
                <a:lnTo>
                  <a:pt x="739190" y="57360"/>
                </a:lnTo>
                <a:lnTo>
                  <a:pt x="757990" y="56914"/>
                </a:lnTo>
                <a:lnTo>
                  <a:pt x="769019" y="38725"/>
                </a:lnTo>
                <a:lnTo>
                  <a:pt x="802204" y="20025"/>
                </a:lnTo>
                <a:lnTo>
                  <a:pt x="814820" y="6516"/>
                </a:lnTo>
                <a:lnTo>
                  <a:pt x="822310" y="3953"/>
                </a:lnTo>
                <a:lnTo>
                  <a:pt x="835108" y="6069"/>
                </a:lnTo>
                <a:lnTo>
                  <a:pt x="844285" y="5375"/>
                </a:lnTo>
                <a:lnTo>
                  <a:pt x="849940" y="1307"/>
                </a:lnTo>
                <a:lnTo>
                  <a:pt x="857711" y="-462"/>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8FB2AF0D-1467-4EAF-A4E6-C1992227C295}"/>
              </a:ext>
            </a:extLst>
          </p:cNvPr>
          <p:cNvSpPr/>
          <p:nvPr/>
        </p:nvSpPr>
        <p:spPr>
          <a:xfrm>
            <a:off x="3693118" y="4221322"/>
            <a:ext cx="2553113" cy="2408815"/>
          </a:xfrm>
          <a:custGeom>
            <a:avLst/>
            <a:gdLst>
              <a:gd fmla="*/ 1277958 w 2553113" name="connsiteX0"/>
              <a:gd fmla="*/ -462 h 2408815" name="connsiteY0"/>
              <a:gd fmla="*/ 2006049 w 2553113" name="connsiteX1"/>
              <a:gd fmla="*/ -462 h 2408815" name="connsiteY1"/>
              <a:gd fmla="*/ 2155804 w 2553113" name="connsiteX2"/>
              <a:gd fmla="*/ -379 h 2408815" name="connsiteY2"/>
              <a:gd fmla="*/ 2155804 w 2553113" name="connsiteX3"/>
              <a:gd fmla="*/ -379 h 2408815" name="connsiteY3"/>
              <a:gd fmla="*/ 2174869 w 2553113" name="connsiteX4"/>
              <a:gd fmla="*/ 56616 h 2408815" name="connsiteY4"/>
              <a:gd fmla="*/ 2200630 w 2553113" name="connsiteX5"/>
              <a:gd fmla="*/ 116554 h 2408815" name="connsiteY5"/>
              <a:gd fmla="*/ 2213593 w 2553113" name="connsiteX6"/>
              <a:gd fmla="*/ 156238 h 2408815" name="connsiteY6"/>
              <a:gd fmla="*/ 2220207 w 2553113" name="connsiteX7"/>
              <a:gd fmla="*/ 186844 h 2408815" name="connsiteY7"/>
              <a:gd fmla="*/ 2222687 w 2553113" name="connsiteX8"/>
              <a:gd fmla="*/ 216226 h 2408815" name="connsiteY8"/>
              <a:gd fmla="*/ 2220654 w 2553113" name="connsiteX9"/>
              <a:gd fmla="*/ 240863 h 2408815" name="connsiteY9"/>
              <a:gd fmla="*/ 2214387 w 2553113" name="connsiteX10"/>
              <a:gd fmla="*/ 271221 h 2408815" name="connsiteY10"/>
              <a:gd fmla="*/ 2214734 w 2553113" name="connsiteX11"/>
              <a:gd fmla="*/ 323106 h 2408815" name="connsiteY11"/>
              <a:gd fmla="*/ 2219149 w 2553113" name="connsiteX12"/>
              <a:gd fmla="*/ 352869 h 2408815" name="connsiteY12"/>
              <a:gd fmla="*/ 2236180 w 2553113" name="connsiteX13"/>
              <a:gd fmla="*/ 398389 h 2408815" name="connsiteY13"/>
              <a:gd fmla="*/ 2262040 w 2553113" name="connsiteX14"/>
              <a:gd fmla="*/ 438073 h 2408815" name="connsiteY14"/>
              <a:gd fmla="*/ 2274739 w 2553113" name="connsiteX15"/>
              <a:gd fmla="*/ 453781 h 2408815" name="connsiteY15"/>
              <a:gd fmla="*/ 2307213 w 2553113" name="connsiteX16"/>
              <a:gd fmla="*/ 481890 h 2408815" name="connsiteY16"/>
              <a:gd fmla="*/ 2357776 w 2553113" name="connsiteX17"/>
              <a:gd fmla="*/ 518067 h 2408815" name="connsiteY17"/>
              <a:gd fmla="*/ 2385670 w 2553113" name="connsiteX18"/>
              <a:gd fmla="*/ 547533 h 2408815" name="connsiteY18"/>
              <a:gd fmla="*/ 2401098 w 2553113" name="connsiteX19"/>
              <a:gd fmla="*/ 570565 h 2408815" name="connsiteY19"/>
              <a:gd fmla="*/ 2435175 w 2553113" name="connsiteX20"/>
              <a:gd fmla="*/ 634539 h 2408815" name="connsiteY20"/>
              <a:gd fmla="*/ 2453264 w 2553113" name="connsiteX21"/>
              <a:gd fmla="*/ 682820 h 2408815" name="connsiteY21"/>
              <a:gd fmla="*/ 2486433 w 2553113" name="connsiteX22"/>
              <a:gd fmla="*/ 751737 h 2408815" name="connsiteY22"/>
              <a:gd fmla="*/ 2517948 w 2553113" name="connsiteX23"/>
              <a:gd fmla="*/ 842281 h 2408815" name="connsiteY23"/>
              <a:gd fmla="*/ 2525885 w 2553113" name="connsiteX24"/>
              <a:gd fmla="*/ 847738 h 2408815" name="connsiteY24"/>
              <a:gd fmla="*/ 2542569 w 2553113" name="connsiteX25"/>
              <a:gd fmla="*/ 878889 h 2408815" name="connsiteY25"/>
              <a:gd fmla="*/ 2547529 w 2553113" name="connsiteX26"/>
              <a:gd fmla="*/ 900153 h 2408815" name="connsiteY26"/>
              <a:gd fmla="*/ 2552489 w 2553113" name="connsiteX27"/>
              <a:gd fmla="*/ 911363 h 2408815" name="connsiteY27"/>
              <a:gd fmla="*/ 2368425 w 2553113" name="connsiteX28"/>
              <a:gd fmla="*/ 936347 h 2408815" name="connsiteY28"/>
              <a:gd fmla="*/ 2333553 w 2553113" name="connsiteX29"/>
              <a:gd fmla="*/ 937488 h 2408815" name="connsiteY29"/>
              <a:gd fmla="*/ 2023080 w 2553113" name="connsiteX30"/>
              <a:gd fmla="*/ 982463 h 2408815" name="connsiteY30"/>
              <a:gd fmla="*/ 2036225 w 2553113" name="connsiteX31"/>
              <a:gd fmla="*/ 1009133 h 2408815" name="connsiteY31"/>
              <a:gd fmla="*/ 2040640 w 2553113" name="connsiteX32"/>
              <a:gd fmla="*/ 1028446 h 2408815" name="connsiteY32"/>
              <a:gd fmla="*/ 2034737 w 2553113" name="connsiteX33"/>
              <a:gd fmla="*/ 1051842 h 2408815" name="connsiteY33"/>
              <a:gd fmla="*/ 2021509 w 2553113" name="connsiteX34"/>
              <a:gd fmla="*/ 1073453 h 2408815" name="connsiteY34"/>
              <a:gd fmla="*/ 1979428 w 2553113" name="connsiteX35"/>
              <a:gd fmla="*/ 1127191 h 2408815" name="connsiteY35"/>
              <a:gd fmla="*/ 1964696 w 2553113" name="connsiteX36"/>
              <a:gd fmla="*/ 1141494 h 2408815" name="connsiteY36"/>
              <a:gd fmla="*/ 1951005 w 2553113" name="connsiteX37"/>
              <a:gd fmla="*/ 1152159 h 2408815" name="connsiteY37"/>
              <a:gd fmla="*/ 1904592 w 2553113" name="connsiteX38"/>
              <a:gd fmla="*/ 1180383 h 2408815" name="connsiteY38"/>
              <a:gd fmla="*/ 1886156 w 2553113" name="connsiteX39"/>
              <a:gd fmla="*/ 1194951 h 2408815" name="connsiteY39"/>
              <a:gd fmla="*/ 1879443 w 2553113" name="connsiteX40"/>
              <a:gd fmla="*/ 1201482 h 2408815" name="connsiteY40"/>
              <a:gd fmla="*/ 1870894 w 2553113" name="connsiteX41"/>
              <a:gd fmla="*/ 1219422 h 2408815" name="connsiteY41"/>
              <a:gd fmla="*/ 1870183 w 2553113" name="connsiteX42"/>
              <a:gd fmla="*/ 1238900 h 2408815" name="connsiteY42"/>
              <a:gd fmla="*/ 1876797 w 2553113" name="connsiteX43"/>
              <a:gd fmla="*/ 1247168 h 2408815" name="connsiteY43"/>
              <a:gd fmla="*/ 1885891 w 2553113" name="connsiteX44"/>
              <a:gd fmla="*/ 1251235 h 2408815" name="connsiteY44"/>
              <a:gd fmla="*/ 1899218 w 2553113" name="connsiteX45"/>
              <a:gd fmla="*/ 1246456 h 2408815" name="connsiteY45"/>
              <a:gd fmla="*/ 1911289 w 2553113" name="connsiteX46"/>
              <a:gd fmla="*/ 1232418 h 2408815" name="connsiteY46"/>
              <a:gd fmla="*/ 1917043 w 2553113" name="connsiteX47"/>
              <a:gd fmla="*/ 1234452 h 2408815" name="connsiteY47"/>
              <a:gd fmla="*/ 1918977 w 2553113" name="connsiteX48"/>
              <a:gd fmla="*/ 1240735 h 2408815" name="connsiteY48"/>
              <a:gd fmla="*/ 1913851 w 2553113" name="connsiteX49"/>
              <a:gd fmla="*/ 1258014 h 2408815" name="connsiteY49"/>
              <a:gd fmla="*/ 1919424 w 2553113" name="connsiteX50"/>
              <a:gd fmla="*/ 1263669 h 2408815" name="connsiteY50"/>
              <a:gd fmla="*/ 1926038 w 2553113" name="connsiteX51"/>
              <a:gd fmla="*/ 1268514 h 2408815" name="connsiteY51"/>
              <a:gd fmla="*/ 1929129 w 2553113" name="connsiteX52"/>
              <a:gd fmla="*/ 1271507 h 2408815" name="connsiteY52"/>
              <a:gd fmla="*/ 1933627 w 2553113" name="connsiteX53"/>
              <a:gd fmla="*/ 1296755 h 2408815" name="connsiteY53"/>
              <a:gd fmla="*/ 1941894 w 2553113" name="connsiteX54"/>
              <a:gd fmla="*/ 1303022 h 2408815" name="connsiteY54"/>
              <a:gd fmla="*/ 1941183 w 2553113" name="connsiteX55"/>
              <a:gd fmla="*/ 1312198 h 2408815" name="connsiteY55"/>
              <a:gd fmla="*/ 1945945 w 2553113" name="connsiteX56"/>
              <a:gd fmla="*/ 1321541 h 2408815" name="connsiteY56"/>
              <a:gd fmla="*/ 1944573 w 2553113" name="connsiteX57"/>
              <a:gd fmla="*/ 1339613 h 2408815" name="connsiteY57"/>
              <a:gd fmla="*/ 1949847 w 2553113" name="connsiteX58"/>
              <a:gd fmla="*/ 1345979 h 2408815" name="connsiteY58"/>
              <a:gd fmla="*/ 1957090 w 2553113" name="connsiteX59"/>
              <a:gd fmla="*/ 1347120 h 2408815" name="connsiteY59"/>
              <a:gd fmla="*/ 1958594 w 2553113" name="connsiteX60"/>
              <a:gd fmla="*/ 1353304 h 2408815" name="connsiteY60"/>
              <a:gd fmla="*/ 1965208 w 2553113" name="connsiteX61"/>
              <a:gd fmla="*/ 1361323 h 2408815" name="connsiteY61"/>
              <a:gd fmla="*/ 1957966 w 2553113" name="connsiteX62"/>
              <a:gd fmla="*/ 1365573 h 2408815" name="connsiteY62"/>
              <a:gd fmla="*/ 1953006 w 2553113" name="connsiteX63"/>
              <a:gd fmla="*/ 1387184 h 2408815" name="connsiteY63"/>
              <a:gd fmla="*/ 1944738 w 2553113" name="connsiteX64"/>
              <a:gd fmla="*/ 1404396 h 2408815" name="connsiteY64"/>
              <a:gd fmla="*/ 1948045 w 2553113" name="connsiteX65"/>
              <a:gd fmla="*/ 1422915 h 2408815" name="connsiteY65"/>
              <a:gd fmla="*/ 1944606 w 2553113" name="connsiteX66"/>
              <a:gd fmla="*/ 1437400 h 2408815" name="connsiteY66"/>
              <a:gd fmla="*/ 1943895 w 2553113" name="connsiteX67"/>
              <a:gd fmla="*/ 1461408 h 2408815" name="connsiteY67"/>
              <a:gd fmla="*/ 1932701 w 2553113" name="connsiteX68"/>
              <a:gd fmla="*/ 1477099 h 2408815" name="connsiteY68"/>
              <a:gd fmla="*/ 1931279 w 2553113" name="connsiteX69"/>
              <a:gd fmla="*/ 1482407 h 2408815" name="connsiteY69"/>
              <a:gd fmla="*/ 1941597 w 2553113" name="connsiteX70"/>
              <a:gd fmla="*/ 1497933 h 2408815" name="connsiteY70"/>
              <a:gd fmla="*/ 1948045 w 2553113" name="connsiteX71"/>
              <a:gd fmla="*/ 1503919 h 2408815" name="connsiteY71"/>
              <a:gd fmla="*/ 1943812 w 2553113" name="connsiteX72"/>
              <a:gd fmla="*/ 1523876 h 2408815" name="connsiteY72"/>
              <a:gd fmla="*/ 1949798 w 2553113" name="connsiteX73"/>
              <a:gd fmla="*/ 1541420 h 2408815" name="connsiteY73"/>
              <a:gd fmla="*/ 1947334 w 2553113" name="connsiteX74"/>
              <a:gd fmla="*/ 1564569 h 2408815" name="connsiteY74"/>
              <a:gd fmla="*/ 1948045 w 2553113" name="connsiteX75"/>
              <a:gd fmla="*/ 1567479 h 2408815" name="connsiteY75"/>
              <a:gd fmla="*/ 1957834 w 2553113" name="connsiteX76"/>
              <a:gd fmla="*/ 1576556 h 2408815" name="connsiteY76"/>
              <a:gd fmla="*/ 1956346 w 2553113" name="connsiteX77"/>
              <a:gd fmla="*/ 1593322 h 2408815" name="connsiteY77"/>
              <a:gd fmla="*/ 1962331 w 2553113" name="connsiteX78"/>
              <a:gd fmla="*/ 1598613 h 2408815" name="connsiteY78"/>
              <a:gd fmla="*/ 1965076 w 2553113" name="connsiteX79"/>
              <a:gd fmla="*/ 1605756 h 2408815" name="connsiteY79"/>
              <a:gd fmla="*/ 1962761 w 2553113" name="connsiteX80"/>
              <a:gd fmla="*/ 1610783 h 2408815" name="connsiteY80"/>
              <a:gd fmla="*/ 1956842 w 2553113" name="connsiteX81"/>
              <a:gd fmla="*/ 1614834 h 2408815" name="connsiteY81"/>
              <a:gd fmla="*/ 1955271 w 2553113" name="connsiteX82"/>
              <a:gd fmla="*/ 1621911 h 2408815" name="connsiteY82"/>
              <a:gd fmla="*/ 1946260 w 2553113" name="connsiteX83"/>
              <a:gd fmla="*/ 1620853 h 2408815" name="connsiteY83"/>
              <a:gd fmla="*/ 1940522 w 2553113" name="connsiteX84"/>
              <a:gd fmla="*/ 1623746 h 2408815" name="connsiteY84"/>
              <a:gd fmla="*/ 1938670 w 2553113" name="connsiteX85"/>
              <a:gd fmla="*/ 1635751 h 2408815" name="connsiteY85"/>
              <a:gd fmla="*/ 1924549 w 2553113" name="connsiteX86"/>
              <a:gd fmla="*/ 1654286 h 2408815" name="connsiteY86"/>
              <a:gd fmla="*/ 1920052 w 2553113" name="connsiteX87"/>
              <a:gd fmla="*/ 1685966 h 2408815" name="connsiteY87"/>
              <a:gd fmla="*/ 1911784 w 2553113" name="connsiteX88"/>
              <a:gd fmla="*/ 1695044 h 2408815" name="connsiteY88"/>
              <a:gd fmla="*/ 1911603 w 2553113" name="connsiteX89"/>
              <a:gd fmla="*/ 1711116 h 2408815" name="connsiteY89"/>
              <a:gd fmla="*/ 1908064 w 2553113" name="connsiteX90"/>
              <a:gd fmla="*/ 1717548 h 2408815" name="connsiteY90"/>
              <a:gd fmla="*/ 1902591 w 2553113" name="connsiteX91"/>
              <a:gd fmla="*/ 1732429 h 2408815" name="connsiteY91"/>
              <a:gd fmla="*/ 1908329 w 2553113" name="connsiteX92"/>
              <a:gd fmla="*/ 1745409 h 2408815" name="connsiteY92"/>
              <a:gd fmla="*/ 1908511 w 2553113" name="connsiteX93"/>
              <a:gd fmla="*/ 1754486 h 2408815" name="connsiteY93"/>
              <a:gd fmla="*/ 1904278 w 2553113" name="connsiteX94"/>
              <a:gd fmla="*/ 1765433 h 2408815" name="connsiteY94"/>
              <a:gd fmla="*/ 1905683 w 2553113" name="connsiteX95"/>
              <a:gd fmla="*/ 1772228 h 2408815" name="connsiteY95"/>
              <a:gd fmla="*/ 1900921 w 2553113" name="connsiteX96"/>
              <a:gd fmla="*/ 1784034 h 2408815" name="connsiteY96"/>
              <a:gd fmla="*/ 1896854 w 2553113" name="connsiteX97"/>
              <a:gd fmla="*/ 1786349 h 2408815" name="connsiteY97"/>
              <a:gd fmla="*/ 1894836 w 2553113" name="connsiteX98"/>
              <a:gd fmla="*/ 1795443 h 2408815" name="connsiteY98"/>
              <a:gd fmla="*/ 1897648 w 2553113" name="connsiteX99"/>
              <a:gd fmla="*/ 1808588 h 2408815" name="connsiteY99"/>
              <a:gd fmla="*/ 1888735 w 2553113" name="connsiteX100"/>
              <a:gd fmla="*/ 1812557 h 2408815" name="connsiteY100"/>
              <a:gd fmla="*/ 1889446 w 2553113" name="connsiteX101"/>
              <a:gd fmla="*/ 1820576 h 2408815" name="connsiteY101"/>
              <a:gd fmla="*/ 1886619 w 2553113" name="connsiteX102"/>
              <a:gd fmla="*/ 1830017 h 2408815" name="connsiteY102"/>
              <a:gd fmla="*/ 1879475 w 2553113" name="connsiteX103"/>
              <a:gd fmla="*/ 1838285 h 2408815" name="connsiteY103"/>
              <a:gd fmla="*/ 1880798 w 2553113" name="connsiteX104"/>
              <a:gd fmla="*/ 1846651 h 2408815" name="connsiteY104"/>
              <a:gd fmla="*/ 1875838 w 2553113" name="connsiteX105"/>
              <a:gd fmla="*/ 1870048 h 2408815" name="connsiteY105"/>
              <a:gd fmla="*/ 1889959 w 2553113" name="connsiteX106"/>
              <a:gd fmla="*/ 1887343 h 2408815" name="connsiteY106"/>
              <a:gd fmla="*/ 1886172 w 2553113" name="connsiteX107"/>
              <a:gd fmla="*/ 1896520 h 2408815" name="connsiteY107"/>
              <a:gd fmla="*/ 1890934 w 2553113" name="connsiteX108"/>
              <a:gd fmla="*/ 1902869 h 2408815" name="connsiteY108"/>
              <a:gd fmla="*/ 1885197 w 2553113" name="connsiteX109"/>
              <a:gd fmla="*/ 1910376 h 2408815" name="connsiteY109"/>
              <a:gd fmla="*/ 1891017 w 2553113" name="connsiteX110"/>
              <a:gd fmla="*/ 1915336 h 2408815" name="connsiteY110"/>
              <a:gd fmla="*/ 1894473 w 2553113" name="connsiteX111"/>
              <a:gd fmla="*/ 1922827 h 2408815" name="connsiteY111"/>
              <a:gd fmla="*/ 1891546 w 2553113" name="connsiteX112"/>
              <a:gd fmla="*/ 1933690 h 2408815" name="connsiteY112"/>
              <a:gd fmla="*/ 1892075 w 2553113" name="connsiteX113"/>
              <a:gd fmla="*/ 1940403 h 2408815" name="connsiteY113"/>
              <a:gd fmla="*/ 1904261 w 2553113" name="connsiteX114"/>
              <a:gd fmla="*/ 1939428 h 2408815" name="connsiteY114"/>
              <a:gd fmla="*/ 1909916 w 2553113" name="connsiteX115"/>
              <a:gd fmla="*/ 1948522 h 2408815" name="connsiteY115"/>
              <a:gd fmla="*/ 1910528 w 2553113" name="connsiteX116"/>
              <a:gd fmla="*/ 1954425 h 2408815" name="connsiteY116"/>
              <a:gd fmla="*/ 1931081 w 2553113" name="connsiteX117"/>
              <a:gd fmla="*/ 1963420 h 2408815" name="connsiteY117"/>
              <a:gd fmla="*/ 1941845 w 2553113" name="connsiteX118"/>
              <a:gd fmla="*/ 1963965 h 2408815" name="connsiteY118"/>
              <a:gd fmla="*/ 1949004 w 2553113" name="connsiteX119"/>
              <a:gd fmla="*/ 1975325 h 2408815" name="connsiteY119"/>
              <a:gd fmla="*/ 1971938 w 2553113" name="connsiteX120"/>
              <a:gd fmla="*/ 1986370 h 2408815" name="connsiteY120"/>
              <a:gd fmla="*/ 1979792 w 2553113" name="connsiteX121"/>
              <a:gd fmla="*/ 1984518 h 2408815" name="connsiteY121"/>
              <a:gd fmla="*/ 1982801 w 2553113" name="connsiteX122"/>
              <a:gd fmla="*/ 1986271 h 2408815" name="connsiteY122"/>
              <a:gd fmla="*/ 1988175 w 2553113" name="connsiteX123"/>
              <a:gd fmla="*/ 2004988 h 2408815" name="connsiteY123"/>
              <a:gd fmla="*/ 2003437 w 2553113" name="connsiteX124"/>
              <a:gd fmla="*/ 2018051 h 2408815" name="connsiteY124"/>
              <a:gd fmla="*/ 2009968 w 2553113" name="connsiteX125"/>
              <a:gd fmla="*/ 2028732 h 2408815" name="connsiteY125"/>
              <a:gd fmla="*/ 2035828 w 2553113" name="connsiteX126"/>
              <a:gd fmla="*/ 2049995 h 2408815" name="connsiteY126"/>
              <a:gd fmla="*/ 2050478 w 2553113" name="connsiteX127"/>
              <a:gd fmla="*/ 2071689 h 2408815" name="connsiteY127"/>
              <a:gd fmla="*/ 2052132 w 2553113" name="connsiteX128"/>
              <a:gd fmla="*/ 2081759 h 2408815" name="connsiteY128"/>
              <a:gd fmla="*/ 2064053 w 2553113" name="connsiteX129"/>
              <a:gd fmla="*/ 2099682 h 2408815" name="connsiteY129"/>
              <a:gd fmla="*/ 2069526 w 2553113" name="connsiteX130"/>
              <a:gd fmla="*/ 2100906 h 2408815" name="connsiteY130"/>
              <a:gd fmla="*/ 2081100 w 2553113" name="connsiteX131"/>
              <a:gd fmla="*/ 2098079 h 2408815" name="connsiteY131"/>
              <a:gd fmla="*/ 2087284 w 2553113" name="connsiteX132"/>
              <a:gd fmla="*/ 2102675 h 2408815" name="connsiteY132"/>
              <a:gd fmla="*/ 2104745 w 2553113" name="connsiteX133"/>
              <a:gd fmla="*/ 2095532 h 2408815" name="connsiteY133"/>
              <a:gd fmla="*/ 2116584 w 2553113" name="connsiteX134"/>
              <a:gd fmla="*/ 2096772 h 2408815" name="connsiteY134"/>
              <a:gd fmla="*/ 2126191 w 2553113" name="connsiteX135"/>
              <a:gd fmla="*/ 2093763 h 2408815" name="connsiteY135"/>
              <a:gd fmla="*/ 2134458 w 2553113" name="connsiteX136"/>
              <a:gd fmla="*/ 2101005 h 2408815" name="connsiteY136"/>
              <a:gd fmla="*/ 2134375 w 2553113" name="connsiteX137"/>
              <a:gd fmla="*/ 2106643 h 2408815" name="connsiteY137"/>
              <a:gd fmla="*/ 2144958 w 2553113" name="connsiteX138"/>
              <a:gd fmla="*/ 2109389 h 2408815" name="connsiteY138"/>
              <a:gd fmla="*/ 2154316 w 2553113" name="connsiteX139"/>
              <a:gd fmla="*/ 2107735 h 2408815" name="connsiteY139"/>
              <a:gd fmla="*/ 2185038 w 2553113" name="connsiteX140"/>
              <a:gd fmla="*/ 2124584 h 2408815" name="connsiteY140"/>
              <a:gd fmla="*/ 2191999 w 2553113" name="connsiteX141"/>
              <a:gd fmla="*/ 2124154 h 2408815" name="connsiteY141"/>
              <a:gd fmla="*/ 2199770 w 2553113" name="connsiteX142"/>
              <a:gd fmla="*/ 2116664 h 2408815" name="connsiteY142"/>
              <a:gd fmla="*/ 2202763 w 2553113" name="connsiteX143"/>
              <a:gd fmla="*/ 2110480 h 2408815" name="connsiteY143"/>
              <a:gd fmla="*/ 2201887 w 2553113" name="connsiteX144"/>
              <a:gd fmla="*/ 2104643 h 2408815" name="connsiteY144"/>
              <a:gd fmla="*/ 2190941 w 2553113" name="connsiteX145"/>
              <a:gd fmla="*/ 2102345 h 2408815" name="connsiteY145"/>
              <a:gd fmla="*/ 2179747 w 2553113" name="connsiteX146"/>
              <a:gd fmla="*/ 2084967 h 2408815" name="connsiteY146"/>
              <a:gd fmla="*/ 2183054 w 2553113" name="connsiteX147"/>
              <a:gd fmla="*/ 2067589 h 2408815" name="connsiteY147"/>
              <a:gd fmla="*/ 2189138 w 2553113" name="connsiteX148"/>
              <a:gd fmla="*/ 2057668 h 2408815" name="connsiteY148"/>
              <a:gd fmla="*/ 2213494 w 2553113" name="connsiteX149"/>
              <a:gd fmla="*/ 2044440 h 2408815" name="connsiteY149"/>
              <a:gd fmla="*/ 2219397 w 2553113" name="connsiteX150"/>
              <a:gd fmla="*/ 2044556 h 2408815" name="connsiteY150"/>
              <a:gd fmla="*/ 2229996 w 2553113" name="connsiteX151"/>
              <a:gd fmla="*/ 2048425 h 2408815" name="connsiteY151"/>
              <a:gd fmla="*/ 2239437 w 2553113" name="connsiteX152"/>
              <a:gd fmla="*/ 2048590 h 2408815" name="connsiteY152"/>
              <a:gd fmla="*/ 2255327 w 2553113" name="connsiteX153"/>
              <a:gd fmla="*/ 2043746 h 2408815" name="connsiteY153"/>
              <a:gd fmla="*/ 2266356 w 2553113" name="connsiteX154"/>
              <a:gd fmla="*/ 2035114 h 2408815" name="connsiteY154"/>
              <a:gd fmla="*/ 2279054 w 2553113" name="connsiteX155"/>
              <a:gd fmla="*/ 2034039 h 2408815" name="connsiteY155"/>
              <a:gd fmla="*/ 2279584 w 2553113" name="connsiteX156"/>
              <a:gd fmla="*/ 2408188 h 2408815" name="connsiteY156"/>
              <a:gd fmla="*/ 2270506 w 2553113" name="connsiteX157"/>
              <a:gd fmla="*/ 2402980 h 2408815" name="connsiteY157"/>
              <a:gd fmla="*/ 2252235 w 2553113" name="connsiteX158"/>
              <a:gd fmla="*/ 2408353 h 2408815" name="connsiteY158"/>
              <a:gd fmla="*/ 2243058 w 2553113" name="connsiteX159"/>
              <a:gd fmla="*/ 2401227 h 2408815" name="connsiteY159"/>
              <a:gd fmla="*/ 2233617 w 2553113" name="connsiteX160"/>
              <a:gd fmla="*/ 2403062 h 2408815" name="connsiteY160"/>
              <a:gd fmla="*/ 2223464 w 2553113" name="connsiteX161"/>
              <a:gd fmla="*/ 2394795 h 2408815" name="connsiteY161"/>
              <a:gd fmla="*/ 2222754 w 2553113" name="connsiteX162"/>
              <a:gd fmla="*/ 2390479 h 2408815" name="connsiteY162"/>
              <a:gd fmla="*/ 2224523 w 2553113" name="connsiteX163"/>
              <a:gd fmla="*/ 2387172 h 2408815" name="connsiteY163"/>
              <a:gd fmla="*/ 2221794 w 2553113" name="connsiteX164"/>
              <a:gd fmla="*/ 2381716 h 2408815" name="connsiteY164"/>
              <a:gd fmla="*/ 2235287 w 2553113" name="connsiteX165"/>
              <a:gd fmla="*/ 2377929 h 2408815" name="connsiteY165"/>
              <a:gd fmla="*/ 2238379 w 2553113" name="connsiteX166"/>
              <a:gd fmla="*/ 2366355 h 2408815" name="connsiteY166"/>
              <a:gd fmla="*/ 2235634 w 2553113" name="connsiteX167"/>
              <a:gd fmla="*/ 2360105 h 2408815" name="connsiteY167"/>
              <a:gd fmla="*/ 2243852 w 2553113" name="connsiteX168"/>
              <a:gd fmla="*/ 2353193 h 2408815" name="connsiteY168"/>
              <a:gd fmla="*/ 2240545 w 2553113" name="connsiteX169"/>
              <a:gd fmla="*/ 2342165 h 2408815" name="connsiteY169"/>
              <a:gd fmla="*/ 2230624 w 2553113" name="connsiteX170"/>
              <a:gd fmla="*/ 2345604 h 2408815" name="connsiteY170"/>
              <a:gd fmla="*/ 2217578 w 2553113" name="connsiteX171"/>
              <a:gd fmla="*/ 2338461 h 2408815" name="connsiteY171"/>
              <a:gd fmla="*/ 2209542 w 2553113" name="connsiteX172"/>
              <a:gd fmla="*/ 2342528 h 2408815" name="connsiteY172"/>
              <a:gd fmla="*/ 2200365 w 2553113" name="connsiteX173"/>
              <a:gd fmla="*/ 2342528 h 2408815" name="connsiteY173"/>
              <a:gd fmla="*/ 2175927 w 2553113" name="connsiteX174"/>
              <a:gd fmla="*/ 2367413 h 2408815" name="connsiteY174"/>
              <a:gd fmla="*/ 2154316 w 2553113" name="connsiteX175"/>
              <a:gd fmla="*/ 2371034 h 2408815" name="connsiteY175"/>
              <a:gd fmla="*/ 2149620 w 2553113" name="connsiteX176"/>
              <a:gd fmla="*/ 2377285 h 2408815" name="connsiteY176"/>
              <a:gd fmla="*/ 2140361 w 2553113" name="connsiteX177"/>
              <a:gd fmla="*/ 2372622 h 2408815" name="connsiteY177"/>
              <a:gd fmla="*/ 2135599 w 2553113" name="connsiteX178"/>
              <a:gd fmla="*/ 2385155 h 2408815" name="connsiteY178"/>
              <a:gd fmla="*/ 2121214 w 2553113" name="connsiteX179"/>
              <a:gd fmla="*/ 2390264 h 2408815" name="connsiteY179"/>
              <a:gd fmla="*/ 2102678 w 2553113" name="connsiteX180"/>
              <a:gd fmla="*/ 2404732 h 2408815" name="connsiteY180"/>
              <a:gd fmla="*/ 2096428 w 2553113" name="connsiteX181"/>
              <a:gd fmla="*/ 2392645 h 2408815" name="connsiteY181"/>
              <a:gd fmla="*/ 2091385 w 2553113" name="connsiteX182"/>
              <a:gd fmla="*/ 2386825 h 2408815" name="connsiteY182"/>
              <a:gd fmla="*/ 2085383 w 2553113" name="connsiteX183"/>
              <a:gd fmla="*/ 2383518 h 2408815" name="connsiteY183"/>
              <a:gd fmla="*/ 2075760 w 2553113" name="connsiteX184"/>
              <a:gd fmla="*/ 2385734 h 2408815" name="connsiteY184"/>
              <a:gd fmla="*/ 2056712 w 2553113" name="connsiteX185"/>
              <a:gd fmla="*/ 2397308 h 2408815" name="connsiteY185"/>
              <a:gd fmla="*/ 2052032 w 2553113" name="connsiteX186"/>
              <a:gd fmla="*/ 2396796 h 2408815" name="connsiteY186"/>
              <a:gd fmla="*/ 2044261 w 2553113" name="connsiteX187"/>
              <a:gd fmla="*/ 2385320 h 2408815" name="connsiteY187"/>
              <a:gd fmla="*/ 2042062 w 2553113" name="connsiteX188"/>
              <a:gd fmla="*/ 2375697 h 2408815" name="connsiteY188"/>
              <a:gd fmla="*/ 2035613 w 2553113" name="connsiteX189"/>
              <a:gd fmla="*/ 2364586 h 2408815" name="connsiteY189"/>
              <a:gd fmla="*/ 2034473 w 2553113" name="connsiteX190"/>
              <a:gd fmla="*/ 2355227 h 2408815" name="connsiteY190"/>
              <a:gd fmla="*/ 2023609 w 2553113" name="connsiteX191"/>
              <a:gd fmla="*/ 2323431 h 2408815" name="connsiteY191"/>
              <a:gd fmla="*/ 2015590 w 2553113" name="connsiteX192"/>
              <a:gd fmla="*/ 2323596 h 2408815" name="connsiteY192"/>
              <a:gd fmla="*/ 2010381 w 2553113" name="connsiteX193"/>
              <a:gd fmla="*/ 2321843 h 2408815" name="connsiteY193"/>
              <a:gd fmla="*/ 2007554 w 2553113" name="connsiteX194"/>
              <a:gd fmla="*/ 2318537 h 2408815" name="connsiteY194"/>
              <a:gd fmla="*/ 2007471 w 2553113" name="connsiteX195"/>
              <a:gd fmla="*/ 2307160 h 2408815" name="connsiteY195"/>
              <a:gd fmla="*/ 2007289 w 2553113" name="connsiteX196"/>
              <a:gd fmla="*/ 2300018 h 2408815" name="connsiteY196"/>
              <a:gd fmla="*/ 2004115 w 2553113" name="connsiteX197"/>
              <a:gd fmla="*/ 2293056 h 2408815" name="connsiteY197"/>
              <a:gd fmla="*/ 2001998 w 2553113" name="connsiteX198"/>
              <a:gd fmla="*/ 2279828 h 2408815" name="connsiteY198"/>
              <a:gd fmla="*/ 1991763 w 2553113" name="connsiteX199"/>
              <a:gd fmla="*/ 2266402 h 2408815" name="connsiteY199"/>
              <a:gd fmla="*/ 1981842 w 2553113" name="connsiteX200"/>
              <a:gd fmla="*/ 2258912 h 2408815" name="connsiteY200"/>
              <a:gd fmla="*/ 1973575 w 2553113" name="connsiteX201"/>
              <a:gd fmla="*/ 2241088 h 2408815" name="connsiteY201"/>
              <a:gd fmla="*/ 1952758 w 2553113" name="connsiteX202"/>
              <a:gd fmla="*/ 2224553 h 2408815" name="connsiteY202"/>
              <a:gd fmla="*/ 1945334 w 2553113" name="connsiteX203"/>
              <a:gd fmla="*/ 2224999 h 2408815" name="connsiteY203"/>
              <a:gd fmla="*/ 1939166 w 2553113" name="connsiteX204"/>
              <a:gd fmla="*/ 2231365 h 2408815" name="connsiteY204"/>
              <a:gd fmla="*/ 1934569 w 2553113" name="connsiteX205"/>
              <a:gd fmla="*/ 2243535 h 2408815" name="connsiteY205"/>
              <a:gd fmla="*/ 1930072 w 2553113" name="connsiteX206"/>
              <a:gd fmla="*/ 2245899 h 2408815" name="connsiteY206"/>
              <a:gd fmla="*/ 1928666 w 2553113" name="connsiteX207"/>
              <a:gd fmla="*/ 2241402 h 2408815" name="connsiteY207"/>
              <a:gd fmla="*/ 1922052 w 2553113" name="connsiteX208"/>
              <a:gd fmla="*/ 2235334 h 2408815" name="connsiteY208"/>
              <a:gd fmla="*/ 1917638 w 2553113" name="connsiteX209"/>
              <a:gd fmla="*/ 2219345 h 2408815" name="connsiteY209"/>
              <a:gd fmla="*/ 1899813 w 2553113" name="connsiteX210"/>
              <a:gd fmla="*/ 2200114 h 2408815" name="connsiteY210"/>
              <a:gd fmla="*/ 1897168 w 2553113" name="connsiteX211"/>
              <a:gd fmla="*/ 2189880 h 2408815" name="connsiteY211"/>
              <a:gd fmla="*/ 1903170 w 2553113" name="connsiteX212"/>
              <a:gd fmla="*/ 2185746 h 2408815" name="connsiteY212"/>
              <a:gd fmla="*/ 1912082 w 2553113" name="connsiteX213"/>
              <a:gd fmla="*/ 2184324 h 2408815" name="connsiteY213"/>
              <a:gd fmla="*/ 1916133 w 2553113" name="connsiteX214"/>
              <a:gd fmla="*/ 2171344 h 2408815" name="connsiteY214"/>
              <a:gd fmla="*/ 1914116 w 2553113" name="connsiteX215"/>
              <a:gd fmla="*/ 2166764 h 2408815" name="connsiteY215"/>
              <a:gd fmla="*/ 1906709 w 2553113" name="connsiteX216"/>
              <a:gd fmla="*/ 2159522 h 2408815" name="connsiteY216"/>
              <a:gd fmla="*/ 1894076 w 2553113" name="connsiteX217"/>
              <a:gd fmla="*/ 2150957 h 2408815" name="connsiteY217"/>
              <a:gd fmla="*/ 1895332 w 2553113" name="connsiteX218"/>
              <a:gd fmla="*/ 2141433 h 2408815" name="connsiteY218"/>
              <a:gd fmla="*/ 1893018 w 2553113" name="connsiteX219"/>
              <a:gd fmla="*/ 2137382 h 2408815" name="connsiteY219"/>
              <a:gd fmla="*/ 1882336 w 2553113" name="connsiteX220"/>
              <a:gd fmla="*/ 2132967 h 2408815" name="connsiteY220"/>
              <a:gd fmla="*/ 1857203 w 2553113" name="connsiteX221"/>
              <a:gd fmla="*/ 2109405 h 2408815" name="connsiteY221"/>
              <a:gd fmla="*/ 1841495 w 2553113" name="connsiteX222"/>
              <a:gd fmla="*/ 2107636 h 2408815" name="connsiteY222"/>
              <a:gd fmla="*/ 1834700 w 2553113" name="connsiteX223"/>
              <a:gd fmla="*/ 2110463 h 2408815" name="connsiteY223"/>
              <a:gd fmla="*/ 1828516 w 2553113" name="connsiteX224"/>
              <a:gd fmla="*/ 2105784 h 2408815" name="connsiteY224"/>
              <a:gd fmla="*/ 1821637 w 2553113" name="connsiteX225"/>
              <a:gd fmla="*/ 2104296 h 2408815" name="connsiteY225"/>
              <a:gd fmla="*/ 1817487 w 2553113" name="connsiteX226"/>
              <a:gd fmla="*/ 2098988 h 2408815" name="connsiteY226"/>
              <a:gd fmla="*/ 1809815 w 2553113" name="connsiteX227"/>
              <a:gd fmla="*/ 2105866 h 2408815" name="connsiteY227"/>
              <a:gd fmla="*/ 1809451 w 2553113" name="connsiteX228"/>
              <a:gd fmla="*/ 2112050 h 2408815" name="connsiteY228"/>
              <a:gd fmla="*/ 1803366 w 2553113" name="connsiteX229"/>
              <a:gd fmla="*/ 2114167 h 2408815" name="connsiteY229"/>
              <a:gd fmla="*/ 1792685 w 2553113" name="connsiteX230"/>
              <a:gd fmla="*/ 2092110 h 2408815" name="connsiteY230"/>
              <a:gd fmla="*/ 1789609 w 2553113" name="connsiteX231"/>
              <a:gd fmla="*/ 2090340 h 2408815" name="connsiteY231"/>
              <a:gd fmla="*/ 1771686 w 2553113" name="connsiteX232"/>
              <a:gd fmla="*/ 2089464 h 2408815" name="connsiteY232"/>
              <a:gd fmla="*/ 1765072 w 2553113" name="connsiteX233"/>
              <a:gd fmla="*/ 2086388 h 2408815" name="connsiteY233"/>
              <a:gd fmla="*/ 1755465 w 2553113" name="connsiteX234"/>
              <a:gd fmla="*/ 2090688 h 2408815" name="connsiteY234"/>
              <a:gd fmla="*/ 1753514 w 2553113" name="connsiteX235"/>
              <a:gd fmla="*/ 2086719 h 2408815" name="connsiteY235"/>
              <a:gd fmla="*/ 1754936 w 2553113" name="connsiteX236"/>
              <a:gd fmla="*/ 2079229 h 2408815" name="connsiteY236"/>
              <a:gd fmla="*/ 1744883 w 2553113" name="connsiteX237"/>
              <a:gd fmla="*/ 2058048 h 2408815" name="connsiteY237"/>
              <a:gd fmla="*/ 1730134 w 2553113" name="connsiteX238"/>
              <a:gd fmla="*/ 2059106 h 2408815" name="connsiteY238"/>
              <a:gd fmla="*/ 1716724 w 2553113" name="connsiteX239"/>
              <a:gd fmla="*/ 2055055 h 2408815" name="connsiteY239"/>
              <a:gd fmla="*/ 1715401 w 2553113" name="connsiteX240"/>
              <a:gd fmla="*/ 2056180 h 2408815" name="connsiteY240"/>
              <a:gd fmla="*/ 1716460 w 2553113" name="connsiteX241"/>
              <a:gd fmla="*/ 2063620 h 2408815" name="connsiteY241"/>
              <a:gd fmla="*/ 1704637 w 2553113" name="connsiteX242"/>
              <a:gd fmla="*/ 2067655 h 2408815" name="connsiteY242"/>
              <a:gd fmla="*/ 1699677 w 2553113" name="connsiteX243"/>
              <a:gd fmla="*/ 2072152 h 2408815" name="connsiteY243"/>
              <a:gd fmla="*/ 1686532 w 2553113" name="connsiteX244"/>
              <a:gd fmla="*/ 2069870 h 2408815" name="connsiteY244"/>
              <a:gd fmla="*/ 1670906 w 2553113" name="connsiteX245"/>
              <a:gd fmla="*/ 2071524 h 2408815" name="connsiteY245"/>
              <a:gd fmla="*/ 1663846 w 2553113" name="connsiteX246"/>
              <a:gd fmla="*/ 2068217 h 2408815" name="connsiteY246"/>
              <a:gd fmla="*/ 1658720 w 2553113" name="connsiteX247"/>
              <a:gd fmla="*/ 2053484 h 2408815" name="connsiteY247"/>
              <a:gd fmla="*/ 1644963 w 2553113" name="connsiteX248"/>
              <a:gd fmla="*/ 2049400 h 2408815" name="connsiteY248"/>
              <a:gd fmla="*/ 1630942 w 2553113" name="connsiteX249"/>
              <a:gd fmla="*/ 2034337 h 2408815" name="connsiteY249"/>
              <a:gd fmla="*/ 1625899 w 2553113" name="connsiteX250"/>
              <a:gd fmla="*/ 2008295 h 2408815" name="connsiteY250"/>
              <a:gd fmla="*/ 1617516 w 2553113" name="connsiteX251"/>
              <a:gd fmla="*/ 1999036 h 2408815" name="connsiteY251"/>
              <a:gd fmla="*/ 1618838 w 2553113" name="connsiteX252"/>
              <a:gd fmla="*/ 1977540 h 2408815" name="connsiteY252"/>
              <a:gd fmla="*/ 1616276 w 2553113" name="connsiteX253"/>
              <a:gd fmla="*/ 1968463 h 2408815" name="connsiteY253"/>
              <a:gd fmla="*/ 1608256 w 2553113" name="connsiteX254"/>
              <a:gd fmla="*/ 1961750 h 2408815" name="connsiteY254"/>
              <a:gd fmla="*/ 1597575 w 2553113" name="connsiteX255"/>
              <a:gd fmla="*/ 1953631 h 2408815" name="connsiteY255"/>
              <a:gd fmla="*/ 1567481 w 2553113" name="connsiteX256"/>
              <a:gd fmla="*/ 1934567 h 2408815" name="connsiteY256"/>
              <a:gd fmla="*/ 1555047 w 2553113" name="connsiteX257"/>
              <a:gd fmla="*/ 1931921 h 2408815" name="connsiteY257"/>
              <a:gd fmla="*/ 1550980 w 2553113" name="connsiteX258"/>
              <a:gd fmla="*/ 1927870 h 2408815" name="connsiteY258"/>
              <a:gd fmla="*/ 1549326 w 2553113" name="connsiteX259"/>
              <a:gd fmla="*/ 1890353 h 2408815" name="connsiteY259"/>
              <a:gd fmla="*/ 1543506 w 2553113" name="connsiteX260"/>
              <a:gd fmla="*/ 1865302 h 2408815" name="connsiteY260"/>
              <a:gd fmla="*/ 1529733 w 2553113" name="connsiteX261"/>
              <a:gd fmla="*/ 1874298 h 2408815" name="connsiteY261"/>
              <a:gd fmla="*/ 1519150 w 2553113" name="connsiteX262"/>
              <a:gd fmla="*/ 1872975 h 2408815" name="connsiteY262"/>
              <a:gd fmla="*/ 1510586 w 2553113" name="connsiteX263"/>
              <a:gd fmla="*/ 1875967 h 2408815" name="connsiteY263"/>
              <a:gd fmla="*/ 1497887 w 2553113" name="connsiteX264"/>
              <a:gd fmla="*/ 1875174 h 2408815" name="connsiteY264"/>
              <a:gd fmla="*/ 1493373 w 2553113" name="connsiteX265"/>
              <a:gd fmla="*/ 1877555 h 2408815" name="connsiteY265"/>
              <a:gd fmla="*/ 1492315 w 2553113" name="connsiteX266"/>
              <a:gd fmla="*/ 1889129 h 2408815" name="connsiteY266"/>
              <a:gd fmla="*/ 1498052 w 2553113" name="connsiteX267"/>
              <a:gd fmla="*/ 1897397 h 2408815" name="connsiteY267"/>
              <a:gd fmla="*/ 1499111 w 2553113" name="connsiteX268"/>
              <a:gd fmla="*/ 1902605 h 2408815" name="connsiteY268"/>
              <a:gd fmla="*/ 1487635 w 2553113" name="connsiteX269"/>
              <a:gd fmla="*/ 1922364 h 2408815" name="connsiteY269"/>
              <a:gd fmla="*/ 1484990 w 2553113" name="connsiteX270"/>
              <a:gd fmla="*/ 1936501 h 2408815" name="connsiteY270"/>
              <a:gd fmla="*/ 1487453 w 2553113" name="connsiteX271"/>
              <a:gd fmla="*/ 1945132 h 2408815" name="connsiteY271"/>
              <a:gd fmla="*/ 1477235 w 2553113" name="connsiteX272"/>
              <a:gd fmla="*/ 1954656 h 2408815" name="connsiteY272"/>
              <a:gd fmla="*/ 1472275 w 2553113" name="connsiteX273"/>
              <a:gd fmla="*/ 1965966 h 2408815" name="connsiteY273"/>
              <a:gd fmla="*/ 1459477 w 2553113" name="connsiteX274"/>
              <a:gd fmla="*/ 1976218 h 2408815" name="connsiteY274"/>
              <a:gd fmla="*/ 1452515 w 2553113" name="connsiteX275"/>
              <a:gd fmla="*/ 1984667 h 2408815" name="connsiteY275"/>
              <a:gd fmla="*/ 1444744 w 2553113" name="connsiteX276"/>
              <a:gd fmla="*/ 1983509 h 2408815" name="connsiteY276"/>
              <a:gd fmla="*/ 1436708 w 2553113" name="connsiteX277"/>
              <a:gd fmla="*/ 1987246 h 2408815" name="connsiteY277"/>
              <a:gd fmla="*/ 1428325 w 2553113" name="connsiteX278"/>
              <a:gd fmla="*/ 1979640 h 2408815" name="connsiteY278"/>
              <a:gd fmla="*/ 1421711 w 2553113" name="connsiteX279"/>
              <a:gd fmla="*/ 1978582 h 2408815" name="connsiteY279"/>
              <a:gd fmla="*/ 1416073 w 2553113" name="connsiteX280"/>
              <a:gd fmla="*/ 1981591 h 2408815" name="connsiteY280"/>
              <a:gd fmla="*/ 1405739 w 2553113" name="connsiteX281"/>
              <a:gd fmla="*/ 1991645 h 2408815" name="connsiteY281"/>
              <a:gd fmla="*/ 1402746 w 2553113" name="connsiteX282"/>
              <a:gd fmla="*/ 1991743 h 2408815" name="connsiteY282"/>
              <a:gd fmla="*/ 1398249 w 2553113" name="connsiteX283"/>
              <a:gd fmla="*/ 1986882 h 2408815" name="connsiteY283"/>
              <a:gd fmla="*/ 1382458 w 2553113" name="connsiteX284"/>
              <a:gd fmla="*/ 1985031 h 2408815" name="connsiteY284"/>
              <a:gd fmla="*/ 1372834 w 2553113" name="connsiteX285"/>
              <a:gd fmla="*/ 1980963 h 2408815" name="connsiteY285"/>
              <a:gd fmla="*/ 1360747 w 2553113" name="connsiteX286"/>
              <a:gd fmla="*/ 1983179 h 2408815" name="connsiteY286"/>
              <a:gd fmla="*/ 1340278 w 2553113" name="connsiteX287"/>
              <a:gd fmla="*/ 1968777 h 2408815" name="connsiteY287"/>
              <a:gd fmla="*/ 1328356 w 2553113" name="connsiteX288"/>
              <a:gd fmla="*/ 1964726 h 2408815" name="connsiteY288"/>
              <a:gd fmla="*/ 1318204 w 2553113" name="connsiteX289"/>
              <a:gd fmla="*/ 1966148 h 2408815" name="connsiteY289"/>
              <a:gd fmla="*/ 1295964 w 2553113" name="connsiteX290"/>
              <a:gd fmla="*/ 1979376 h 2408815" name="connsiteY290"/>
              <a:gd fmla="*/ 1262631 w 2553113" name="connsiteX291"/>
              <a:gd fmla="*/ 1968347 h 2408815" name="connsiteY291"/>
              <a:gd fmla="*/ 1256876 w 2553113" name="connsiteX292"/>
              <a:gd fmla="*/ 1971654 h 2408815" name="connsiteY292"/>
              <a:gd fmla="*/ 1199782 w 2553113" name="connsiteX293"/>
              <a:gd fmla="*/ 1972100 h 2408815" name="connsiteY293"/>
              <a:gd fmla="*/ 1196607 w 2553113" name="connsiteX294"/>
              <a:gd fmla="*/ 1969901 h 2408815" name="connsiteY294"/>
              <a:gd fmla="*/ 1200063 w 2553113" name="connsiteX295"/>
              <a:gd fmla="*/ 1963287 h 2408815" name="connsiteY295"/>
              <a:gd fmla="*/ 1198988 w 2553113" name="connsiteX296"/>
              <a:gd fmla="*/ 1959980 h 2408815" name="connsiteY296"/>
              <a:gd fmla="*/ 1191233 w 2553113" name="connsiteX297"/>
              <a:gd fmla="*/ 1954078 h 2408815" name="connsiteY297"/>
              <a:gd fmla="*/ 1183908 w 2553113" name="connsiteX298"/>
              <a:gd fmla="*/ 1954871 h 2408815" name="connsiteY298"/>
              <a:gd fmla="*/ 1179758 w 2553113" name="connsiteX299"/>
              <a:gd fmla="*/ 1953218 h 2408815" name="connsiteY299"/>
              <a:gd fmla="*/ 1173938 w 2553113" name="connsiteX300"/>
              <a:gd fmla="*/ 1945364 h 2408815" name="connsiteY300"/>
              <a:gd fmla="*/ 1171623 w 2553113" name="connsiteX301"/>
              <a:gd fmla="*/ 1935575 h 2408815" name="connsiteY301"/>
              <a:gd fmla="*/ 1168911 w 2553113" name="connsiteX302"/>
              <a:gd fmla="*/ 1931954 h 2408815" name="connsiteY302"/>
              <a:gd fmla="*/ 1163951 w 2553113" name="connsiteX303"/>
              <a:gd fmla="*/ 1932500 h 2408815" name="connsiteY303"/>
              <a:gd fmla="*/ 1152922 w 2553113" name="connsiteX304"/>
              <a:gd fmla="*/ 1939907 h 2408815" name="connsiteY304"/>
              <a:gd fmla="*/ 1123160 w 2553113" name="connsiteX305"/>
              <a:gd fmla="*/ 1936369 h 2408815" name="connsiteY305"/>
              <a:gd fmla="*/ 1117323 w 2553113" name="connsiteX306"/>
              <a:gd fmla="*/ 1929408 h 2408815" name="connsiteY306"/>
              <a:gd fmla="*/ 1111503 w 2553113" name="connsiteX307"/>
              <a:gd fmla="*/ 1926580 h 2408815" name="connsiteY307"/>
              <a:gd fmla="*/ 1105154 w 2553113" name="connsiteX308"/>
              <a:gd fmla="*/ 1912641 h 2408815" name="connsiteY308"/>
              <a:gd fmla="*/ 1099498 w 2553113" name="connsiteX309"/>
              <a:gd fmla="*/ 1913964 h 2408815" name="connsiteY309"/>
              <a:gd fmla="*/ 1087924 w 2553113" name="connsiteX310"/>
              <a:gd fmla="*/ 1913600 h 2408815" name="connsiteY310"/>
              <a:gd fmla="*/ 1083344 w 2553113" name="connsiteX311"/>
              <a:gd fmla="*/ 1920843 h 2408815" name="connsiteY311"/>
              <a:gd fmla="*/ 1070546 w 2553113" name="connsiteX312"/>
              <a:gd fmla="*/ 1925175 h 2408815" name="connsiteY312"/>
              <a:gd fmla="*/ 1060625 w 2553113" name="connsiteX313"/>
              <a:gd fmla="*/ 1927556 h 2408815" name="connsiteY313"/>
              <a:gd fmla="*/ 1056823 w 2553113" name="connsiteX314"/>
              <a:gd fmla="*/ 1923934 h 2408815" name="connsiteY314"/>
              <a:gd fmla="*/ 1060130 w 2553113" name="connsiteX315"/>
              <a:gd fmla="*/ 1915667 h 2408815" name="connsiteY315"/>
              <a:gd fmla="*/ 1059782 w 2553113" name="connsiteX316"/>
              <a:gd fmla="*/ 1906656 h 2408815" name="connsiteY316"/>
              <a:gd fmla="*/ 1055004 w 2553113" name="connsiteX317"/>
              <a:gd fmla="*/ 1899513 h 2408815" name="connsiteY317"/>
              <a:gd fmla="*/ 1040883 w 2553113" name="connsiteX318"/>
              <a:gd fmla="*/ 1896206 h 2408815" name="connsiteY318"/>
              <a:gd fmla="*/ 1015221 w 2553113" name="connsiteX319"/>
              <a:gd fmla="*/ 1882069 h 2408815" name="connsiteY319"/>
              <a:gd fmla="*/ 1012212 w 2553113" name="connsiteX320"/>
              <a:gd fmla="*/ 1869998 h 2408815" name="connsiteY320"/>
              <a:gd fmla="*/ 1006292 w 2553113" name="connsiteX321"/>
              <a:gd fmla="*/ 1864525 h 2408815" name="connsiteY321"/>
              <a:gd fmla="*/ 1007797 w 2553113" name="connsiteX322"/>
              <a:gd fmla="*/ 1855167 h 2408815" name="connsiteY322"/>
              <a:gd fmla="*/ 1001878 w 2553113" name="connsiteX323"/>
              <a:gd fmla="*/ 1850504 h 2408815" name="connsiteY323"/>
              <a:gd fmla="*/ 1012394 w 2553113" name="connsiteX324"/>
              <a:gd fmla="*/ 1845378 h 2408815" name="connsiteY324"/>
              <a:gd fmla="*/ 1006044 w 2553113" name="connsiteX325"/>
              <a:gd fmla="*/ 1836978 h 2408815" name="connsiteY325"/>
              <a:gd fmla="*/ 1005499 w 2553113" name="connsiteX326"/>
              <a:gd fmla="*/ 1821535 h 2408815" name="connsiteY326"/>
              <a:gd fmla="*/ 998719 w 2553113" name="connsiteX327"/>
              <a:gd fmla="*/ 1808473 h 2408815" name="connsiteY327"/>
              <a:gd fmla="*/ 999232 w 2553113" name="connsiteX328"/>
              <a:gd fmla="*/ 1805761 h 2408815" name="connsiteY328"/>
              <a:gd fmla="*/ 1008062 w 2553113" name="connsiteX329"/>
              <a:gd fmla="*/ 1802222 h 2408815" name="connsiteY329"/>
              <a:gd fmla="*/ 1008326 w 2553113" name="connsiteX330"/>
              <a:gd fmla="*/ 1796220 h 2408815" name="connsiteY330"/>
              <a:gd fmla="*/ 1003564 w 2553113" name="connsiteX331"/>
              <a:gd fmla="*/ 1791012 h 2408815" name="connsiteY331"/>
              <a:gd fmla="*/ 1004358 w 2553113" name="connsiteX332"/>
              <a:gd fmla="*/ 1788813 h 2408815" name="connsiteY332"/>
              <a:gd fmla="*/ 1010972 w 2553113" name="connsiteX333"/>
              <a:gd fmla="*/ 1787308 h 2408815" name="connsiteY333"/>
              <a:gd fmla="*/ 1014940 w 2553113" name="connsiteX334"/>
              <a:gd fmla="*/ 1783505 h 2408815" name="connsiteY334"/>
              <a:gd fmla="*/ 1010525 w 2553113" name="connsiteX335"/>
              <a:gd fmla="*/ 1775750 h 2408815" name="connsiteY335"/>
              <a:gd fmla="*/ 1019619 w 2553113" name="connsiteX336"/>
              <a:gd fmla="*/ 1758538 h 2408815" name="connsiteY336"/>
              <a:gd fmla="*/ 1006027 w 2553113" name="connsiteX337"/>
              <a:gd fmla="*/ 1757215 h 2408815" name="connsiteY337"/>
              <a:gd fmla="*/ 983954 w 2553113" name="connsiteX338"/>
              <a:gd fmla="*/ 1767632 h 2408815" name="connsiteY338"/>
              <a:gd fmla="*/ 958903 w 2553113" name="connsiteX339"/>
              <a:gd fmla="*/ 1770542 h 2408815" name="connsiteY339"/>
              <a:gd fmla="*/ 940021 w 2553113" name="connsiteX340"/>
              <a:gd fmla="*/ 1775387 h 2408815" name="connsiteY340"/>
              <a:gd fmla="*/ 916029 w 2553113" name="connsiteX341"/>
              <a:gd fmla="*/ 1774163 h 2408815" name="connsiteY341"/>
              <a:gd fmla="*/ 908704 w 2553113" name="connsiteX342"/>
              <a:gd fmla="*/ 1776709 h 2408815" name="connsiteY342"/>
              <a:gd fmla="*/ 900437 w 2553113" name="connsiteX343"/>
              <a:gd fmla="*/ 1775833 h 2408815" name="connsiteY343"/>
              <a:gd fmla="*/ 893542 w 2553113" name="connsiteX344"/>
              <a:gd fmla="*/ 1779718 h 2408815" name="connsiteY344"/>
              <a:gd fmla="*/ 884365 w 2553113" name="connsiteX345"/>
              <a:gd fmla="*/ 1777503 h 2408815" name="connsiteY345"/>
              <a:gd fmla="*/ 878644 w 2553113" name="connsiteX346"/>
              <a:gd fmla="*/ 1786332 h 2408815" name="connsiteY346"/>
              <a:gd fmla="*/ 863018 w 2553113" name="connsiteX347"/>
              <a:gd fmla="*/ 1789639 h 2408815" name="connsiteY347"/>
              <a:gd fmla="*/ 856041 w 2553113" name="connsiteX348"/>
              <a:gd fmla="*/ 1788234 h 2408815" name="connsiteY348"/>
              <a:gd fmla="*/ 846120 w 2553113" name="connsiteX349"/>
              <a:gd fmla="*/ 1790069 h 2408815" name="connsiteY349"/>
              <a:gd fmla="*/ 844615 w 2553113" name="connsiteX350"/>
              <a:gd fmla="*/ 1796600 h 2408815" name="connsiteY350"/>
              <a:gd fmla="*/ 835091 w 2553113" name="connsiteX351"/>
              <a:gd fmla="*/ 1798023 h 2408815" name="connsiteY351"/>
              <a:gd fmla="*/ 825749 w 2553113" name="connsiteX352"/>
              <a:gd fmla="*/ 1805000 h 2408815" name="connsiteY352"/>
              <a:gd fmla="*/ 816837 w 2553113" name="connsiteX353"/>
              <a:gd fmla="*/ 1818129 h 2408815" name="connsiteY353"/>
              <a:gd fmla="*/ 806685 w 2553113" name="connsiteX354"/>
              <a:gd fmla="*/ 1822362 h 2408815" name="connsiteY354"/>
              <a:gd fmla="*/ 804833 w 2553113" name="connsiteX355"/>
              <a:gd fmla="*/ 1830943 h 2408815" name="connsiteY355"/>
              <a:gd fmla="*/ 802452 w 2553113" name="connsiteX356"/>
              <a:gd fmla="*/ 1833225 h 2408815" name="connsiteY356"/>
              <a:gd fmla="*/ 793093 w 2553113" name="connsiteX357"/>
              <a:gd fmla="*/ 1830315 h 2408815" name="connsiteY357"/>
              <a:gd fmla="*/ 785239 w 2553113" name="connsiteX358"/>
              <a:gd fmla="*/ 1834812 h 2408815" name="connsiteY358"/>
              <a:gd fmla="*/ 770771 w 2553113" name="connsiteX359"/>
              <a:gd fmla="*/ 1834465 h 2408815" name="connsiteY359"/>
              <a:gd fmla="*/ 763347 w 2553113" name="connsiteX360"/>
              <a:gd fmla="*/ 1838797 h 2408815" name="connsiteY360"/>
              <a:gd fmla="*/ 760983 w 2553113" name="connsiteX361"/>
              <a:gd fmla="*/ 1836400 h 2408815" name="connsiteY361"/>
              <a:gd fmla="*/ 760619 w 2553113" name="connsiteX362"/>
              <a:gd fmla="*/ 1830315 h 2408815" name="connsiteY362"/>
              <a:gd fmla="*/ 745622 w 2553113" name="connsiteX363"/>
              <a:gd fmla="*/ 1819650 h 2408815" name="connsiteY363"/>
              <a:gd fmla="*/ 727616 w 2553113" name="connsiteX364"/>
              <a:gd fmla="*/ 1819187 h 2408815" name="connsiteY364"/>
              <a:gd fmla="*/ 719051 w 2553113" name="connsiteX365"/>
              <a:gd fmla="*/ 1813896 h 2408815" name="connsiteY365"/>
              <a:gd fmla="*/ 721084 w 2553113" name="connsiteX366"/>
              <a:gd fmla="*/ 1809746 h 2408815" name="connsiteY366"/>
              <a:gd fmla="*/ 736263 w 2553113" name="connsiteX367"/>
              <a:gd fmla="*/ 1807464 h 2408815" name="connsiteY367"/>
              <a:gd fmla="*/ 748615 w 2553113" name="connsiteX368"/>
              <a:gd fmla="*/ 1784315 h 2408815" name="connsiteY368"/>
              <a:gd fmla="*/ 750830 w 2553113" name="connsiteX369"/>
              <a:gd fmla="*/ 1758190 h 2408815" name="connsiteY369"/>
              <a:gd fmla="*/ 746763 w 2553113" name="connsiteX370"/>
              <a:gd fmla="*/ 1752717 h 2408815" name="connsiteY370"/>
              <a:gd fmla="*/ 748102 w 2553113" name="connsiteX371"/>
              <a:gd fmla="*/ 1734876 h 2408815" name="connsiteY371"/>
              <a:gd fmla="*/ 745705 w 2553113" name="connsiteX372"/>
              <a:gd fmla="*/ 1728891 h 2408815" name="connsiteY372"/>
              <a:gd fmla="*/ 727979 w 2553113" name="connsiteX373"/>
              <a:gd fmla="*/ 1717515 h 2408815" name="connsiteY373"/>
              <a:gd fmla="*/ 717463 w 2553113" name="connsiteX374"/>
              <a:gd fmla="*/ 1714605 h 2408815" name="connsiteY374"/>
              <a:gd fmla="*/ 709196 w 2553113" name="connsiteX375"/>
              <a:gd fmla="*/ 1715398 h 2408815" name="connsiteY375"/>
              <a:gd fmla="*/ 690230 w 2553113" name="connsiteX376"/>
              <a:gd fmla="*/ 1710802 h 2408815" name="connsiteY376"/>
              <a:gd fmla="*/ 683782 w 2553113" name="connsiteX377"/>
              <a:gd fmla="*/ 1715299 h 2408815" name="connsiteY377"/>
              <a:gd fmla="*/ 677334 w 2553113" name="connsiteX378"/>
              <a:gd fmla="*/ 1712918 h 2408815" name="connsiteY378"/>
              <a:gd fmla="*/ 674423 w 2553113" name="connsiteX379"/>
              <a:gd fmla="*/ 1709314 h 2408815" name="connsiteY379"/>
              <a:gd fmla="*/ 678656 w 2553113" name="connsiteX380"/>
              <a:gd fmla="*/ 1695887 h 2408815" name="connsiteY380"/>
              <a:gd fmla="*/ 671778 w 2553113" name="connsiteX381"/>
              <a:gd fmla="*/ 1686710 h 2408815" name="connsiteY381"/>
              <a:gd fmla="*/ 674241 w 2553113" name="connsiteX382"/>
              <a:gd fmla="*/ 1680097 h 2408815" name="connsiteY382"/>
              <a:gd fmla="*/ 672588 w 2553113" name="connsiteX383"/>
              <a:gd fmla="*/ 1676790 h 2408815" name="connsiteY383"/>
              <a:gd fmla="*/ 670471 w 2553113" name="connsiteX384"/>
              <a:gd fmla="*/ 1675136 h 2408815" name="connsiteY384"/>
              <a:gd fmla="*/ 664023 w 2553113" name="connsiteX385"/>
              <a:gd fmla="*/ 1675384 h 2408815" name="connsiteY385"/>
              <a:gd fmla="*/ 653870 w 2553113" name="connsiteX386"/>
              <a:gd fmla="*/ 1670804 h 2408815" name="connsiteY386"/>
              <a:gd fmla="*/ 640097 w 2553113" name="connsiteX387"/>
              <a:gd fmla="*/ 1669581 h 2408815" name="connsiteY387"/>
              <a:gd fmla="*/ 631549 w 2553113" name="connsiteX388"/>
              <a:gd fmla="*/ 1672888 h 2408815" name="connsiteY388"/>
              <a:gd fmla="*/ 626076 w 2553113" name="connsiteX389"/>
              <a:gd fmla="*/ 1684809 h 2408815" name="connsiteY389"/>
              <a:gd fmla="*/ 621661 w 2553113" name="connsiteX390"/>
              <a:gd fmla="*/ 1689489 h 2408815" name="connsiteY390"/>
              <a:gd fmla="*/ 606052 w 2553113" name="connsiteX391"/>
              <a:gd fmla="*/ 1699029 h 2408815" name="connsiteY391"/>
              <a:gd fmla="*/ 601191 w 2553113" name="connsiteX392"/>
              <a:gd fmla="*/ 1707395 h 2408815" name="connsiteY392"/>
              <a:gd fmla="*/ 595453 w 2553113" name="connsiteX393"/>
              <a:gd fmla="*/ 1710306 h 2408815" name="connsiteY393"/>
              <a:gd fmla="*/ 585136 w 2553113" name="connsiteX394"/>
              <a:gd fmla="*/ 1710306 h 2408815" name="connsiteY394"/>
              <a:gd fmla="*/ 565294 w 2553113" name="connsiteX395"/>
              <a:gd fmla="*/ 1700071 h 2408815" name="connsiteY395"/>
              <a:gd fmla="*/ 554712 w 2553113" name="connsiteX396"/>
              <a:gd fmla="*/ 1704568 h 2408815" name="connsiteY396"/>
              <a:gd fmla="*/ 544559 w 2553113" name="connsiteX397"/>
              <a:gd fmla="*/ 1704651 h 2408815" name="connsiteY397"/>
              <a:gd fmla="*/ 532373 w 2553113" name="connsiteX398"/>
              <a:gd fmla="*/ 1699690 h 2408815" name="connsiteY398"/>
              <a:gd fmla="*/ 520022 w 2553113" name="connsiteX399"/>
              <a:gd fmla="*/ 1700401 h 2408815" name="connsiteY399"/>
              <a:gd fmla="*/ 507307 w 2553113" name="connsiteX400"/>
              <a:gd fmla="*/ 1690762 h 2408815" name="connsiteY400"/>
              <a:gd fmla="*/ 497518 w 2553113" name="connsiteX401"/>
              <a:gd fmla="*/ 1686975 h 2408815" name="connsiteY401"/>
              <a:gd fmla="*/ 477677 w 2553113" name="connsiteX402"/>
              <a:gd fmla="*/ 1684677 h 2408815" name="connsiteY402"/>
              <a:gd fmla="*/ 436340 w 2553113" name="connsiteX403"/>
              <a:gd fmla="*/ 1711248 h 2408815" name="connsiteY403"/>
              <a:gd fmla="*/ 411802 w 2553113" name="connsiteX404"/>
              <a:gd fmla="*/ 1731569 h 2408815" name="connsiteY404"/>
              <a:gd fmla="*/ 397334 w 2553113" name="connsiteX405"/>
              <a:gd fmla="*/ 1729006 h 2408815" name="connsiteY405"/>
              <a:gd fmla="*/ 378088 w 2553113" name="connsiteX406"/>
              <a:gd fmla="*/ 1737836 h 2408815" name="connsiteY406"/>
              <a:gd fmla="*/ 358246 w 2553113" name="connsiteX407"/>
              <a:gd fmla="*/ 1730941 h 2408815" name="connsiteY407"/>
              <a:gd fmla="*/ 342538 w 2553113" name="connsiteX408"/>
              <a:gd fmla="*/ 1730412 h 2408815" name="connsiteY408"/>
              <a:gd fmla="*/ 326995 w 2553113" name="connsiteX409"/>
              <a:gd fmla="*/ 1725567 h 2408815" name="connsiteY409"/>
              <a:gd fmla="*/ 316677 w 2553113" name="connsiteX410"/>
              <a:gd fmla="*/ 1719995 h 2408815" name="connsiteY410"/>
              <a:gd fmla="*/ 307054 w 2553113" name="connsiteX411"/>
              <a:gd fmla="*/ 1725485 h 2408815" name="connsiteY411"/>
              <a:gd fmla="*/ 300705 w 2553113" name="connsiteX412"/>
              <a:gd fmla="*/ 1726096 h 2408815" name="connsiteY412"/>
              <a:gd fmla="*/ 295860 w 2553113" name="connsiteX413"/>
              <a:gd fmla="*/ 1734215 h 2408815" name="connsiteY413"/>
              <a:gd fmla="*/ 276018 w 2553113" name="connsiteX414"/>
              <a:gd fmla="*/ 1733768 h 2408815" name="connsiteY414"/>
              <a:gd fmla="*/ 256342 w 2553113" name="connsiteX415"/>
              <a:gd fmla="*/ 1725997 h 2408815" name="connsiteY415"/>
              <a:gd fmla="*/ 237030 w 2553113" name="connsiteX416"/>
              <a:gd fmla="*/ 1712588 h 2408815" name="connsiteY416"/>
              <a:gd fmla="*/ 230416 w 2553113" name="connsiteX417"/>
              <a:gd fmla="*/ 1710934 h 2408815" name="connsiteY417"/>
              <a:gd fmla="*/ 215683 w 2553113" name="connsiteX418"/>
              <a:gd fmla="*/ 1714390 h 2408815" name="connsiteY418"/>
              <a:gd fmla="*/ 212145 w 2553113" name="connsiteX419"/>
              <a:gd fmla="*/ 1716936 h 2408815" name="connsiteY419"/>
              <a:gd fmla="*/ 209681 w 2553113" name="connsiteX420"/>
              <a:gd fmla="*/ 1721797 h 2408815" name="connsiteY420"/>
              <a:gd fmla="*/ 212228 w 2553113" name="connsiteX421"/>
              <a:gd fmla="*/ 1730263 h 2408815" name="connsiteY421"/>
              <a:gd fmla="*/ 211351 w 2553113" name="connsiteX422"/>
              <a:gd fmla="*/ 1736695 h 2408815" name="connsiteY422"/>
              <a:gd fmla="*/ 195031 w 2553113" name="connsiteX423"/>
              <a:gd fmla="*/ 1752321 h 2408815" name="connsiteY423"/>
              <a:gd fmla="*/ 170775 w 2553113" name="connsiteX424"/>
              <a:gd fmla="*/ 1752767 h 2408815" name="connsiteY424"/>
              <a:gd fmla="*/ 165997 w 2553113" name="connsiteX425"/>
              <a:gd fmla="*/ 1761596 h 2408815" name="connsiteY425"/>
              <a:gd fmla="*/ 156208 w 2553113" name="connsiteX426"/>
              <a:gd fmla="*/ 1772080 h 2408815" name="connsiteY426"/>
              <a:gd fmla="*/ 153480 w 2553113" name="connsiteX427"/>
              <a:gd fmla="*/ 1774113 h 2408815" name="connsiteY427"/>
              <a:gd fmla="*/ 148354 w 2553113" name="connsiteX428"/>
              <a:gd fmla="*/ 1772708 h 2408815" name="connsiteY428"/>
              <a:gd fmla="*/ 144650 w 2553113" name="connsiteX429"/>
              <a:gd fmla="*/ 1767251 h 2408815" name="connsiteY429"/>
              <a:gd fmla="*/ 147726 w 2553113" name="connsiteX430"/>
              <a:gd fmla="*/ 1758141 h 2408815" name="connsiteY430"/>
              <a:gd fmla="*/ 145956 w 2553113" name="connsiteX431"/>
              <a:gd fmla="*/ 1749774 h 2408815" name="connsiteY431"/>
              <a:gd fmla="*/ 133869 w 2553113" name="connsiteX432"/>
              <a:gd fmla="*/ 1732115 h 2408815" name="connsiteY432"/>
              <a:gd fmla="*/ 133621 w 2553113" name="connsiteX433"/>
              <a:gd fmla="*/ 1712273 h 2408815" name="connsiteY433"/>
              <a:gd fmla="*/ 129918 w 2553113" name="connsiteX434"/>
              <a:gd fmla="*/ 1701592 h 2408815" name="connsiteY434"/>
              <a:gd fmla="*/ 129736 w 2553113" name="connsiteX435"/>
              <a:gd fmla="*/ 1686430 h 2408815" name="connsiteY435"/>
              <a:gd fmla="*/ 122841 w 2553113" name="connsiteX436"/>
              <a:gd fmla="*/ 1675665 h 2408815" name="connsiteY436"/>
              <a:gd fmla="*/ 120741 w 2553113" name="connsiteX437"/>
              <a:gd fmla="*/ 1666290 h 2408815" name="connsiteY437"/>
              <a:gd fmla="*/ 122593 w 2553113" name="connsiteX438"/>
              <a:gd fmla="*/ 1659792 h 2408815" name="connsiteY438"/>
              <a:gd fmla="*/ 136879 w 2553113" name="connsiteX439"/>
              <a:gd fmla="*/ 1648565 h 2408815" name="connsiteY439"/>
              <a:gd fmla="*/ 156720 w 2553113" name="connsiteX440"/>
              <a:gd fmla="*/ 1642745 h 2408815" name="connsiteY440"/>
              <a:gd fmla="*/ 164128 w 2553113" name="connsiteX441"/>
              <a:gd fmla="*/ 1637106 h 2408815" name="connsiteY441"/>
              <a:gd fmla="*/ 165781 w 2553113" name="connsiteX442"/>
              <a:gd fmla="*/ 1632874 h 2408815" name="connsiteY442"/>
              <a:gd fmla="*/ 160226 w 2553113" name="connsiteX443"/>
              <a:gd fmla="*/ 1609559 h 2408815" name="connsiteY443"/>
              <a:gd fmla="*/ 160937 w 2553113" name="connsiteX444"/>
              <a:gd fmla="*/ 1571728 h 2408815" name="connsiteY444"/>
              <a:gd fmla="*/ 149908 w 2553113" name="connsiteX445"/>
              <a:gd fmla="*/ 1563858 h 2408815" name="connsiteY445"/>
              <a:gd fmla="*/ 155117 w 2553113" name="connsiteX446"/>
              <a:gd fmla="*/ 1549737 h 2408815" name="connsiteY446"/>
              <a:gd fmla="*/ 162706 w 2553113" name="connsiteX447"/>
              <a:gd fmla="*/ 1536509 h 2408815" name="connsiteY447"/>
              <a:gd fmla="*/ 164111 w 2553113" name="connsiteX448"/>
              <a:gd fmla="*/ 1526439 h 2408815" name="connsiteY448"/>
              <a:gd fmla="*/ 158109 w 2553113" name="connsiteX449"/>
              <a:gd fmla="*/ 1510020 h 2408815" name="connsiteY449"/>
              <a:gd fmla="*/ 151132 w 2553113" name="connsiteX450"/>
              <a:gd fmla="*/ 1502613 h 2408815" name="connsiteY450"/>
              <a:gd fmla="*/ 150619 w 2553113" name="connsiteX451"/>
              <a:gd fmla="*/ 1491039 h 2408815" name="connsiteY451"/>
              <a:gd fmla="*/ 138168 w 2553113" name="connsiteX452"/>
              <a:gd fmla="*/ 1476389 h 2408815" name="connsiteY452"/>
              <a:gd fmla="*/ 134382 w 2553113" name="connsiteX453"/>
              <a:gd fmla="*/ 1461904 h 2408815" name="connsiteY453"/>
              <a:gd fmla="*/ 134994 w 2553113" name="connsiteX454"/>
              <a:gd fmla="*/ 1436838 h 2408815" name="connsiteY454"/>
              <a:gd fmla="*/ 127404 w 2553113" name="connsiteX455"/>
              <a:gd fmla="*/ 1416285 h 2408815" name="connsiteY455"/>
              <a:gd fmla="*/ 125552 w 2553113" name="connsiteX456"/>
              <a:gd fmla="*/ 1395732 h 2408815" name="connsiteY456"/>
              <a:gd fmla="*/ 108175 w 2553113" name="connsiteX457"/>
              <a:gd fmla="*/ 1386473 h 2408815" name="connsiteY457"/>
              <a:gd fmla="*/ 92020 w 2553113" name="connsiteX458"/>
              <a:gd fmla="*/ 1381694 h 2408815" name="connsiteY458"/>
              <a:gd fmla="*/ 83984 w 2553113" name="connsiteX459"/>
              <a:gd fmla="*/ 1369955 h 2408815" name="connsiteY459"/>
              <a:gd fmla="*/ 74906 w 2553113" name="connsiteX460"/>
              <a:gd fmla="*/ 1364035 h 2408815" name="connsiteY460"/>
              <a:gd fmla="*/ 64754 w 2553113" name="connsiteX461"/>
              <a:gd fmla="*/ 1349303 h 2408815" name="connsiteY461"/>
              <a:gd fmla="*/ 54337 w 2553113" name="connsiteX462"/>
              <a:gd fmla="*/ 1334653 h 2408815" name="connsiteY462"/>
              <a:gd fmla="*/ 52832 w 2553113" name="connsiteX463"/>
              <a:gd fmla="*/ 1327245 h 2408815" name="connsiteY463"/>
              <a:gd fmla="*/ 36298 w 2553113" name="connsiteX464"/>
              <a:gd fmla="*/ 1317721 h 2408815" name="connsiteY464"/>
              <a:gd fmla="*/ 34099 w 2553113" name="connsiteX465"/>
              <a:gd fmla="*/ 1292836 h 2408815" name="connsiteY465"/>
              <a:gd fmla="*/ 23252 w 2553113" name="connsiteX466"/>
              <a:gd fmla="*/ 1273342 h 2408815" name="connsiteY466"/>
              <a:gd fmla="*/ 24658 w 2553113" name="connsiteX467"/>
              <a:gd fmla="*/ 1264066 h 2408815" name="connsiteY467"/>
              <a:gd fmla="*/ 12835 w 2553113" name="connsiteX468"/>
              <a:gd fmla="*/ 1251450 h 2408815" name="connsiteY468"/>
              <a:gd fmla="*/ 15481 w 2553113" name="connsiteX469"/>
              <a:gd fmla="*/ 1246870 h 2408815" name="connsiteY469"/>
              <a:gd fmla="*/ 19102 w 2553113" name="connsiteX470"/>
              <a:gd fmla="*/ 1227805 h 2408815" name="connsiteY470"/>
              <a:gd fmla="*/ 23781 w 2553113" name="connsiteX471"/>
              <a:gd fmla="*/ 1215355 h 2408815" name="connsiteY471"/>
              <a:gd fmla="*/ 31900 w 2553113" name="connsiteX472"/>
              <a:gd fmla="*/ 1200358 h 2408815" name="connsiteY472"/>
              <a:gd fmla="*/ 32065 w 2553113" name="connsiteX473"/>
              <a:gd fmla="*/ 1180764 h 2408815" name="connsiteY473"/>
              <a:gd fmla="*/ 26956 w 2553113" name="connsiteX474"/>
              <a:gd fmla="*/ 1154920 h 2408815" name="connsiteY474"/>
              <a:gd fmla="*/ 29072 w 2553113" name="connsiteX475"/>
              <a:gd fmla="*/ 1138236 h 2408815" name="connsiteY475"/>
              <a:gd fmla="*/ 33570 w 2553113" name="connsiteX476"/>
              <a:gd fmla="*/ 1110971 h 2408815" name="connsiteY476"/>
              <a:gd fmla="*/ 34182 w 2553113" name="connsiteX477"/>
              <a:gd fmla="*/ 1094287 h 2408815" name="connsiteY477"/>
              <a:gd fmla="*/ 37720 w 2553113" name="connsiteX478"/>
              <a:gd fmla="*/ 1083870 h 2408815" name="connsiteY478"/>
              <a:gd fmla="*/ 44334 w 2553113" name="connsiteX479"/>
              <a:gd fmla="*/ 1065434 h 2408815" name="connsiteY479"/>
              <a:gd fmla="*/ 47641 w 2553113" name="connsiteX480"/>
              <a:gd fmla="*/ 1038697 h 2408815" name="connsiteY480"/>
              <a:gd fmla="*/ 49410 w 2553113" name="connsiteX481"/>
              <a:gd fmla="*/ 1018062 h 2408815" name="connsiteY481"/>
              <a:gd fmla="*/ 55048 w 2553113" name="connsiteX482"/>
              <a:gd fmla="*/ 998385 h 2408815" name="connsiteY482"/>
              <a:gd fmla="*/ 59893 w 2553113" name="connsiteX483"/>
              <a:gd fmla="*/ 988845 h 2408815" name="connsiteY483"/>
              <a:gd fmla="*/ 55148 w 2553113" name="connsiteX484"/>
              <a:gd fmla="*/ 968821 h 2408815" name="connsiteY484"/>
              <a:gd fmla="*/ 48534 w 2553113" name="connsiteX485"/>
              <a:gd fmla="*/ 948880 h 2408815" name="connsiteY485"/>
              <a:gd fmla="*/ 53279 w 2553113" name="connsiteX486"/>
              <a:gd fmla="*/ 939853 h 2408815" name="connsiteY486"/>
              <a:gd fmla="*/ 41903 w 2553113" name="connsiteX487"/>
              <a:gd fmla="*/ 930328 h 2408815" name="connsiteY487"/>
              <a:gd fmla="*/ 36794 w 2553113" name="connsiteX488"/>
              <a:gd fmla="*/ 903691 h 2408815" name="connsiteY488"/>
              <a:gd fmla="*/ 30263 w 2553113" name="connsiteX489"/>
              <a:gd fmla="*/ 888611 h 2408815" name="connsiteY489"/>
              <a:gd fmla="*/ 18688 w 2553113" name="connsiteX490"/>
              <a:gd fmla="*/ 863627 h 2408815" name="connsiteY490"/>
              <a:gd fmla="*/ 11364 w 2553113" name="connsiteX491"/>
              <a:gd fmla="*/ 856567 h 2408815" name="connsiteY491"/>
              <a:gd fmla="*/ -624 w 2553113" name="connsiteX492"/>
              <a:gd fmla="*/ 827350 h 2408815" name="connsiteY492"/>
              <a:gd fmla="*/ 6436 w 2553113" name="connsiteX493"/>
              <a:gd fmla="*/ 817562 h 2408815" name="connsiteY493"/>
              <a:gd fmla="*/ 4667 w 2553113" name="connsiteX494"/>
              <a:gd fmla="*/ 799836 h 2408815" name="connsiteY494"/>
              <a:gd fmla="*/ 5725 w 2553113" name="connsiteX495"/>
              <a:gd fmla="*/ 784641 h 2408815" name="connsiteY495"/>
              <a:gd fmla="*/ 13497 w 2553113" name="connsiteX496"/>
              <a:gd fmla="*/ 771413 h 2408815" name="connsiteY496"/>
              <a:gd fmla="*/ 17895 w 2553113" name="connsiteX497"/>
              <a:gd fmla="*/ 757673 h 2408815" name="connsiteY497"/>
              <a:gd fmla="*/ 22144 w 2553113" name="connsiteX498"/>
              <a:gd fmla="*/ 747603 h 2408815" name="connsiteY498"/>
              <a:gd fmla="*/ 22144 w 2553113" name="connsiteX499"/>
              <a:gd fmla="*/ 747603 h 2408815" name="connsiteY499"/>
              <a:gd fmla="*/ 61497 w 2553113" name="connsiteX500"/>
              <a:gd fmla="*/ 762484 h 2408815" name="connsiteY500"/>
              <a:gd fmla="*/ 74906 w 2553113" name="connsiteX501"/>
              <a:gd fmla="*/ 775199 h 2408815" name="connsiteY501"/>
              <a:gd fmla="*/ 93095 w 2553113" name="connsiteX502"/>
              <a:gd fmla="*/ 784293 h 2408815" name="connsiteY502"/>
              <a:gd fmla="*/ 111283 w 2553113" name="connsiteX503"/>
              <a:gd fmla="*/ 786757 h 2408815" name="connsiteY503"/>
              <a:gd fmla="*/ 124081 w 2553113" name="connsiteX504"/>
              <a:gd fmla="*/ 792049 h 2408815" name="connsiteY504"/>
              <a:gd fmla="*/ 142352 w 2553113" name="connsiteX505"/>
              <a:gd fmla="*/ 794082 h 2408815" name="connsiteY505"/>
              <a:gd fmla="*/ 180646 w 2553113" name="connsiteX506"/>
              <a:gd fmla="*/ 789039 h 2408815" name="connsiteY506"/>
              <a:gd fmla="*/ 212856 w 2553113" name="connsiteX507"/>
              <a:gd fmla="*/ 789221 h 2408815" name="connsiteY507"/>
              <a:gd fmla="*/ 219552 w 2553113" name="connsiteX508"/>
              <a:gd fmla="*/ 785914 h 2408815" name="connsiteY508"/>
              <a:gd fmla="*/ 240122 w 2553113" name="connsiteX509"/>
              <a:gd fmla="*/ 768189 h 2408815" name="connsiteY509"/>
              <a:gd fmla="*/ 245413 w 2553113" name="connsiteX510"/>
              <a:gd fmla="*/ 767561 h 2408815" name="connsiteY510"/>
              <a:gd fmla="*/ 251597 w 2553113" name="connsiteX511"/>
              <a:gd fmla="*/ 771529 h 2408815" name="connsiteY511"/>
              <a:gd fmla="*/ 256259 w 2553113" name="connsiteX512"/>
              <a:gd fmla="*/ 778242 h 2408815" name="connsiteY512"/>
              <a:gd fmla="*/ 260145 w 2553113" name="connsiteX513"/>
              <a:gd fmla="*/ 798365 h 2408815" name="connsiteY513"/>
              <a:gd fmla="*/ 264742 w 2553113" name="connsiteX514"/>
              <a:gd fmla="*/ 808285 h 2408815" name="connsiteY514"/>
              <a:gd fmla="*/ 268264 w 2553113" name="connsiteX515"/>
              <a:gd fmla="*/ 810948 h 2408815" name="connsiteY515"/>
              <a:gd fmla="*/ 286617 w 2553113" name="connsiteX516"/>
              <a:gd fmla="*/ 815528 h 2408815" name="connsiteY516"/>
              <a:gd fmla="*/ 300920 w 2553113" name="connsiteX517"/>
              <a:gd fmla="*/ 813874 h 2408815" name="connsiteY517"/>
              <a:gd fmla="*/ 318397 w 2553113" name="connsiteX518"/>
              <a:gd fmla="*/ 820935 h 2408815" name="connsiteY518"/>
              <a:gd fmla="*/ 338338 w 2553113" name="connsiteX519"/>
              <a:gd fmla="*/ 817132 h 2408815" name="connsiteY519"/>
              <a:gd fmla="*/ 376815 w 2553113" name="connsiteX520"/>
              <a:gd fmla="*/ 804086 h 2408815" name="connsiteY520"/>
              <a:gd fmla="*/ 384123 w 2553113" name="connsiteX521"/>
              <a:gd fmla="*/ 800977 h 2408815" name="connsiteY521"/>
              <a:gd fmla="*/ 393928 w 2553113" name="connsiteX522"/>
              <a:gd fmla="*/ 791982 h 2408815" name="connsiteY522"/>
              <a:gd fmla="*/ 398690 w 2553113" name="connsiteX523"/>
              <a:gd fmla="*/ 790130 h 2408815" name="connsiteY523"/>
              <a:gd fmla="*/ 398690 w 2553113" name="connsiteX524"/>
              <a:gd fmla="*/ 790130 h 2408815" name="connsiteY524"/>
              <a:gd fmla="*/ 403898 w 2553113" name="connsiteX525"/>
              <a:gd fmla="*/ 804003 h 2408815" name="connsiteY525"/>
              <a:gd fmla="*/ 406726 w 2553113" name="connsiteX526"/>
              <a:gd fmla="*/ 821811 h 2408815" name="connsiteY526"/>
              <a:gd fmla="*/ 411306 w 2553113" name="connsiteX527"/>
              <a:gd fmla="*/ 828260 h 2408815" name="connsiteY527"/>
              <a:gd fmla="*/ 417490 w 2553113" name="connsiteX528"/>
              <a:gd fmla="*/ 830723 h 2408815" name="connsiteY528"/>
              <a:gd fmla="*/ 424815 w 2553113" name="connsiteX529"/>
              <a:gd fmla="*/ 829070 h 2408815" name="connsiteY529"/>
              <a:gd fmla="*/ 431346 w 2553113" name="connsiteX530"/>
              <a:gd fmla="*/ 818554 h 2408815" name="connsiteY530"/>
              <a:gd fmla="*/ 434868 w 2553113" name="connsiteX531"/>
              <a:gd fmla="*/ 816272 h 2408815" name="connsiteY531"/>
              <a:gd fmla="*/ 445020 w 2553113" name="connsiteX532"/>
              <a:gd fmla="*/ 821662 h 2408815" name="connsiteY532"/>
              <a:gd fmla="*/ 461969 w 2553113" name="connsiteX533"/>
              <a:gd fmla="*/ 820009 h 2408815" name="connsiteY533"/>
              <a:gd fmla="*/ 476850 w 2553113" name="connsiteX534"/>
              <a:gd fmla="*/ 825812 h 2408815" name="connsiteY534"/>
              <a:gd fmla="*/ 488589 w 2553113" name="connsiteX535"/>
              <a:gd fmla="*/ 827235 h 2408815" name="connsiteY535"/>
              <a:gd fmla="*/ 499717 w 2553113" name="connsiteX536"/>
              <a:gd fmla="*/ 825382 h 2408815" name="connsiteY536"/>
              <a:gd fmla="*/ 510200 w 2553113" name="connsiteX537"/>
              <a:gd fmla="*/ 820422 h 2408815" name="connsiteY537"/>
              <a:gd fmla="*/ 546577 w 2553113" name="connsiteX538"/>
              <a:gd fmla="*/ 821315 h 2408815" name="connsiteY538"/>
              <a:gd fmla="*/ 553472 w 2553113" name="connsiteX539"/>
              <a:gd fmla="*/ 817793 h 2408815" name="connsiteY539"/>
              <a:gd fmla="*/ 561326 w 2553113" name="connsiteX540"/>
              <a:gd fmla="*/ 808352 h 2408815" name="connsiteY540"/>
              <a:gd fmla="*/ 564418 w 2553113" name="connsiteX541"/>
              <a:gd fmla="*/ 809840 h 2408815" name="connsiteY541"/>
              <a:gd fmla="*/ 565559 w 2553113" name="connsiteX542"/>
              <a:gd fmla="*/ 817595 h 2408815" name="connsiteY542"/>
              <a:gd fmla="*/ 569097 w 2553113" name="connsiteX543"/>
              <a:gd fmla="*/ 820686 h 2408815" name="connsiteY543"/>
              <a:gd fmla="*/ 576058 w 2553113" name="connsiteX544"/>
              <a:gd fmla="*/ 820422 h 2408815" name="connsiteY544"/>
              <a:gd fmla="*/ 583300 w 2553113" name="connsiteX545"/>
              <a:gd fmla="*/ 816189 h 2408815" name="connsiteY545"/>
              <a:gd fmla="*/ 585764 w 2553113" name="connsiteX546"/>
              <a:gd fmla="*/ 806053 h 2408815" name="connsiteY546"/>
              <a:gd fmla="*/ 592213 w 2553113" name="connsiteX547"/>
              <a:gd fmla="*/ 801093 h 2408815" name="connsiteY547"/>
              <a:gd fmla="*/ 605887 w 2553113" name="connsiteX548"/>
              <a:gd fmla="*/ 798514 h 2408815" name="connsiteY548"/>
              <a:gd fmla="*/ 623976 w 2553113" name="connsiteX549"/>
              <a:gd fmla="*/ 800167 h 2408815" name="connsiteY549"/>
              <a:gd fmla="*/ 625117 w 2553113" name="connsiteX550"/>
              <a:gd fmla="*/ 790643 h 2408815" name="connsiteY550"/>
              <a:gd fmla="*/ 623711 w 2553113" name="connsiteX551"/>
              <a:gd fmla="*/ 786046 h 2408815" name="connsiteY551"/>
              <a:gd fmla="*/ 614088 w 2553113" name="connsiteX552"/>
              <a:gd fmla="*/ 770272 h 2408815" name="connsiteY552"/>
              <a:gd fmla="*/ 615857 w 2553113" name="connsiteX553"/>
              <a:gd fmla="*/ 760731 h 2408815" name="connsiteY553"/>
              <a:gd fmla="*/ 615063 w 2553113" name="connsiteX554"/>
              <a:gd fmla="*/ 741221 h 2408815" name="connsiteY554"/>
              <a:gd fmla="*/ 617445 w 2553113" name="connsiteX555"/>
              <a:gd fmla="*/ 735764 h 2408815" name="connsiteY555"/>
              <a:gd fmla="*/ 615510 w 2553113" name="connsiteX556"/>
              <a:gd fmla="*/ 726405 h 2408815" name="connsiteY556"/>
              <a:gd fmla="*/ 617891 w 2553113" name="connsiteX557"/>
              <a:gd fmla="*/ 719444 h 2408815" name="connsiteY557"/>
              <a:gd fmla="*/ 616386 w 2553113" name="connsiteX558"/>
              <a:gd fmla="*/ 715030 h 2408815" name="connsiteY558"/>
              <a:gd fmla="*/ 622917 w 2553113" name="connsiteX559"/>
              <a:gd fmla="*/ 709722 h 2408815" name="connsiteY559"/>
              <a:gd fmla="*/ 628655 w 2553113" name="connsiteX560"/>
              <a:gd fmla="*/ 691980 h 2408815" name="connsiteY560"/>
              <a:gd fmla="*/ 630954 w 2553113" name="connsiteX561"/>
              <a:gd fmla="*/ 675313 h 2408815" name="connsiteY561"/>
              <a:gd fmla="*/ 637733 w 2553113" name="connsiteX562"/>
              <a:gd fmla="*/ 668253 h 2408815" name="connsiteY562"/>
              <a:gd fmla="*/ 636162 w 2553113" name="connsiteX563"/>
              <a:gd fmla="*/ 663921 h 2408815" name="connsiteY563"/>
              <a:gd fmla="*/ 628738 w 2553113" name="connsiteX564"/>
              <a:gd fmla="*/ 661556 h 2408815" name="connsiteY564"/>
              <a:gd fmla="*/ 625563 w 2553113" name="connsiteX565"/>
              <a:gd fmla="*/ 657224 h 2408815" name="connsiteY565"/>
              <a:gd fmla="*/ 631119 w 2553113" name="connsiteX566"/>
              <a:gd fmla="*/ 637382 h 2408815" name="connsiteY566"/>
              <a:gd fmla="*/ 626357 w 2553113" name="connsiteX567"/>
              <a:gd fmla="*/ 624419 h 2408815" name="connsiteY567"/>
              <a:gd fmla="*/ 629101 w 2553113" name="connsiteX568"/>
              <a:gd fmla="*/ 619459 h 2408815" name="connsiteY568"/>
              <a:gd fmla="*/ 640296 w 2553113" name="connsiteX569"/>
              <a:gd fmla="*/ 610894 h 2408815" name="connsiteY569"/>
              <a:gd fmla="*/ 645421 w 2553113" name="connsiteX570"/>
              <a:gd fmla="*/ 598707 h 2408815" name="connsiteY570"/>
              <a:gd fmla="*/ 651506 w 2553113" name="connsiteX571"/>
              <a:gd fmla="*/ 593069 h 2408815" name="connsiteY571"/>
              <a:gd fmla="*/ 654813 w 2553113" name="connsiteX572"/>
              <a:gd fmla="*/ 585843 h 2408815" name="connsiteY572"/>
              <a:gd fmla="*/ 670505 w 2553113" name="connsiteX573"/>
              <a:gd fmla="*/ 581875 h 2408815" name="connsiteY573"/>
              <a:gd fmla="*/ 676689 w 2553113" name="connsiteX574"/>
              <a:gd fmla="*/ 576386 h 2408815" name="connsiteY574"/>
              <a:gd fmla="*/ 679251 w 2553113" name="connsiteX575"/>
              <a:gd fmla="*/ 567027 h 2408815" name="connsiteY575"/>
              <a:gd fmla="*/ 674473 w 2553113" name="connsiteX576"/>
              <a:gd fmla="*/ 562364 h 2408815" name="connsiteY576"/>
              <a:gd fmla="*/ 678458 w 2553113" name="connsiteX577"/>
              <a:gd fmla="*/ 557156 h 2408815" name="connsiteY577"/>
              <a:gd fmla="*/ 676523 w 2553113" name="connsiteX578"/>
              <a:gd fmla="*/ 553287 h 2408815" name="connsiteY578"/>
              <a:gd fmla="*/ 672638 w 2553113" name="connsiteX579"/>
              <a:gd fmla="*/ 552377 h 2408815" name="connsiteY579"/>
              <a:gd fmla="*/ 671480 w 2553113" name="connsiteX580"/>
              <a:gd fmla="*/ 549831 h 2408815" name="connsiteY580"/>
              <a:gd fmla="*/ 681021 w 2553113" name="connsiteX581"/>
              <a:gd fmla="*/ 543746 h 2408815" name="connsiteY581"/>
              <a:gd fmla="*/ 675184 w 2553113" name="connsiteX582"/>
              <a:gd fmla="*/ 534735 h 2408815" name="connsiteY582"/>
              <a:gd fmla="*/ 680045 w 2553113" name="connsiteX583"/>
              <a:gd fmla="*/ 527939 h 2408815" name="connsiteY583"/>
              <a:gd fmla="*/ 683352 w 2553113" name="connsiteX584"/>
              <a:gd fmla="*/ 526798 h 2408815" name="connsiteY584"/>
              <a:gd fmla="*/ 694216 w 2553113" name="connsiteX585"/>
              <a:gd fmla="*/ 530320 h 2408815" name="connsiteY585"/>
              <a:gd fmla="*/ 700036 w 2553113" name="connsiteX586"/>
              <a:gd fmla="*/ 536851 h 2408815" name="connsiteY586"/>
              <a:gd fmla="*/ 702764 w 2553113" name="connsiteX587"/>
              <a:gd fmla="*/ 542952 h 2408815" name="connsiteY587"/>
              <a:gd fmla="*/ 701540 w 2553113" name="connsiteX588"/>
              <a:gd fmla="*/ 557503 h 2408815" name="connsiteY588"/>
              <a:gd fmla="*/ 705955 w 2553113" name="connsiteX589"/>
              <a:gd fmla="*/ 562711 h 2408815" name="connsiteY589"/>
              <a:gd fmla="*/ 741505 w 2553113" name="connsiteX590"/>
              <a:gd fmla="*/ 580172 h 2408815" name="connsiteY590"/>
              <a:gd fmla="*/ 755444 w 2553113" name="connsiteX591"/>
              <a:gd fmla="*/ 584686 h 2408815" name="connsiteY591"/>
              <a:gd fmla="*/ 765166 w 2553113" name="connsiteX592"/>
              <a:gd fmla="*/ 584686 h 2408815" name="connsiteY592"/>
              <a:gd fmla="*/ 771863 w 2553113" name="connsiteX593"/>
              <a:gd fmla="*/ 581875 h 2408815" name="connsiteY593"/>
              <a:gd fmla="*/ 774855 w 2553113" name="connsiteX594"/>
              <a:gd fmla="*/ 578436 h 2408815" name="connsiteY594"/>
              <a:gd fmla="*/ 779634 w 2553113" name="connsiteX595"/>
              <a:gd fmla="*/ 564911 h 2408815" name="connsiteY595"/>
              <a:gd fmla="*/ 787306 w 2553113" name="connsiteX596"/>
              <a:gd fmla="*/ 562993 h 2408815" name="connsiteY596"/>
              <a:gd fmla="*/ 805213 w 2553113" name="connsiteX597"/>
              <a:gd fmla="*/ 562893 h 2408815" name="connsiteY597"/>
              <a:gd fmla="*/ 820094 w 2553113" name="connsiteX598"/>
              <a:gd fmla="*/ 546838 h 2408815" name="connsiteY598"/>
              <a:gd fmla="*/ 850799 w 2553113" name="connsiteX599"/>
              <a:gd fmla="*/ 536421 h 2408815" name="connsiteY599"/>
              <a:gd fmla="*/ 877619 w 2553113" name="connsiteX600"/>
              <a:gd fmla="*/ 514629 h 2408815" name="connsiteY600"/>
              <a:gd fmla="*/ 894650 w 2553113" name="connsiteX601"/>
              <a:gd fmla="*/ 503947 h 2408815" name="connsiteY601"/>
              <a:gd fmla="*/ 895890 w 2553113" name="connsiteX602"/>
              <a:gd fmla="*/ 500342 h 2408815" name="connsiteY602"/>
              <a:gd fmla="*/ 892269 w 2553113" name="connsiteX603"/>
              <a:gd fmla="*/ 490190 h 2408815" name="connsiteY603"/>
              <a:gd fmla="*/ 893062 w 2553113" name="connsiteX604"/>
              <a:gd fmla="*/ 485610 h 2408815" name="connsiteY604"/>
              <a:gd fmla="*/ 898883 w 2553113" name="connsiteX605"/>
              <a:gd fmla="*/ 475160 h 2408815" name="connsiteY605"/>
              <a:gd fmla="*/ 905331 w 2553113" name="connsiteX606"/>
              <a:gd fmla="*/ 469885 h 2408815" name="connsiteY606"/>
              <a:gd fmla="*/ 936036 w 2553113" name="connsiteX607"/>
              <a:gd fmla="*/ 467670 h 2408815" name="connsiteY607"/>
              <a:gd fmla="*/ 963666 w 2553113" name="connsiteX608"/>
              <a:gd fmla="*/ 471919 h 2408815" name="connsiteY608"/>
              <a:gd fmla="*/ 981308 w 2553113" name="connsiteX609"/>
              <a:gd fmla="*/ 479244 h 2408815" name="connsiteY609"/>
              <a:gd fmla="*/ 991014 w 2553113" name="connsiteX610"/>
              <a:gd fmla="*/ 486304 h 2408815" name="connsiteY610"/>
              <a:gd fmla="*/ 1000356 w 2553113" name="connsiteX611"/>
              <a:gd fmla="*/ 497135 h 2408815" name="connsiteY611"/>
              <a:gd fmla="*/ 1004953 w 2553113" name="connsiteX612"/>
              <a:gd fmla="*/ 497680 h 2408815" name="connsiteY612"/>
              <a:gd fmla="*/ 1042983 w 2553113" name="connsiteX613"/>
              <a:gd fmla="*/ 483279 h 2408815" name="connsiteY613"/>
              <a:gd fmla="*/ 1046422 w 2553113" name="connsiteX614"/>
              <a:gd fmla="*/ 478318 h 2408815" name="connsiteY614"/>
              <a:gd fmla="*/ 1047580 w 2553113" name="connsiteX615"/>
              <a:gd fmla="*/ 469588 h 2408815" name="connsiteY615"/>
              <a:gd fmla="*/ 1052259 w 2553113" name="connsiteX616"/>
              <a:gd fmla="*/ 462875 h 2408815" name="connsiteY616"/>
              <a:gd fmla="*/ 1050754 w 2553113" name="connsiteX617"/>
              <a:gd fmla="*/ 452375 h 2408815" name="connsiteY617"/>
              <a:gd fmla="*/ 1052953 w 2553113" name="connsiteX618"/>
              <a:gd fmla="*/ 449730 h 2408815" name="connsiteY618"/>
              <a:gd fmla="*/ 1066991 w 2553113" name="connsiteX619"/>
              <a:gd fmla="*/ 444240 h 2408815" name="connsiteY619"/>
              <a:gd fmla="*/ 1065569 w 2553113" name="connsiteX620"/>
              <a:gd fmla="*/ 434121 h 2408815" name="connsiteY620"/>
              <a:gd fmla="*/ 1062047 w 2553113" name="connsiteX621"/>
              <a:gd fmla="*/ 432467 h 2408815" name="connsiteY621"/>
              <a:gd fmla="*/ 1039196 w 2553113" name="connsiteX622"/>
              <a:gd fmla="*/ 436353 h 2408815" name="connsiteY622"/>
              <a:gd fmla="*/ 1034947 w 2553113" name="connsiteX623"/>
              <a:gd fmla="*/ 434948 h 2408815" name="connsiteY623"/>
              <a:gd fmla="*/ 1032566 w 2553113" name="connsiteX624"/>
              <a:gd fmla="*/ 436700 h 2408815" name="connsiteY624"/>
              <a:gd fmla="*/ 1030185 w 2553113" name="connsiteX625"/>
              <a:gd fmla="*/ 433261 h 2408815" name="connsiteY625"/>
              <a:gd fmla="*/ 1027457 w 2553113" name="connsiteX626"/>
              <a:gd fmla="*/ 432120 h 2408815" name="connsiteY626"/>
              <a:gd fmla="*/ 1024150 w 2553113" name="connsiteX627"/>
              <a:gd fmla="*/ 434501 h 2408815" name="connsiteY627"/>
              <a:gd fmla="*/ 1020181 w 2553113" name="connsiteX628"/>
              <a:gd fmla="*/ 430963 h 2408815" name="connsiteY628"/>
              <a:gd fmla="*/ 1008607 w 2553113" name="connsiteX629"/>
              <a:gd fmla="*/ 417107 h 2408815" name="connsiteY629"/>
              <a:gd fmla="*/ 1001894 w 2553113" name="connsiteX630"/>
              <a:gd fmla="*/ 412262 h 2408815" name="connsiteY630"/>
              <a:gd fmla="*/ 991841 w 2553113" name="connsiteX631"/>
              <a:gd fmla="*/ 395727 h 2408815" name="connsiteY631"/>
              <a:gd fmla="*/ 996256 w 2553113" name="connsiteX632"/>
              <a:gd fmla="*/ 384781 h 2408815" name="connsiteY632"/>
              <a:gd fmla="*/ 1006755 w 2553113" name="connsiteX633"/>
              <a:gd fmla="*/ 376067 h 2408815" name="connsiteY633"/>
              <a:gd fmla="*/ 1026779 w 2553113" name="connsiteX634"/>
              <a:gd fmla="*/ 375174 h 2408815" name="connsiteY634"/>
              <a:gd fmla="*/ 1060047 w 2553113" name="connsiteX635"/>
              <a:gd fmla="*/ 382499 h 2408815" name="connsiteY635"/>
              <a:gd fmla="*/ 1067024 w 2553113" name="connsiteX636"/>
              <a:gd fmla="*/ 381705 h 2408815" name="connsiteY636"/>
              <a:gd fmla="*/ 1080252 w 2553113" name="connsiteX637"/>
              <a:gd fmla="*/ 372446 h 2408815" name="connsiteY637"/>
              <a:gd fmla="*/ 1103401 w 2553113" name="connsiteX638"/>
              <a:gd fmla="*/ 368643 h 2408815" name="connsiteY638"/>
              <a:gd fmla="*/ 1128550 w 2553113" name="connsiteX639"/>
              <a:gd fmla="*/ 344370 h 2408815" name="connsiteY639"/>
              <a:gd fmla="*/ 1142307 w 2553113" name="connsiteX640"/>
              <a:gd fmla="*/ 335557 h 2408815" name="connsiteY640"/>
              <a:gd fmla="*/ 1159156 w 2553113" name="connsiteX641"/>
              <a:gd fmla="*/ 337855 h 2408815" name="connsiteY641"/>
              <a:gd fmla="*/ 1180965 w 2553113" name="connsiteX642"/>
              <a:gd fmla="*/ 345445 h 2408815" name="connsiteY642"/>
              <a:gd fmla="*/ 1186802 w 2553113" name="connsiteX643"/>
              <a:gd fmla="*/ 351348 h 2408815" name="connsiteY643"/>
              <a:gd fmla="*/ 1187496 w 2553113" name="connsiteX644"/>
              <a:gd fmla="*/ 364327 h 2408815" name="connsiteY644"/>
              <a:gd fmla="*/ 1192870 w 2553113" name="connsiteX645"/>
              <a:gd fmla="*/ 368825 h 2408815" name="connsiteY645"/>
              <a:gd fmla="*/ 1199848 w 2553113" name="connsiteX646"/>
              <a:gd fmla="*/ 367502 h 2408815" name="connsiteY646"/>
              <a:gd fmla="*/ 1212381 w 2553113" name="connsiteX647"/>
              <a:gd fmla="*/ 355316 h 2408815" name="connsiteY647"/>
              <a:gd fmla="*/ 1222699 w 2553113" name="connsiteX648"/>
              <a:gd fmla="*/ 354010 h 2408815" name="connsiteY648"/>
              <a:gd fmla="*/ 1241317 w 2553113" name="connsiteX649"/>
              <a:gd fmla="*/ 356292 h 2408815" name="connsiteY649"/>
              <a:gd fmla="*/ 1247501 w 2553113" name="connsiteX650"/>
              <a:gd fmla="*/ 352505 h 2408815" name="connsiteY650"/>
              <a:gd fmla="*/ 1253321 w 2553113" name="connsiteX651"/>
              <a:gd fmla="*/ 338914 h 2408815" name="connsiteY651"/>
              <a:gd fmla="*/ 1240970 w 2553113" name="connsiteX652"/>
              <a:gd fmla="*/ 314194 h 2408815" name="connsiteY652"/>
              <a:gd fmla="*/ 1240523 w 2553113" name="connsiteX653"/>
              <a:gd fmla="*/ 306605 h 2408815" name="connsiteY653"/>
              <a:gd fmla="*/ 1251370 w 2553113" name="connsiteX654"/>
              <a:gd fmla="*/ 289590 h 2408815" name="connsiteY654"/>
              <a:gd fmla="*/ 1248063 w 2553113" name="connsiteX655"/>
              <a:gd fmla="*/ 244847 h 2408815" name="connsiteY655"/>
              <a:gd fmla="*/ 1252131 w 2553113" name="connsiteX656"/>
              <a:gd fmla="*/ 219615 h 2408815" name="connsiteY656"/>
              <a:gd fmla="*/ 1251321 w 2553113" name="connsiteX657"/>
              <a:gd fmla="*/ 215366 h 2408815" name="connsiteY657"/>
              <a:gd fmla="*/ 1226271 w 2553113" name="connsiteX658"/>
              <a:gd fmla="*/ 191986 h 2408815" name="connsiteY658"/>
              <a:gd fmla="*/ 1221310 w 2553113" name="connsiteX659"/>
              <a:gd fmla="*/ 181486 h 2408815" name="connsiteY659"/>
              <a:gd fmla="*/ 1221128 w 2553113" name="connsiteX660"/>
              <a:gd fmla="*/ 173814 h 2408815" name="connsiteY660"/>
              <a:gd fmla="*/ 1225097 w 2553113" name="connsiteX661"/>
              <a:gd fmla="*/ 162786 h 2408815" name="connsiteY661"/>
              <a:gd fmla="*/ 1243285 w 2553113" name="connsiteX662"/>
              <a:gd fmla="*/ 142034 h 2408815" name="connsiteY662"/>
              <a:gd fmla="*/ 1225097 w 2553113" name="connsiteX663"/>
              <a:gd fmla="*/ 109428 h 2408815" name="connsiteY663"/>
              <a:gd fmla="*/ 1235018 w 2553113" name="connsiteX664"/>
              <a:gd fmla="*/ 81319 h 2408815" name="connsiteY664"/>
              <a:gd fmla="*/ 1260696 w 2553113" name="connsiteX665"/>
              <a:gd fmla="*/ 46993 h 2408815" name="connsiteY665"/>
              <a:gd fmla="*/ 1276404 w 2553113" name="connsiteX666"/>
              <a:gd fmla="*/ 14965 h 2408815" name="connsiteY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Lst>
            <a:rect b="b" l="l" r="r" t="t"/>
            <a:pathLst>
              <a:path h="2408815" w="2553113">
                <a:moveTo>
                  <a:pt x="1277958" y="-462"/>
                </a:moveTo>
                <a:lnTo>
                  <a:pt x="2006049" y="-462"/>
                </a:lnTo>
                <a:lnTo>
                  <a:pt x="2155804" y="-379"/>
                </a:lnTo>
                <a:lnTo>
                  <a:pt x="2155804" y="-379"/>
                </a:lnTo>
                <a:lnTo>
                  <a:pt x="2174869" y="56616"/>
                </a:lnTo>
                <a:lnTo>
                  <a:pt x="2200630" y="116554"/>
                </a:lnTo>
                <a:lnTo>
                  <a:pt x="2213593" y="156238"/>
                </a:lnTo>
                <a:lnTo>
                  <a:pt x="2220207" y="186844"/>
                </a:lnTo>
                <a:lnTo>
                  <a:pt x="2222687" y="216226"/>
                </a:lnTo>
                <a:lnTo>
                  <a:pt x="2220654" y="240863"/>
                </a:lnTo>
                <a:lnTo>
                  <a:pt x="2214387" y="271221"/>
                </a:lnTo>
                <a:lnTo>
                  <a:pt x="2214734" y="323106"/>
                </a:lnTo>
                <a:lnTo>
                  <a:pt x="2219149" y="352869"/>
                </a:lnTo>
                <a:lnTo>
                  <a:pt x="2236180" y="398389"/>
                </a:lnTo>
                <a:lnTo>
                  <a:pt x="2262040" y="438073"/>
                </a:lnTo>
                <a:lnTo>
                  <a:pt x="2274739" y="453781"/>
                </a:lnTo>
                <a:lnTo>
                  <a:pt x="2307213" y="481890"/>
                </a:lnTo>
                <a:lnTo>
                  <a:pt x="2357776" y="518067"/>
                </a:lnTo>
                <a:lnTo>
                  <a:pt x="2385670" y="547533"/>
                </a:lnTo>
                <a:lnTo>
                  <a:pt x="2401098" y="570565"/>
                </a:lnTo>
                <a:lnTo>
                  <a:pt x="2435175" y="634539"/>
                </a:lnTo>
                <a:lnTo>
                  <a:pt x="2453264" y="682820"/>
                </a:lnTo>
                <a:lnTo>
                  <a:pt x="2486433" y="751737"/>
                </a:lnTo>
                <a:lnTo>
                  <a:pt x="2517948" y="842281"/>
                </a:lnTo>
                <a:lnTo>
                  <a:pt x="2525885" y="847738"/>
                </a:lnTo>
                <a:lnTo>
                  <a:pt x="2542569" y="878889"/>
                </a:lnTo>
                <a:lnTo>
                  <a:pt x="2547529" y="900153"/>
                </a:lnTo>
                <a:lnTo>
                  <a:pt x="2552489" y="911363"/>
                </a:lnTo>
                <a:lnTo>
                  <a:pt x="2368425" y="936347"/>
                </a:lnTo>
                <a:lnTo>
                  <a:pt x="2333553" y="937488"/>
                </a:lnTo>
                <a:lnTo>
                  <a:pt x="2023080" y="982463"/>
                </a:lnTo>
                <a:lnTo>
                  <a:pt x="2036225" y="1009133"/>
                </a:lnTo>
                <a:lnTo>
                  <a:pt x="2040640" y="1028446"/>
                </a:lnTo>
                <a:lnTo>
                  <a:pt x="2034737" y="1051842"/>
                </a:lnTo>
                <a:lnTo>
                  <a:pt x="2021509" y="1073453"/>
                </a:lnTo>
                <a:lnTo>
                  <a:pt x="1979428" y="1127191"/>
                </a:lnTo>
                <a:lnTo>
                  <a:pt x="1964696" y="1141494"/>
                </a:lnTo>
                <a:lnTo>
                  <a:pt x="1951005" y="1152159"/>
                </a:lnTo>
                <a:lnTo>
                  <a:pt x="1904592" y="1180383"/>
                </a:lnTo>
                <a:lnTo>
                  <a:pt x="1886156" y="1194951"/>
                </a:lnTo>
                <a:lnTo>
                  <a:pt x="1879443" y="1201482"/>
                </a:lnTo>
                <a:lnTo>
                  <a:pt x="1870894" y="1219422"/>
                </a:lnTo>
                <a:lnTo>
                  <a:pt x="1870183" y="1238900"/>
                </a:lnTo>
                <a:lnTo>
                  <a:pt x="1876797" y="1247168"/>
                </a:lnTo>
                <a:lnTo>
                  <a:pt x="1885891" y="1251235"/>
                </a:lnTo>
                <a:lnTo>
                  <a:pt x="1899218" y="1246456"/>
                </a:lnTo>
                <a:lnTo>
                  <a:pt x="1911289" y="1232418"/>
                </a:lnTo>
                <a:lnTo>
                  <a:pt x="1917043" y="1234452"/>
                </a:lnTo>
                <a:lnTo>
                  <a:pt x="1918977" y="1240735"/>
                </a:lnTo>
                <a:lnTo>
                  <a:pt x="1913851" y="1258014"/>
                </a:lnTo>
                <a:lnTo>
                  <a:pt x="1919424" y="1263669"/>
                </a:lnTo>
                <a:lnTo>
                  <a:pt x="1926038" y="1268514"/>
                </a:lnTo>
                <a:lnTo>
                  <a:pt x="1929129" y="1271507"/>
                </a:lnTo>
                <a:lnTo>
                  <a:pt x="1933627" y="1296755"/>
                </a:lnTo>
                <a:lnTo>
                  <a:pt x="1941894" y="1303022"/>
                </a:lnTo>
                <a:lnTo>
                  <a:pt x="1941183" y="1312198"/>
                </a:lnTo>
                <a:lnTo>
                  <a:pt x="1945945" y="1321541"/>
                </a:lnTo>
                <a:lnTo>
                  <a:pt x="1944573" y="1339613"/>
                </a:lnTo>
                <a:lnTo>
                  <a:pt x="1949847" y="1345979"/>
                </a:lnTo>
                <a:lnTo>
                  <a:pt x="1957090" y="1347120"/>
                </a:lnTo>
                <a:lnTo>
                  <a:pt x="1958594" y="1353304"/>
                </a:lnTo>
                <a:lnTo>
                  <a:pt x="1965208" y="1361323"/>
                </a:lnTo>
                <a:lnTo>
                  <a:pt x="1957966" y="1365573"/>
                </a:lnTo>
                <a:lnTo>
                  <a:pt x="1953006" y="1387184"/>
                </a:lnTo>
                <a:lnTo>
                  <a:pt x="1944738" y="1404396"/>
                </a:lnTo>
                <a:lnTo>
                  <a:pt x="1948045" y="1422915"/>
                </a:lnTo>
                <a:lnTo>
                  <a:pt x="1944606" y="1437400"/>
                </a:lnTo>
                <a:lnTo>
                  <a:pt x="1943895" y="1461408"/>
                </a:lnTo>
                <a:lnTo>
                  <a:pt x="1932701" y="1477099"/>
                </a:lnTo>
                <a:lnTo>
                  <a:pt x="1931279" y="1482407"/>
                </a:lnTo>
                <a:lnTo>
                  <a:pt x="1941597" y="1497933"/>
                </a:lnTo>
                <a:lnTo>
                  <a:pt x="1948045" y="1503919"/>
                </a:lnTo>
                <a:lnTo>
                  <a:pt x="1943812" y="1523876"/>
                </a:lnTo>
                <a:lnTo>
                  <a:pt x="1949798" y="1541420"/>
                </a:lnTo>
                <a:lnTo>
                  <a:pt x="1947334" y="1564569"/>
                </a:lnTo>
                <a:lnTo>
                  <a:pt x="1948045" y="1567479"/>
                </a:lnTo>
                <a:lnTo>
                  <a:pt x="1957834" y="1576556"/>
                </a:lnTo>
                <a:lnTo>
                  <a:pt x="1956346" y="1593322"/>
                </a:lnTo>
                <a:lnTo>
                  <a:pt x="1962331" y="1598613"/>
                </a:lnTo>
                <a:lnTo>
                  <a:pt x="1965076" y="1605756"/>
                </a:lnTo>
                <a:lnTo>
                  <a:pt x="1962761" y="1610783"/>
                </a:lnTo>
                <a:lnTo>
                  <a:pt x="1956842" y="1614834"/>
                </a:lnTo>
                <a:lnTo>
                  <a:pt x="1955271" y="1621911"/>
                </a:lnTo>
                <a:lnTo>
                  <a:pt x="1946260" y="1620853"/>
                </a:lnTo>
                <a:lnTo>
                  <a:pt x="1940522" y="1623746"/>
                </a:lnTo>
                <a:lnTo>
                  <a:pt x="1938670" y="1635751"/>
                </a:lnTo>
                <a:lnTo>
                  <a:pt x="1924549" y="1654286"/>
                </a:lnTo>
                <a:lnTo>
                  <a:pt x="1920052" y="1685966"/>
                </a:lnTo>
                <a:lnTo>
                  <a:pt x="1911784" y="1695044"/>
                </a:lnTo>
                <a:lnTo>
                  <a:pt x="1911603" y="1711116"/>
                </a:lnTo>
                <a:lnTo>
                  <a:pt x="1908064" y="1717548"/>
                </a:lnTo>
                <a:lnTo>
                  <a:pt x="1902591" y="1732429"/>
                </a:lnTo>
                <a:lnTo>
                  <a:pt x="1908329" y="1745409"/>
                </a:lnTo>
                <a:lnTo>
                  <a:pt x="1908511" y="1754486"/>
                </a:lnTo>
                <a:lnTo>
                  <a:pt x="1904278" y="1765433"/>
                </a:lnTo>
                <a:lnTo>
                  <a:pt x="1905683" y="1772228"/>
                </a:lnTo>
                <a:lnTo>
                  <a:pt x="1900921" y="1784034"/>
                </a:lnTo>
                <a:lnTo>
                  <a:pt x="1896854" y="1786349"/>
                </a:lnTo>
                <a:lnTo>
                  <a:pt x="1894836" y="1795443"/>
                </a:lnTo>
                <a:lnTo>
                  <a:pt x="1897648" y="1808588"/>
                </a:lnTo>
                <a:lnTo>
                  <a:pt x="1888735" y="1812557"/>
                </a:lnTo>
                <a:lnTo>
                  <a:pt x="1889446" y="1820576"/>
                </a:lnTo>
                <a:lnTo>
                  <a:pt x="1886619" y="1830017"/>
                </a:lnTo>
                <a:lnTo>
                  <a:pt x="1879475" y="1838285"/>
                </a:lnTo>
                <a:lnTo>
                  <a:pt x="1880798" y="1846651"/>
                </a:lnTo>
                <a:lnTo>
                  <a:pt x="1875838" y="1870048"/>
                </a:lnTo>
                <a:lnTo>
                  <a:pt x="1889959" y="1887343"/>
                </a:lnTo>
                <a:lnTo>
                  <a:pt x="1886172" y="1896520"/>
                </a:lnTo>
                <a:lnTo>
                  <a:pt x="1890934" y="1902869"/>
                </a:lnTo>
                <a:lnTo>
                  <a:pt x="1885197" y="1910376"/>
                </a:lnTo>
                <a:lnTo>
                  <a:pt x="1891017" y="1915336"/>
                </a:lnTo>
                <a:lnTo>
                  <a:pt x="1894473" y="1922827"/>
                </a:lnTo>
                <a:lnTo>
                  <a:pt x="1891546" y="1933690"/>
                </a:lnTo>
                <a:lnTo>
                  <a:pt x="1892075" y="1940403"/>
                </a:lnTo>
                <a:lnTo>
                  <a:pt x="1904261" y="1939428"/>
                </a:lnTo>
                <a:lnTo>
                  <a:pt x="1909916" y="1948522"/>
                </a:lnTo>
                <a:lnTo>
                  <a:pt x="1910528" y="1954425"/>
                </a:lnTo>
                <a:lnTo>
                  <a:pt x="1931081" y="1963420"/>
                </a:lnTo>
                <a:lnTo>
                  <a:pt x="1941845" y="1963965"/>
                </a:lnTo>
                <a:lnTo>
                  <a:pt x="1949004" y="1975325"/>
                </a:lnTo>
                <a:lnTo>
                  <a:pt x="1971938" y="1986370"/>
                </a:lnTo>
                <a:lnTo>
                  <a:pt x="1979792" y="1984518"/>
                </a:lnTo>
                <a:lnTo>
                  <a:pt x="1982801" y="1986271"/>
                </a:lnTo>
                <a:lnTo>
                  <a:pt x="1988175" y="2004988"/>
                </a:lnTo>
                <a:lnTo>
                  <a:pt x="2003437" y="2018051"/>
                </a:lnTo>
                <a:lnTo>
                  <a:pt x="2009968" y="2028732"/>
                </a:lnTo>
                <a:lnTo>
                  <a:pt x="2035828" y="2049995"/>
                </a:lnTo>
                <a:lnTo>
                  <a:pt x="2050478" y="2071689"/>
                </a:lnTo>
                <a:lnTo>
                  <a:pt x="2052132" y="2081759"/>
                </a:lnTo>
                <a:lnTo>
                  <a:pt x="2064053" y="2099682"/>
                </a:lnTo>
                <a:lnTo>
                  <a:pt x="2069526" y="2100906"/>
                </a:lnTo>
                <a:lnTo>
                  <a:pt x="2081100" y="2098079"/>
                </a:lnTo>
                <a:lnTo>
                  <a:pt x="2087284" y="2102675"/>
                </a:lnTo>
                <a:lnTo>
                  <a:pt x="2104745" y="2095532"/>
                </a:lnTo>
                <a:lnTo>
                  <a:pt x="2116584" y="2096772"/>
                </a:lnTo>
                <a:lnTo>
                  <a:pt x="2126191" y="2093763"/>
                </a:lnTo>
                <a:lnTo>
                  <a:pt x="2134458" y="2101005"/>
                </a:lnTo>
                <a:lnTo>
                  <a:pt x="2134375" y="2106643"/>
                </a:lnTo>
                <a:lnTo>
                  <a:pt x="2144958" y="2109389"/>
                </a:lnTo>
                <a:lnTo>
                  <a:pt x="2154316" y="2107735"/>
                </a:lnTo>
                <a:lnTo>
                  <a:pt x="2185038" y="2124584"/>
                </a:lnTo>
                <a:lnTo>
                  <a:pt x="2191999" y="2124154"/>
                </a:lnTo>
                <a:lnTo>
                  <a:pt x="2199770" y="2116664"/>
                </a:lnTo>
                <a:lnTo>
                  <a:pt x="2202763" y="2110480"/>
                </a:lnTo>
                <a:lnTo>
                  <a:pt x="2201887" y="2104643"/>
                </a:lnTo>
                <a:lnTo>
                  <a:pt x="2190941" y="2102345"/>
                </a:lnTo>
                <a:lnTo>
                  <a:pt x="2179747" y="2084967"/>
                </a:lnTo>
                <a:lnTo>
                  <a:pt x="2183054" y="2067589"/>
                </a:lnTo>
                <a:lnTo>
                  <a:pt x="2189138" y="2057668"/>
                </a:lnTo>
                <a:lnTo>
                  <a:pt x="2213494" y="2044440"/>
                </a:lnTo>
                <a:lnTo>
                  <a:pt x="2219397" y="2044556"/>
                </a:lnTo>
                <a:lnTo>
                  <a:pt x="2229996" y="2048425"/>
                </a:lnTo>
                <a:lnTo>
                  <a:pt x="2239437" y="2048590"/>
                </a:lnTo>
                <a:lnTo>
                  <a:pt x="2255327" y="2043746"/>
                </a:lnTo>
                <a:lnTo>
                  <a:pt x="2266356" y="2035114"/>
                </a:lnTo>
                <a:lnTo>
                  <a:pt x="2279054" y="2034039"/>
                </a:lnTo>
                <a:lnTo>
                  <a:pt x="2279584" y="2408188"/>
                </a:lnTo>
                <a:lnTo>
                  <a:pt x="2270506" y="2402980"/>
                </a:lnTo>
                <a:lnTo>
                  <a:pt x="2252235" y="2408353"/>
                </a:lnTo>
                <a:lnTo>
                  <a:pt x="2243058" y="2401227"/>
                </a:lnTo>
                <a:lnTo>
                  <a:pt x="2233617" y="2403062"/>
                </a:lnTo>
                <a:lnTo>
                  <a:pt x="2223464" y="2394795"/>
                </a:lnTo>
                <a:lnTo>
                  <a:pt x="2222754" y="2390479"/>
                </a:lnTo>
                <a:lnTo>
                  <a:pt x="2224523" y="2387172"/>
                </a:lnTo>
                <a:lnTo>
                  <a:pt x="2221794" y="2381716"/>
                </a:lnTo>
                <a:lnTo>
                  <a:pt x="2235287" y="2377929"/>
                </a:lnTo>
                <a:lnTo>
                  <a:pt x="2238379" y="2366355"/>
                </a:lnTo>
                <a:lnTo>
                  <a:pt x="2235634" y="2360105"/>
                </a:lnTo>
                <a:lnTo>
                  <a:pt x="2243852" y="2353193"/>
                </a:lnTo>
                <a:lnTo>
                  <a:pt x="2240545" y="2342165"/>
                </a:lnTo>
                <a:lnTo>
                  <a:pt x="2230624" y="2345604"/>
                </a:lnTo>
                <a:lnTo>
                  <a:pt x="2217578" y="2338461"/>
                </a:lnTo>
                <a:lnTo>
                  <a:pt x="2209542" y="2342528"/>
                </a:lnTo>
                <a:lnTo>
                  <a:pt x="2200365" y="2342528"/>
                </a:lnTo>
                <a:lnTo>
                  <a:pt x="2175927" y="2367413"/>
                </a:lnTo>
                <a:lnTo>
                  <a:pt x="2154316" y="2371034"/>
                </a:lnTo>
                <a:lnTo>
                  <a:pt x="2149620" y="2377285"/>
                </a:lnTo>
                <a:lnTo>
                  <a:pt x="2140361" y="2372622"/>
                </a:lnTo>
                <a:lnTo>
                  <a:pt x="2135599" y="2385155"/>
                </a:lnTo>
                <a:lnTo>
                  <a:pt x="2121214" y="2390264"/>
                </a:lnTo>
                <a:lnTo>
                  <a:pt x="2102678" y="2404732"/>
                </a:lnTo>
                <a:lnTo>
                  <a:pt x="2096428" y="2392645"/>
                </a:lnTo>
                <a:lnTo>
                  <a:pt x="2091385" y="2386825"/>
                </a:lnTo>
                <a:lnTo>
                  <a:pt x="2085383" y="2383518"/>
                </a:lnTo>
                <a:lnTo>
                  <a:pt x="2075760" y="2385734"/>
                </a:lnTo>
                <a:lnTo>
                  <a:pt x="2056712" y="2397308"/>
                </a:lnTo>
                <a:lnTo>
                  <a:pt x="2052032" y="2396796"/>
                </a:lnTo>
                <a:lnTo>
                  <a:pt x="2044261" y="2385320"/>
                </a:lnTo>
                <a:lnTo>
                  <a:pt x="2042062" y="2375697"/>
                </a:lnTo>
                <a:lnTo>
                  <a:pt x="2035613" y="2364586"/>
                </a:lnTo>
                <a:lnTo>
                  <a:pt x="2034473" y="2355227"/>
                </a:lnTo>
                <a:lnTo>
                  <a:pt x="2023609" y="2323431"/>
                </a:lnTo>
                <a:lnTo>
                  <a:pt x="2015590" y="2323596"/>
                </a:lnTo>
                <a:lnTo>
                  <a:pt x="2010381" y="2321843"/>
                </a:lnTo>
                <a:lnTo>
                  <a:pt x="2007554" y="2318537"/>
                </a:lnTo>
                <a:lnTo>
                  <a:pt x="2007471" y="2307160"/>
                </a:lnTo>
                <a:lnTo>
                  <a:pt x="2007289" y="2300018"/>
                </a:lnTo>
                <a:lnTo>
                  <a:pt x="2004115" y="2293056"/>
                </a:lnTo>
                <a:lnTo>
                  <a:pt x="2001998" y="2279828"/>
                </a:lnTo>
                <a:lnTo>
                  <a:pt x="1991763" y="2266402"/>
                </a:lnTo>
                <a:lnTo>
                  <a:pt x="1981842" y="2258912"/>
                </a:lnTo>
                <a:lnTo>
                  <a:pt x="1973575" y="2241088"/>
                </a:lnTo>
                <a:lnTo>
                  <a:pt x="1952758" y="2224553"/>
                </a:lnTo>
                <a:lnTo>
                  <a:pt x="1945334" y="2224999"/>
                </a:lnTo>
                <a:lnTo>
                  <a:pt x="1939166" y="2231365"/>
                </a:lnTo>
                <a:lnTo>
                  <a:pt x="1934569" y="2243535"/>
                </a:lnTo>
                <a:lnTo>
                  <a:pt x="1930072" y="2245899"/>
                </a:lnTo>
                <a:lnTo>
                  <a:pt x="1928666" y="2241402"/>
                </a:lnTo>
                <a:lnTo>
                  <a:pt x="1922052" y="2235334"/>
                </a:lnTo>
                <a:lnTo>
                  <a:pt x="1917638" y="2219345"/>
                </a:lnTo>
                <a:lnTo>
                  <a:pt x="1899813" y="2200114"/>
                </a:lnTo>
                <a:lnTo>
                  <a:pt x="1897168" y="2189880"/>
                </a:lnTo>
                <a:lnTo>
                  <a:pt x="1903170" y="2185746"/>
                </a:lnTo>
                <a:lnTo>
                  <a:pt x="1912082" y="2184324"/>
                </a:lnTo>
                <a:lnTo>
                  <a:pt x="1916133" y="2171344"/>
                </a:lnTo>
                <a:lnTo>
                  <a:pt x="1914116" y="2166764"/>
                </a:lnTo>
                <a:lnTo>
                  <a:pt x="1906709" y="2159522"/>
                </a:lnTo>
                <a:lnTo>
                  <a:pt x="1894076" y="2150957"/>
                </a:lnTo>
                <a:lnTo>
                  <a:pt x="1895332" y="2141433"/>
                </a:lnTo>
                <a:lnTo>
                  <a:pt x="1893018" y="2137382"/>
                </a:lnTo>
                <a:lnTo>
                  <a:pt x="1882336" y="2132967"/>
                </a:lnTo>
                <a:lnTo>
                  <a:pt x="1857203" y="2109405"/>
                </a:lnTo>
                <a:lnTo>
                  <a:pt x="1841495" y="2107636"/>
                </a:lnTo>
                <a:lnTo>
                  <a:pt x="1834700" y="2110463"/>
                </a:lnTo>
                <a:lnTo>
                  <a:pt x="1828516" y="2105784"/>
                </a:lnTo>
                <a:lnTo>
                  <a:pt x="1821637" y="2104296"/>
                </a:lnTo>
                <a:lnTo>
                  <a:pt x="1817487" y="2098988"/>
                </a:lnTo>
                <a:lnTo>
                  <a:pt x="1809815" y="2105866"/>
                </a:lnTo>
                <a:lnTo>
                  <a:pt x="1809451" y="2112050"/>
                </a:lnTo>
                <a:lnTo>
                  <a:pt x="1803366" y="2114167"/>
                </a:lnTo>
                <a:lnTo>
                  <a:pt x="1792685" y="2092110"/>
                </a:lnTo>
                <a:lnTo>
                  <a:pt x="1789609" y="2090340"/>
                </a:lnTo>
                <a:lnTo>
                  <a:pt x="1771686" y="2089464"/>
                </a:lnTo>
                <a:lnTo>
                  <a:pt x="1765072" y="2086388"/>
                </a:lnTo>
                <a:lnTo>
                  <a:pt x="1755465" y="2090688"/>
                </a:lnTo>
                <a:lnTo>
                  <a:pt x="1753514" y="2086719"/>
                </a:lnTo>
                <a:lnTo>
                  <a:pt x="1754936" y="2079229"/>
                </a:lnTo>
                <a:lnTo>
                  <a:pt x="1744883" y="2058048"/>
                </a:lnTo>
                <a:lnTo>
                  <a:pt x="1730134" y="2059106"/>
                </a:lnTo>
                <a:lnTo>
                  <a:pt x="1716724" y="2055055"/>
                </a:lnTo>
                <a:lnTo>
                  <a:pt x="1715401" y="2056180"/>
                </a:lnTo>
                <a:lnTo>
                  <a:pt x="1716460" y="2063620"/>
                </a:lnTo>
                <a:lnTo>
                  <a:pt x="1704637" y="2067655"/>
                </a:lnTo>
                <a:lnTo>
                  <a:pt x="1699677" y="2072152"/>
                </a:lnTo>
                <a:lnTo>
                  <a:pt x="1686532" y="2069870"/>
                </a:lnTo>
                <a:lnTo>
                  <a:pt x="1670906" y="2071524"/>
                </a:lnTo>
                <a:lnTo>
                  <a:pt x="1663846" y="2068217"/>
                </a:lnTo>
                <a:lnTo>
                  <a:pt x="1658720" y="2053484"/>
                </a:lnTo>
                <a:lnTo>
                  <a:pt x="1644963" y="2049400"/>
                </a:lnTo>
                <a:lnTo>
                  <a:pt x="1630942" y="2034337"/>
                </a:lnTo>
                <a:lnTo>
                  <a:pt x="1625899" y="2008295"/>
                </a:lnTo>
                <a:lnTo>
                  <a:pt x="1617516" y="1999036"/>
                </a:lnTo>
                <a:lnTo>
                  <a:pt x="1618838" y="1977540"/>
                </a:lnTo>
                <a:lnTo>
                  <a:pt x="1616276" y="1968463"/>
                </a:lnTo>
                <a:lnTo>
                  <a:pt x="1608256" y="1961750"/>
                </a:lnTo>
                <a:lnTo>
                  <a:pt x="1597575" y="1953631"/>
                </a:lnTo>
                <a:lnTo>
                  <a:pt x="1567481" y="1934567"/>
                </a:lnTo>
                <a:lnTo>
                  <a:pt x="1555047" y="1931921"/>
                </a:lnTo>
                <a:lnTo>
                  <a:pt x="1550980" y="1927870"/>
                </a:lnTo>
                <a:lnTo>
                  <a:pt x="1549326" y="1890353"/>
                </a:lnTo>
                <a:lnTo>
                  <a:pt x="1543506" y="1865302"/>
                </a:lnTo>
                <a:lnTo>
                  <a:pt x="1529733" y="1874298"/>
                </a:lnTo>
                <a:lnTo>
                  <a:pt x="1519150" y="1872975"/>
                </a:lnTo>
                <a:lnTo>
                  <a:pt x="1510586" y="1875967"/>
                </a:lnTo>
                <a:lnTo>
                  <a:pt x="1497887" y="1875174"/>
                </a:lnTo>
                <a:lnTo>
                  <a:pt x="1493373" y="1877555"/>
                </a:lnTo>
                <a:lnTo>
                  <a:pt x="1492315" y="1889129"/>
                </a:lnTo>
                <a:lnTo>
                  <a:pt x="1498052" y="1897397"/>
                </a:lnTo>
                <a:lnTo>
                  <a:pt x="1499111" y="1902605"/>
                </a:lnTo>
                <a:lnTo>
                  <a:pt x="1487635" y="1922364"/>
                </a:lnTo>
                <a:lnTo>
                  <a:pt x="1484990" y="1936501"/>
                </a:lnTo>
                <a:lnTo>
                  <a:pt x="1487453" y="1945132"/>
                </a:lnTo>
                <a:lnTo>
                  <a:pt x="1477235" y="1954656"/>
                </a:lnTo>
                <a:lnTo>
                  <a:pt x="1472275" y="1965966"/>
                </a:lnTo>
                <a:lnTo>
                  <a:pt x="1459477" y="1976218"/>
                </a:lnTo>
                <a:lnTo>
                  <a:pt x="1452515" y="1984667"/>
                </a:lnTo>
                <a:lnTo>
                  <a:pt x="1444744" y="1983509"/>
                </a:lnTo>
                <a:lnTo>
                  <a:pt x="1436708" y="1987246"/>
                </a:lnTo>
                <a:lnTo>
                  <a:pt x="1428325" y="1979640"/>
                </a:lnTo>
                <a:lnTo>
                  <a:pt x="1421711" y="1978582"/>
                </a:lnTo>
                <a:lnTo>
                  <a:pt x="1416073" y="1981591"/>
                </a:lnTo>
                <a:lnTo>
                  <a:pt x="1405739" y="1991645"/>
                </a:lnTo>
                <a:lnTo>
                  <a:pt x="1402746" y="1991743"/>
                </a:lnTo>
                <a:lnTo>
                  <a:pt x="1398249" y="1986882"/>
                </a:lnTo>
                <a:lnTo>
                  <a:pt x="1382458" y="1985031"/>
                </a:lnTo>
                <a:lnTo>
                  <a:pt x="1372834" y="1980963"/>
                </a:lnTo>
                <a:lnTo>
                  <a:pt x="1360747" y="1983179"/>
                </a:lnTo>
                <a:lnTo>
                  <a:pt x="1340278" y="1968777"/>
                </a:lnTo>
                <a:lnTo>
                  <a:pt x="1328356" y="1964726"/>
                </a:lnTo>
                <a:lnTo>
                  <a:pt x="1318204" y="1966148"/>
                </a:lnTo>
                <a:lnTo>
                  <a:pt x="1295964" y="1979376"/>
                </a:lnTo>
                <a:lnTo>
                  <a:pt x="1262631" y="1968347"/>
                </a:lnTo>
                <a:lnTo>
                  <a:pt x="1256876" y="1971654"/>
                </a:lnTo>
                <a:lnTo>
                  <a:pt x="1199782" y="1972100"/>
                </a:lnTo>
                <a:lnTo>
                  <a:pt x="1196607" y="1969901"/>
                </a:lnTo>
                <a:lnTo>
                  <a:pt x="1200063" y="1963287"/>
                </a:lnTo>
                <a:lnTo>
                  <a:pt x="1198988" y="1959980"/>
                </a:lnTo>
                <a:lnTo>
                  <a:pt x="1191233" y="1954078"/>
                </a:lnTo>
                <a:lnTo>
                  <a:pt x="1183908" y="1954871"/>
                </a:lnTo>
                <a:lnTo>
                  <a:pt x="1179758" y="1953218"/>
                </a:lnTo>
                <a:lnTo>
                  <a:pt x="1173938" y="1945364"/>
                </a:lnTo>
                <a:lnTo>
                  <a:pt x="1171623" y="1935575"/>
                </a:lnTo>
                <a:lnTo>
                  <a:pt x="1168911" y="1931954"/>
                </a:lnTo>
                <a:lnTo>
                  <a:pt x="1163951" y="1932500"/>
                </a:lnTo>
                <a:lnTo>
                  <a:pt x="1152922" y="1939907"/>
                </a:lnTo>
                <a:lnTo>
                  <a:pt x="1123160" y="1936369"/>
                </a:lnTo>
                <a:lnTo>
                  <a:pt x="1117323" y="1929408"/>
                </a:lnTo>
                <a:lnTo>
                  <a:pt x="1111503" y="1926580"/>
                </a:lnTo>
                <a:lnTo>
                  <a:pt x="1105154" y="1912641"/>
                </a:lnTo>
                <a:lnTo>
                  <a:pt x="1099498" y="1913964"/>
                </a:lnTo>
                <a:lnTo>
                  <a:pt x="1087924" y="1913600"/>
                </a:lnTo>
                <a:lnTo>
                  <a:pt x="1083344" y="1920843"/>
                </a:lnTo>
                <a:lnTo>
                  <a:pt x="1070546" y="1925175"/>
                </a:lnTo>
                <a:lnTo>
                  <a:pt x="1060625" y="1927556"/>
                </a:lnTo>
                <a:lnTo>
                  <a:pt x="1056823" y="1923934"/>
                </a:lnTo>
                <a:lnTo>
                  <a:pt x="1060130" y="1915667"/>
                </a:lnTo>
                <a:lnTo>
                  <a:pt x="1059782" y="1906656"/>
                </a:lnTo>
                <a:lnTo>
                  <a:pt x="1055004" y="1899513"/>
                </a:lnTo>
                <a:lnTo>
                  <a:pt x="1040883" y="1896206"/>
                </a:lnTo>
                <a:lnTo>
                  <a:pt x="1015221" y="1882069"/>
                </a:lnTo>
                <a:lnTo>
                  <a:pt x="1012212" y="1869998"/>
                </a:lnTo>
                <a:lnTo>
                  <a:pt x="1006292" y="1864525"/>
                </a:lnTo>
                <a:lnTo>
                  <a:pt x="1007797" y="1855167"/>
                </a:lnTo>
                <a:lnTo>
                  <a:pt x="1001878" y="1850504"/>
                </a:lnTo>
                <a:lnTo>
                  <a:pt x="1012394" y="1845378"/>
                </a:lnTo>
                <a:lnTo>
                  <a:pt x="1006044" y="1836978"/>
                </a:lnTo>
                <a:lnTo>
                  <a:pt x="1005499" y="1821535"/>
                </a:lnTo>
                <a:lnTo>
                  <a:pt x="998719" y="1808473"/>
                </a:lnTo>
                <a:lnTo>
                  <a:pt x="999232" y="1805761"/>
                </a:lnTo>
                <a:lnTo>
                  <a:pt x="1008062" y="1802222"/>
                </a:lnTo>
                <a:lnTo>
                  <a:pt x="1008326" y="1796220"/>
                </a:lnTo>
                <a:lnTo>
                  <a:pt x="1003564" y="1791012"/>
                </a:lnTo>
                <a:lnTo>
                  <a:pt x="1004358" y="1788813"/>
                </a:lnTo>
                <a:lnTo>
                  <a:pt x="1010972" y="1787308"/>
                </a:lnTo>
                <a:lnTo>
                  <a:pt x="1014940" y="1783505"/>
                </a:lnTo>
                <a:lnTo>
                  <a:pt x="1010525" y="1775750"/>
                </a:lnTo>
                <a:lnTo>
                  <a:pt x="1019619" y="1758538"/>
                </a:lnTo>
                <a:lnTo>
                  <a:pt x="1006027" y="1757215"/>
                </a:lnTo>
                <a:lnTo>
                  <a:pt x="983954" y="1767632"/>
                </a:lnTo>
                <a:lnTo>
                  <a:pt x="958903" y="1770542"/>
                </a:lnTo>
                <a:lnTo>
                  <a:pt x="940021" y="1775387"/>
                </a:lnTo>
                <a:lnTo>
                  <a:pt x="916029" y="1774163"/>
                </a:lnTo>
                <a:lnTo>
                  <a:pt x="908704" y="1776709"/>
                </a:lnTo>
                <a:lnTo>
                  <a:pt x="900437" y="1775833"/>
                </a:lnTo>
                <a:lnTo>
                  <a:pt x="893542" y="1779718"/>
                </a:lnTo>
                <a:lnTo>
                  <a:pt x="884365" y="1777503"/>
                </a:lnTo>
                <a:lnTo>
                  <a:pt x="878644" y="1786332"/>
                </a:lnTo>
                <a:lnTo>
                  <a:pt x="863018" y="1789639"/>
                </a:lnTo>
                <a:lnTo>
                  <a:pt x="856041" y="1788234"/>
                </a:lnTo>
                <a:lnTo>
                  <a:pt x="846120" y="1790069"/>
                </a:lnTo>
                <a:lnTo>
                  <a:pt x="844615" y="1796600"/>
                </a:lnTo>
                <a:lnTo>
                  <a:pt x="835091" y="1798023"/>
                </a:lnTo>
                <a:lnTo>
                  <a:pt x="825749" y="1805000"/>
                </a:lnTo>
                <a:lnTo>
                  <a:pt x="816837" y="1818129"/>
                </a:lnTo>
                <a:lnTo>
                  <a:pt x="806685" y="1822362"/>
                </a:lnTo>
                <a:lnTo>
                  <a:pt x="804833" y="1830943"/>
                </a:lnTo>
                <a:lnTo>
                  <a:pt x="802452" y="1833225"/>
                </a:lnTo>
                <a:lnTo>
                  <a:pt x="793093" y="1830315"/>
                </a:lnTo>
                <a:lnTo>
                  <a:pt x="785239" y="1834812"/>
                </a:lnTo>
                <a:lnTo>
                  <a:pt x="770771" y="1834465"/>
                </a:lnTo>
                <a:lnTo>
                  <a:pt x="763347" y="1838797"/>
                </a:lnTo>
                <a:lnTo>
                  <a:pt x="760983" y="1836400"/>
                </a:lnTo>
                <a:lnTo>
                  <a:pt x="760619" y="1830315"/>
                </a:lnTo>
                <a:lnTo>
                  <a:pt x="745622" y="1819650"/>
                </a:lnTo>
                <a:lnTo>
                  <a:pt x="727616" y="1819187"/>
                </a:lnTo>
                <a:lnTo>
                  <a:pt x="719051" y="1813896"/>
                </a:lnTo>
                <a:lnTo>
                  <a:pt x="721084" y="1809746"/>
                </a:lnTo>
                <a:lnTo>
                  <a:pt x="736263" y="1807464"/>
                </a:lnTo>
                <a:lnTo>
                  <a:pt x="748615" y="1784315"/>
                </a:lnTo>
                <a:lnTo>
                  <a:pt x="750830" y="1758190"/>
                </a:lnTo>
                <a:lnTo>
                  <a:pt x="746763" y="1752717"/>
                </a:lnTo>
                <a:lnTo>
                  <a:pt x="748102" y="1734876"/>
                </a:lnTo>
                <a:lnTo>
                  <a:pt x="745705" y="1728891"/>
                </a:lnTo>
                <a:lnTo>
                  <a:pt x="727979" y="1717515"/>
                </a:lnTo>
                <a:lnTo>
                  <a:pt x="717463" y="1714605"/>
                </a:lnTo>
                <a:lnTo>
                  <a:pt x="709196" y="1715398"/>
                </a:lnTo>
                <a:lnTo>
                  <a:pt x="690230" y="1710802"/>
                </a:lnTo>
                <a:lnTo>
                  <a:pt x="683782" y="1715299"/>
                </a:lnTo>
                <a:lnTo>
                  <a:pt x="677334" y="1712918"/>
                </a:lnTo>
                <a:lnTo>
                  <a:pt x="674423" y="1709314"/>
                </a:lnTo>
                <a:lnTo>
                  <a:pt x="678656" y="1695887"/>
                </a:lnTo>
                <a:lnTo>
                  <a:pt x="671778" y="1686710"/>
                </a:lnTo>
                <a:lnTo>
                  <a:pt x="674241" y="1680097"/>
                </a:lnTo>
                <a:lnTo>
                  <a:pt x="672588" y="1676790"/>
                </a:lnTo>
                <a:lnTo>
                  <a:pt x="670471" y="1675136"/>
                </a:lnTo>
                <a:lnTo>
                  <a:pt x="664023" y="1675384"/>
                </a:lnTo>
                <a:lnTo>
                  <a:pt x="653870" y="1670804"/>
                </a:lnTo>
                <a:lnTo>
                  <a:pt x="640097" y="1669581"/>
                </a:lnTo>
                <a:lnTo>
                  <a:pt x="631549" y="1672888"/>
                </a:lnTo>
                <a:lnTo>
                  <a:pt x="626076" y="1684809"/>
                </a:lnTo>
                <a:lnTo>
                  <a:pt x="621661" y="1689489"/>
                </a:lnTo>
                <a:lnTo>
                  <a:pt x="606052" y="1699029"/>
                </a:lnTo>
                <a:lnTo>
                  <a:pt x="601191" y="1707395"/>
                </a:lnTo>
                <a:lnTo>
                  <a:pt x="595453" y="1710306"/>
                </a:lnTo>
                <a:lnTo>
                  <a:pt x="585136" y="1710306"/>
                </a:lnTo>
                <a:lnTo>
                  <a:pt x="565294" y="1700071"/>
                </a:lnTo>
                <a:lnTo>
                  <a:pt x="554712" y="1704568"/>
                </a:lnTo>
                <a:lnTo>
                  <a:pt x="544559" y="1704651"/>
                </a:lnTo>
                <a:lnTo>
                  <a:pt x="532373" y="1699690"/>
                </a:lnTo>
                <a:lnTo>
                  <a:pt x="520022" y="1700401"/>
                </a:lnTo>
                <a:lnTo>
                  <a:pt x="507307" y="1690762"/>
                </a:lnTo>
                <a:lnTo>
                  <a:pt x="497518" y="1686975"/>
                </a:lnTo>
                <a:lnTo>
                  <a:pt x="477677" y="1684677"/>
                </a:lnTo>
                <a:lnTo>
                  <a:pt x="436340" y="1711248"/>
                </a:lnTo>
                <a:lnTo>
                  <a:pt x="411802" y="1731569"/>
                </a:lnTo>
                <a:lnTo>
                  <a:pt x="397334" y="1729006"/>
                </a:lnTo>
                <a:lnTo>
                  <a:pt x="378088" y="1737836"/>
                </a:lnTo>
                <a:lnTo>
                  <a:pt x="358246" y="1730941"/>
                </a:lnTo>
                <a:lnTo>
                  <a:pt x="342538" y="1730412"/>
                </a:lnTo>
                <a:lnTo>
                  <a:pt x="326995" y="1725567"/>
                </a:lnTo>
                <a:lnTo>
                  <a:pt x="316677" y="1719995"/>
                </a:lnTo>
                <a:lnTo>
                  <a:pt x="307054" y="1725485"/>
                </a:lnTo>
                <a:lnTo>
                  <a:pt x="300705" y="1726096"/>
                </a:lnTo>
                <a:lnTo>
                  <a:pt x="295860" y="1734215"/>
                </a:lnTo>
                <a:lnTo>
                  <a:pt x="276018" y="1733768"/>
                </a:lnTo>
                <a:lnTo>
                  <a:pt x="256342" y="1725997"/>
                </a:lnTo>
                <a:lnTo>
                  <a:pt x="237030" y="1712588"/>
                </a:lnTo>
                <a:lnTo>
                  <a:pt x="230416" y="1710934"/>
                </a:lnTo>
                <a:lnTo>
                  <a:pt x="215683" y="1714390"/>
                </a:lnTo>
                <a:lnTo>
                  <a:pt x="212145" y="1716936"/>
                </a:lnTo>
                <a:lnTo>
                  <a:pt x="209681" y="1721797"/>
                </a:lnTo>
                <a:lnTo>
                  <a:pt x="212228" y="1730263"/>
                </a:lnTo>
                <a:lnTo>
                  <a:pt x="211351" y="1736695"/>
                </a:lnTo>
                <a:lnTo>
                  <a:pt x="195031" y="1752321"/>
                </a:lnTo>
                <a:lnTo>
                  <a:pt x="170775" y="1752767"/>
                </a:lnTo>
                <a:lnTo>
                  <a:pt x="165997" y="1761596"/>
                </a:lnTo>
                <a:lnTo>
                  <a:pt x="156208" y="1772080"/>
                </a:lnTo>
                <a:lnTo>
                  <a:pt x="153480" y="1774113"/>
                </a:lnTo>
                <a:lnTo>
                  <a:pt x="148354" y="1772708"/>
                </a:lnTo>
                <a:lnTo>
                  <a:pt x="144650" y="1767251"/>
                </a:lnTo>
                <a:lnTo>
                  <a:pt x="147726" y="1758141"/>
                </a:lnTo>
                <a:lnTo>
                  <a:pt x="145956" y="1749774"/>
                </a:lnTo>
                <a:lnTo>
                  <a:pt x="133869" y="1732115"/>
                </a:lnTo>
                <a:lnTo>
                  <a:pt x="133621" y="1712273"/>
                </a:lnTo>
                <a:lnTo>
                  <a:pt x="129918" y="1701592"/>
                </a:lnTo>
                <a:lnTo>
                  <a:pt x="129736" y="1686430"/>
                </a:lnTo>
                <a:lnTo>
                  <a:pt x="122841" y="1675665"/>
                </a:lnTo>
                <a:lnTo>
                  <a:pt x="120741" y="1666290"/>
                </a:lnTo>
                <a:lnTo>
                  <a:pt x="122593" y="1659792"/>
                </a:lnTo>
                <a:lnTo>
                  <a:pt x="136879" y="1648565"/>
                </a:lnTo>
                <a:lnTo>
                  <a:pt x="156720" y="1642745"/>
                </a:lnTo>
                <a:lnTo>
                  <a:pt x="164128" y="1637106"/>
                </a:lnTo>
                <a:lnTo>
                  <a:pt x="165781" y="1632874"/>
                </a:lnTo>
                <a:lnTo>
                  <a:pt x="160226" y="1609559"/>
                </a:lnTo>
                <a:lnTo>
                  <a:pt x="160937" y="1571728"/>
                </a:lnTo>
                <a:lnTo>
                  <a:pt x="149908" y="1563858"/>
                </a:lnTo>
                <a:lnTo>
                  <a:pt x="155117" y="1549737"/>
                </a:lnTo>
                <a:lnTo>
                  <a:pt x="162706" y="1536509"/>
                </a:lnTo>
                <a:lnTo>
                  <a:pt x="164111" y="1526439"/>
                </a:lnTo>
                <a:lnTo>
                  <a:pt x="158109" y="1510020"/>
                </a:lnTo>
                <a:lnTo>
                  <a:pt x="151132" y="1502613"/>
                </a:lnTo>
                <a:lnTo>
                  <a:pt x="150619" y="1491039"/>
                </a:lnTo>
                <a:lnTo>
                  <a:pt x="138168" y="1476389"/>
                </a:lnTo>
                <a:lnTo>
                  <a:pt x="134382" y="1461904"/>
                </a:lnTo>
                <a:lnTo>
                  <a:pt x="134994" y="1436838"/>
                </a:lnTo>
                <a:lnTo>
                  <a:pt x="127404" y="1416285"/>
                </a:lnTo>
                <a:lnTo>
                  <a:pt x="125552" y="1395732"/>
                </a:lnTo>
                <a:lnTo>
                  <a:pt x="108175" y="1386473"/>
                </a:lnTo>
                <a:lnTo>
                  <a:pt x="92020" y="1381694"/>
                </a:lnTo>
                <a:lnTo>
                  <a:pt x="83984" y="1369955"/>
                </a:lnTo>
                <a:lnTo>
                  <a:pt x="74906" y="1364035"/>
                </a:lnTo>
                <a:lnTo>
                  <a:pt x="64754" y="1349303"/>
                </a:lnTo>
                <a:lnTo>
                  <a:pt x="54337" y="1334653"/>
                </a:lnTo>
                <a:lnTo>
                  <a:pt x="52832" y="1327245"/>
                </a:lnTo>
                <a:lnTo>
                  <a:pt x="36298" y="1317721"/>
                </a:lnTo>
                <a:lnTo>
                  <a:pt x="34099" y="1292836"/>
                </a:lnTo>
                <a:lnTo>
                  <a:pt x="23252" y="1273342"/>
                </a:lnTo>
                <a:lnTo>
                  <a:pt x="24658" y="1264066"/>
                </a:lnTo>
                <a:lnTo>
                  <a:pt x="12835" y="1251450"/>
                </a:lnTo>
                <a:lnTo>
                  <a:pt x="15481" y="1246870"/>
                </a:lnTo>
                <a:lnTo>
                  <a:pt x="19102" y="1227805"/>
                </a:lnTo>
                <a:lnTo>
                  <a:pt x="23781" y="1215355"/>
                </a:lnTo>
                <a:lnTo>
                  <a:pt x="31900" y="1200358"/>
                </a:lnTo>
                <a:lnTo>
                  <a:pt x="32065" y="1180764"/>
                </a:lnTo>
                <a:lnTo>
                  <a:pt x="26956" y="1154920"/>
                </a:lnTo>
                <a:lnTo>
                  <a:pt x="29072" y="1138236"/>
                </a:lnTo>
                <a:lnTo>
                  <a:pt x="33570" y="1110971"/>
                </a:lnTo>
                <a:lnTo>
                  <a:pt x="34182" y="1094287"/>
                </a:lnTo>
                <a:lnTo>
                  <a:pt x="37720" y="1083870"/>
                </a:lnTo>
                <a:lnTo>
                  <a:pt x="44334" y="1065434"/>
                </a:lnTo>
                <a:lnTo>
                  <a:pt x="47641" y="1038697"/>
                </a:lnTo>
                <a:lnTo>
                  <a:pt x="49410" y="1018062"/>
                </a:lnTo>
                <a:lnTo>
                  <a:pt x="55048" y="998385"/>
                </a:lnTo>
                <a:lnTo>
                  <a:pt x="59893" y="988845"/>
                </a:lnTo>
                <a:lnTo>
                  <a:pt x="55148" y="968821"/>
                </a:lnTo>
                <a:lnTo>
                  <a:pt x="48534" y="948880"/>
                </a:lnTo>
                <a:lnTo>
                  <a:pt x="53279" y="939853"/>
                </a:lnTo>
                <a:lnTo>
                  <a:pt x="41903" y="930328"/>
                </a:lnTo>
                <a:lnTo>
                  <a:pt x="36794" y="903691"/>
                </a:lnTo>
                <a:lnTo>
                  <a:pt x="30263" y="888611"/>
                </a:lnTo>
                <a:lnTo>
                  <a:pt x="18688" y="863627"/>
                </a:lnTo>
                <a:lnTo>
                  <a:pt x="11364" y="856567"/>
                </a:lnTo>
                <a:lnTo>
                  <a:pt x="-624" y="827350"/>
                </a:lnTo>
                <a:lnTo>
                  <a:pt x="6436" y="817562"/>
                </a:lnTo>
                <a:lnTo>
                  <a:pt x="4667" y="799836"/>
                </a:lnTo>
                <a:lnTo>
                  <a:pt x="5725" y="784641"/>
                </a:lnTo>
                <a:lnTo>
                  <a:pt x="13497" y="771413"/>
                </a:lnTo>
                <a:lnTo>
                  <a:pt x="17895" y="757673"/>
                </a:lnTo>
                <a:lnTo>
                  <a:pt x="22144" y="747603"/>
                </a:lnTo>
                <a:lnTo>
                  <a:pt x="22144" y="747603"/>
                </a:lnTo>
                <a:lnTo>
                  <a:pt x="61497" y="762484"/>
                </a:lnTo>
                <a:lnTo>
                  <a:pt x="74906" y="775199"/>
                </a:lnTo>
                <a:lnTo>
                  <a:pt x="93095" y="784293"/>
                </a:lnTo>
                <a:lnTo>
                  <a:pt x="111283" y="786757"/>
                </a:lnTo>
                <a:lnTo>
                  <a:pt x="124081" y="792049"/>
                </a:lnTo>
                <a:lnTo>
                  <a:pt x="142352" y="794082"/>
                </a:lnTo>
                <a:lnTo>
                  <a:pt x="180646" y="789039"/>
                </a:lnTo>
                <a:lnTo>
                  <a:pt x="212856" y="789221"/>
                </a:lnTo>
                <a:lnTo>
                  <a:pt x="219552" y="785914"/>
                </a:lnTo>
                <a:lnTo>
                  <a:pt x="240122" y="768189"/>
                </a:lnTo>
                <a:lnTo>
                  <a:pt x="245413" y="767561"/>
                </a:lnTo>
                <a:lnTo>
                  <a:pt x="251597" y="771529"/>
                </a:lnTo>
                <a:lnTo>
                  <a:pt x="256259" y="778242"/>
                </a:lnTo>
                <a:lnTo>
                  <a:pt x="260145" y="798365"/>
                </a:lnTo>
                <a:lnTo>
                  <a:pt x="264742" y="808285"/>
                </a:lnTo>
                <a:lnTo>
                  <a:pt x="268264" y="810948"/>
                </a:lnTo>
                <a:lnTo>
                  <a:pt x="286617" y="815528"/>
                </a:lnTo>
                <a:lnTo>
                  <a:pt x="300920" y="813874"/>
                </a:lnTo>
                <a:lnTo>
                  <a:pt x="318397" y="820935"/>
                </a:lnTo>
                <a:lnTo>
                  <a:pt x="338338" y="817132"/>
                </a:lnTo>
                <a:lnTo>
                  <a:pt x="376815" y="804086"/>
                </a:lnTo>
                <a:lnTo>
                  <a:pt x="384123" y="800977"/>
                </a:lnTo>
                <a:lnTo>
                  <a:pt x="393928" y="791982"/>
                </a:lnTo>
                <a:lnTo>
                  <a:pt x="398690" y="790130"/>
                </a:lnTo>
                <a:lnTo>
                  <a:pt x="398690" y="790130"/>
                </a:lnTo>
                <a:lnTo>
                  <a:pt x="403898" y="804003"/>
                </a:lnTo>
                <a:lnTo>
                  <a:pt x="406726" y="821811"/>
                </a:lnTo>
                <a:lnTo>
                  <a:pt x="411306" y="828260"/>
                </a:lnTo>
                <a:lnTo>
                  <a:pt x="417490" y="830723"/>
                </a:lnTo>
                <a:lnTo>
                  <a:pt x="424815" y="829070"/>
                </a:lnTo>
                <a:lnTo>
                  <a:pt x="431346" y="818554"/>
                </a:lnTo>
                <a:lnTo>
                  <a:pt x="434868" y="816272"/>
                </a:lnTo>
                <a:lnTo>
                  <a:pt x="445020" y="821662"/>
                </a:lnTo>
                <a:lnTo>
                  <a:pt x="461969" y="820009"/>
                </a:lnTo>
                <a:lnTo>
                  <a:pt x="476850" y="825812"/>
                </a:lnTo>
                <a:lnTo>
                  <a:pt x="488589" y="827235"/>
                </a:lnTo>
                <a:lnTo>
                  <a:pt x="499717" y="825382"/>
                </a:lnTo>
                <a:lnTo>
                  <a:pt x="510200" y="820422"/>
                </a:lnTo>
                <a:lnTo>
                  <a:pt x="546577" y="821315"/>
                </a:lnTo>
                <a:lnTo>
                  <a:pt x="553472" y="817793"/>
                </a:lnTo>
                <a:lnTo>
                  <a:pt x="561326" y="808352"/>
                </a:lnTo>
                <a:lnTo>
                  <a:pt x="564418" y="809840"/>
                </a:lnTo>
                <a:lnTo>
                  <a:pt x="565559" y="817595"/>
                </a:lnTo>
                <a:lnTo>
                  <a:pt x="569097" y="820686"/>
                </a:lnTo>
                <a:lnTo>
                  <a:pt x="576058" y="820422"/>
                </a:lnTo>
                <a:lnTo>
                  <a:pt x="583300" y="816189"/>
                </a:lnTo>
                <a:lnTo>
                  <a:pt x="585764" y="806053"/>
                </a:lnTo>
                <a:lnTo>
                  <a:pt x="592213" y="801093"/>
                </a:lnTo>
                <a:lnTo>
                  <a:pt x="605887" y="798514"/>
                </a:lnTo>
                <a:lnTo>
                  <a:pt x="623976" y="800167"/>
                </a:lnTo>
                <a:lnTo>
                  <a:pt x="625117" y="790643"/>
                </a:lnTo>
                <a:lnTo>
                  <a:pt x="623711" y="786046"/>
                </a:lnTo>
                <a:lnTo>
                  <a:pt x="614088" y="770272"/>
                </a:lnTo>
                <a:lnTo>
                  <a:pt x="615857" y="760731"/>
                </a:lnTo>
                <a:lnTo>
                  <a:pt x="615063" y="741221"/>
                </a:lnTo>
                <a:lnTo>
                  <a:pt x="617445" y="735764"/>
                </a:lnTo>
                <a:lnTo>
                  <a:pt x="615510" y="726405"/>
                </a:lnTo>
                <a:lnTo>
                  <a:pt x="617891" y="719444"/>
                </a:lnTo>
                <a:lnTo>
                  <a:pt x="616386" y="715030"/>
                </a:lnTo>
                <a:lnTo>
                  <a:pt x="622917" y="709722"/>
                </a:lnTo>
                <a:lnTo>
                  <a:pt x="628655" y="691980"/>
                </a:lnTo>
                <a:lnTo>
                  <a:pt x="630954" y="675313"/>
                </a:lnTo>
                <a:lnTo>
                  <a:pt x="637733" y="668253"/>
                </a:lnTo>
                <a:lnTo>
                  <a:pt x="636162" y="663921"/>
                </a:lnTo>
                <a:lnTo>
                  <a:pt x="628738" y="661556"/>
                </a:lnTo>
                <a:lnTo>
                  <a:pt x="625563" y="657224"/>
                </a:lnTo>
                <a:lnTo>
                  <a:pt x="631119" y="637382"/>
                </a:lnTo>
                <a:lnTo>
                  <a:pt x="626357" y="624419"/>
                </a:lnTo>
                <a:lnTo>
                  <a:pt x="629101" y="619459"/>
                </a:lnTo>
                <a:lnTo>
                  <a:pt x="640296" y="610894"/>
                </a:lnTo>
                <a:lnTo>
                  <a:pt x="645421" y="598707"/>
                </a:lnTo>
                <a:lnTo>
                  <a:pt x="651506" y="593069"/>
                </a:lnTo>
                <a:lnTo>
                  <a:pt x="654813" y="585843"/>
                </a:lnTo>
                <a:lnTo>
                  <a:pt x="670505" y="581875"/>
                </a:lnTo>
                <a:lnTo>
                  <a:pt x="676689" y="576386"/>
                </a:lnTo>
                <a:lnTo>
                  <a:pt x="679251" y="567027"/>
                </a:lnTo>
                <a:lnTo>
                  <a:pt x="674473" y="562364"/>
                </a:lnTo>
                <a:lnTo>
                  <a:pt x="678458" y="557156"/>
                </a:lnTo>
                <a:lnTo>
                  <a:pt x="676523" y="553287"/>
                </a:lnTo>
                <a:lnTo>
                  <a:pt x="672638" y="552377"/>
                </a:lnTo>
                <a:lnTo>
                  <a:pt x="671480" y="549831"/>
                </a:lnTo>
                <a:lnTo>
                  <a:pt x="681021" y="543746"/>
                </a:lnTo>
                <a:lnTo>
                  <a:pt x="675184" y="534735"/>
                </a:lnTo>
                <a:lnTo>
                  <a:pt x="680045" y="527939"/>
                </a:lnTo>
                <a:lnTo>
                  <a:pt x="683352" y="526798"/>
                </a:lnTo>
                <a:lnTo>
                  <a:pt x="694216" y="530320"/>
                </a:lnTo>
                <a:lnTo>
                  <a:pt x="700036" y="536851"/>
                </a:lnTo>
                <a:lnTo>
                  <a:pt x="702764" y="542952"/>
                </a:lnTo>
                <a:lnTo>
                  <a:pt x="701540" y="557503"/>
                </a:lnTo>
                <a:lnTo>
                  <a:pt x="705955" y="562711"/>
                </a:lnTo>
                <a:lnTo>
                  <a:pt x="741505" y="580172"/>
                </a:lnTo>
                <a:lnTo>
                  <a:pt x="755444" y="584686"/>
                </a:lnTo>
                <a:lnTo>
                  <a:pt x="765166" y="584686"/>
                </a:lnTo>
                <a:lnTo>
                  <a:pt x="771863" y="581875"/>
                </a:lnTo>
                <a:lnTo>
                  <a:pt x="774855" y="578436"/>
                </a:lnTo>
                <a:lnTo>
                  <a:pt x="779634" y="564911"/>
                </a:lnTo>
                <a:lnTo>
                  <a:pt x="787306" y="562993"/>
                </a:lnTo>
                <a:lnTo>
                  <a:pt x="805213" y="562893"/>
                </a:lnTo>
                <a:lnTo>
                  <a:pt x="820094" y="546838"/>
                </a:lnTo>
                <a:lnTo>
                  <a:pt x="850799" y="536421"/>
                </a:lnTo>
                <a:lnTo>
                  <a:pt x="877619" y="514629"/>
                </a:lnTo>
                <a:lnTo>
                  <a:pt x="894650" y="503947"/>
                </a:lnTo>
                <a:lnTo>
                  <a:pt x="895890" y="500342"/>
                </a:lnTo>
                <a:lnTo>
                  <a:pt x="892269" y="490190"/>
                </a:lnTo>
                <a:lnTo>
                  <a:pt x="893062" y="485610"/>
                </a:lnTo>
                <a:lnTo>
                  <a:pt x="898883" y="475160"/>
                </a:lnTo>
                <a:lnTo>
                  <a:pt x="905331" y="469885"/>
                </a:lnTo>
                <a:lnTo>
                  <a:pt x="936036" y="467670"/>
                </a:lnTo>
                <a:lnTo>
                  <a:pt x="963666" y="471919"/>
                </a:lnTo>
                <a:lnTo>
                  <a:pt x="981308" y="479244"/>
                </a:lnTo>
                <a:lnTo>
                  <a:pt x="991014" y="486304"/>
                </a:lnTo>
                <a:lnTo>
                  <a:pt x="1000356" y="497135"/>
                </a:lnTo>
                <a:lnTo>
                  <a:pt x="1004953" y="497680"/>
                </a:lnTo>
                <a:lnTo>
                  <a:pt x="1042983" y="483279"/>
                </a:lnTo>
                <a:lnTo>
                  <a:pt x="1046422" y="478318"/>
                </a:lnTo>
                <a:lnTo>
                  <a:pt x="1047580" y="469588"/>
                </a:lnTo>
                <a:lnTo>
                  <a:pt x="1052259" y="462875"/>
                </a:lnTo>
                <a:lnTo>
                  <a:pt x="1050754" y="452375"/>
                </a:lnTo>
                <a:lnTo>
                  <a:pt x="1052953" y="449730"/>
                </a:lnTo>
                <a:lnTo>
                  <a:pt x="1066991" y="444240"/>
                </a:lnTo>
                <a:lnTo>
                  <a:pt x="1065569" y="434121"/>
                </a:lnTo>
                <a:lnTo>
                  <a:pt x="1062047" y="432467"/>
                </a:lnTo>
                <a:lnTo>
                  <a:pt x="1039196" y="436353"/>
                </a:lnTo>
                <a:lnTo>
                  <a:pt x="1034947" y="434948"/>
                </a:lnTo>
                <a:lnTo>
                  <a:pt x="1032566" y="436700"/>
                </a:lnTo>
                <a:lnTo>
                  <a:pt x="1030185" y="433261"/>
                </a:lnTo>
                <a:lnTo>
                  <a:pt x="1027457" y="432120"/>
                </a:lnTo>
                <a:lnTo>
                  <a:pt x="1024150" y="434501"/>
                </a:lnTo>
                <a:lnTo>
                  <a:pt x="1020181" y="430963"/>
                </a:lnTo>
                <a:lnTo>
                  <a:pt x="1008607" y="417107"/>
                </a:lnTo>
                <a:lnTo>
                  <a:pt x="1001894" y="412262"/>
                </a:lnTo>
                <a:lnTo>
                  <a:pt x="991841" y="395727"/>
                </a:lnTo>
                <a:lnTo>
                  <a:pt x="996256" y="384781"/>
                </a:lnTo>
                <a:lnTo>
                  <a:pt x="1006755" y="376067"/>
                </a:lnTo>
                <a:lnTo>
                  <a:pt x="1026779" y="375174"/>
                </a:lnTo>
                <a:lnTo>
                  <a:pt x="1060047" y="382499"/>
                </a:lnTo>
                <a:lnTo>
                  <a:pt x="1067024" y="381705"/>
                </a:lnTo>
                <a:lnTo>
                  <a:pt x="1080252" y="372446"/>
                </a:lnTo>
                <a:lnTo>
                  <a:pt x="1103401" y="368643"/>
                </a:lnTo>
                <a:lnTo>
                  <a:pt x="1128550" y="344370"/>
                </a:lnTo>
                <a:lnTo>
                  <a:pt x="1142307" y="335557"/>
                </a:lnTo>
                <a:lnTo>
                  <a:pt x="1159156" y="337855"/>
                </a:lnTo>
                <a:lnTo>
                  <a:pt x="1180965" y="345445"/>
                </a:lnTo>
                <a:lnTo>
                  <a:pt x="1186802" y="351348"/>
                </a:lnTo>
                <a:lnTo>
                  <a:pt x="1187496" y="364327"/>
                </a:lnTo>
                <a:lnTo>
                  <a:pt x="1192870" y="368825"/>
                </a:lnTo>
                <a:lnTo>
                  <a:pt x="1199848" y="367502"/>
                </a:lnTo>
                <a:lnTo>
                  <a:pt x="1212381" y="355316"/>
                </a:lnTo>
                <a:lnTo>
                  <a:pt x="1222699" y="354010"/>
                </a:lnTo>
                <a:lnTo>
                  <a:pt x="1241317" y="356292"/>
                </a:lnTo>
                <a:lnTo>
                  <a:pt x="1247501" y="352505"/>
                </a:lnTo>
                <a:lnTo>
                  <a:pt x="1253321" y="338914"/>
                </a:lnTo>
                <a:lnTo>
                  <a:pt x="1240970" y="314194"/>
                </a:lnTo>
                <a:lnTo>
                  <a:pt x="1240523" y="306605"/>
                </a:lnTo>
                <a:lnTo>
                  <a:pt x="1251370" y="289590"/>
                </a:lnTo>
                <a:lnTo>
                  <a:pt x="1248063" y="244847"/>
                </a:lnTo>
                <a:lnTo>
                  <a:pt x="1252131" y="219615"/>
                </a:lnTo>
                <a:lnTo>
                  <a:pt x="1251321" y="215366"/>
                </a:lnTo>
                <a:lnTo>
                  <a:pt x="1226271" y="191986"/>
                </a:lnTo>
                <a:lnTo>
                  <a:pt x="1221310" y="181486"/>
                </a:lnTo>
                <a:lnTo>
                  <a:pt x="1221128" y="173814"/>
                </a:lnTo>
                <a:lnTo>
                  <a:pt x="1225097" y="162786"/>
                </a:lnTo>
                <a:lnTo>
                  <a:pt x="1243285" y="142034"/>
                </a:lnTo>
                <a:lnTo>
                  <a:pt x="1225097" y="109428"/>
                </a:lnTo>
                <a:lnTo>
                  <a:pt x="1235018" y="81319"/>
                </a:lnTo>
                <a:lnTo>
                  <a:pt x="1260696" y="46993"/>
                </a:lnTo>
                <a:lnTo>
                  <a:pt x="1276404" y="14965"/>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024A109F-792A-447A-AE8F-37FA0F1FD2CC}"/>
              </a:ext>
            </a:extLst>
          </p:cNvPr>
          <p:cNvSpPr/>
          <p:nvPr/>
        </p:nvSpPr>
        <p:spPr>
          <a:xfrm>
            <a:off x="3736819" y="3301858"/>
            <a:ext cx="1234665" cy="1750715"/>
          </a:xfrm>
          <a:custGeom>
            <a:avLst/>
            <a:gdLst>
              <a:gd fmla="*/ -624 w 1234665" name="connsiteX0"/>
              <a:gd fmla="*/ 212522 h 1750715" name="connsiteY0"/>
              <a:gd fmla="*/ 14257 w 1234665" name="connsiteX1"/>
              <a:gd fmla="*/ 191424 h 1750715" name="connsiteY1"/>
              <a:gd fmla="*/ 41622 w 1234665" name="connsiteX2"/>
              <a:gd fmla="*/ 178891 h 1750715" name="connsiteY2"/>
              <a:gd fmla="*/ 60588 w 1234665" name="connsiteX3"/>
              <a:gd fmla="*/ 156751 h 1750715" name="connsiteY3"/>
              <a:gd fmla="*/ 67383 w 1234665" name="connsiteX4"/>
              <a:gd fmla="*/ 152336 h 1750715" name="connsiteY4"/>
              <a:gd fmla="*/ 70922 w 1234665" name="connsiteX5"/>
              <a:gd fmla="*/ 152336 h 1750715" name="connsiteY5"/>
              <a:gd fmla="*/ 77717 w 1234665" name="connsiteX6"/>
              <a:gd fmla="*/ 156403 h 1750715" name="connsiteY6"/>
              <a:gd fmla="*/ 81769 w 1234665" name="connsiteX7"/>
              <a:gd fmla="*/ 162753 h 1750715" name="connsiteY7"/>
              <a:gd fmla="*/ 82909 w 1234665" name="connsiteX8"/>
              <a:gd fmla="*/ 175815 h 1750715" name="connsiteY8"/>
              <a:gd fmla="*/ 79602 w 1234665" name="connsiteX9"/>
              <a:gd fmla="*/ 190299 h 1750715" name="connsiteY9"/>
              <a:gd fmla="*/ 84001 w 1234665" name="connsiteX10"/>
              <a:gd fmla="*/ 200535 h 1750715" name="connsiteY10"/>
              <a:gd fmla="*/ 98882 w 1234665" name="connsiteX11"/>
              <a:gd fmla="*/ 205908 h 1750715" name="connsiteY11"/>
              <a:gd fmla="*/ 106124 w 1234665" name="connsiteX12"/>
              <a:gd fmla="*/ 203345 h 1750715" name="connsiteY12"/>
              <a:gd fmla="*/ 109018 w 1234665" name="connsiteX13"/>
              <a:gd fmla="*/ 199906 h 1750715" name="connsiteY13"/>
              <a:gd fmla="*/ 111498 w 1234665" name="connsiteX14"/>
              <a:gd fmla="*/ 192763 h 1750715" name="connsiteY14"/>
              <a:gd fmla="*/ 110076 w 1234665" name="connsiteX15"/>
              <a:gd fmla="*/ 182181 h 1750715" name="connsiteY15"/>
              <a:gd fmla="*/ 93674 w 1234665" name="connsiteX16"/>
              <a:gd fmla="*/ 130278 h 1750715" name="connsiteY16"/>
              <a:gd fmla="*/ 85109 w 1234665" name="connsiteX17"/>
              <a:gd fmla="*/ 81402 h 1750715" name="connsiteY17"/>
              <a:gd fmla="*/ 74873 w 1234665" name="connsiteX18"/>
              <a:gd fmla="*/ 58451 h 1750715" name="connsiteY18"/>
              <a:gd fmla="*/ 74262 w 1234665" name="connsiteX19"/>
              <a:gd fmla="*/ 55012 h 1750715" name="connsiteY19"/>
              <a:gd fmla="*/ 80082 w 1234665" name="connsiteX20"/>
              <a:gd fmla="*/ 47505 h 1750715" name="connsiteY20"/>
              <a:gd fmla="*/ 88019 w 1234665" name="connsiteX21"/>
              <a:gd fmla="*/ 48299 h 1750715" name="connsiteY21"/>
              <a:gd fmla="*/ 118641 w 1234665" name="connsiteX22"/>
              <a:gd fmla="*/ 57840 h 1750715" name="connsiteY22"/>
              <a:gd fmla="*/ 171949 w 1234665" name="connsiteX23"/>
              <a:gd fmla="*/ 63131 h 1750715" name="connsiteY23"/>
              <a:gd fmla="*/ 178381 w 1234665" name="connsiteX24"/>
              <a:gd fmla="*/ 59427 h 1750715" name="connsiteY24"/>
              <a:gd fmla="*/ 194618 w 1234665" name="connsiteX25"/>
              <a:gd fmla="*/ 39387 h 1750715" name="connsiteY25"/>
              <a:gd fmla="*/ 204688 w 1234665" name="connsiteX26"/>
              <a:gd fmla="*/ 18735 h 1750715" name="connsiteY26"/>
              <a:gd fmla="*/ 209533 w 1234665" name="connsiteX27"/>
              <a:gd fmla="*/ 23232 h 1750715" name="connsiteY27"/>
              <a:gd fmla="*/ 219949 w 1234665" name="connsiteX28"/>
              <a:gd fmla="*/ 20322 h 1750715" name="connsiteY28"/>
              <a:gd fmla="*/ 243594 w 1234665" name="connsiteX29"/>
              <a:gd fmla="*/ 33550 h 1750715" name="connsiteY29"/>
              <a:gd fmla="*/ 259732 w 1234665" name="connsiteX30"/>
              <a:gd fmla="*/ 34873 h 1750715" name="connsiteY30"/>
              <a:gd fmla="*/ 273869 w 1234665" name="connsiteX31"/>
              <a:gd fmla="*/ 42115 h 1750715" name="connsiteY31"/>
              <a:gd fmla="*/ 284898 w 1234665" name="connsiteX32"/>
              <a:gd fmla="*/ 50482 h 1750715" name="connsiteY32"/>
              <a:gd fmla="*/ 292653 w 1234665" name="connsiteX33"/>
              <a:gd fmla="*/ 63990 h 1750715" name="connsiteY33"/>
              <a:gd fmla="*/ 309188 w 1234665" name="connsiteX34"/>
              <a:gd fmla="*/ 56500 h 1750715" name="connsiteY34"/>
              <a:gd fmla="*/ 319869 w 1234665" name="connsiteX35"/>
              <a:gd fmla="*/ 54467 h 1750715" name="connsiteY35"/>
              <a:gd fmla="*/ 331443 w 1234665" name="connsiteX36"/>
              <a:gd fmla="*/ 55525 h 1750715" name="connsiteY36"/>
              <a:gd fmla="*/ 341364 w 1234665" name="connsiteX37"/>
              <a:gd fmla="*/ 59410 h 1750715" name="connsiteY37"/>
              <a:gd fmla="*/ 348772 w 1234665" name="connsiteX38"/>
              <a:gd fmla="*/ 64619 h 1750715" name="connsiteY38"/>
              <a:gd fmla="*/ 367125 w 1234665" name="connsiteX39"/>
              <a:gd fmla="*/ 93125 h 1750715" name="connsiteY39"/>
              <a:gd fmla="*/ 372945 w 1234665" name="connsiteX40"/>
              <a:gd fmla="*/ 98681 h 1750715" name="connsiteY40"/>
              <a:gd fmla="*/ 389480 w 1234665" name="connsiteX41"/>
              <a:gd fmla="*/ 89669 h 1750715" name="connsiteY41"/>
              <a:gd fmla="*/ 451866 w 1234665" name="connsiteX42"/>
              <a:gd fmla="*/ 77483 h 1750715" name="connsiteY42"/>
              <a:gd fmla="*/ 474551 w 1234665" name="connsiteX43"/>
              <a:gd fmla="*/ 76160 h 1750715" name="connsiteY43"/>
              <a:gd fmla="*/ 506662 w 1234665" name="connsiteX44"/>
              <a:gd fmla="*/ 79963 h 1750715" name="connsiteY44"/>
              <a:gd fmla="*/ 505786 w 1234665" name="connsiteX45"/>
              <a:gd fmla="*/ 61874 h 1750715" name="connsiteY45"/>
              <a:gd fmla="*/ 507902 w 1234665" name="connsiteX46"/>
              <a:gd fmla="*/ 55260 h 1750715" name="connsiteY46"/>
              <a:gd fmla="*/ 529513 w 1234665" name="connsiteX47"/>
              <a:gd fmla="*/ 51391 h 1750715" name="connsiteY47"/>
              <a:gd fmla="*/ 531911 w 1234665" name="connsiteX48"/>
              <a:gd fmla="*/ 38759 h 1750715" name="connsiteY48"/>
              <a:gd fmla="*/ 531911 w 1234665" name="connsiteX49"/>
              <a:gd fmla="*/ 20273 h 1750715" name="connsiteY49"/>
              <a:gd fmla="*/ 536871 w 1234665" name="connsiteX50"/>
              <a:gd fmla="*/ 13312 h 1750715" name="connsiteY50"/>
              <a:gd fmla="*/ 543584 w 1234665" name="connsiteX51"/>
              <a:gd fmla="*/ 9525 h 1750715" name="connsiteY51"/>
              <a:gd fmla="*/ 558746 w 1234665" name="connsiteX52"/>
              <a:gd fmla="*/ 7574 h 1750715" name="connsiteY52"/>
              <a:gd fmla="*/ 589022 w 1234665" name="connsiteX53"/>
              <a:gd fmla="*/ 9773 h 1750715" name="connsiteY53"/>
              <a:gd fmla="*/ 603142 w 1234665" name="connsiteX54"/>
              <a:gd fmla="*/ -462 h 1750715" name="connsiteY54"/>
              <a:gd fmla="*/ 709907 w 1234665" name="connsiteX55"/>
              <a:gd fmla="*/ 15147 h 1750715" name="connsiteY55"/>
              <a:gd fmla="*/ 712023 w 1234665" name="connsiteX56"/>
              <a:gd fmla="*/ 13940 h 1750715" name="connsiteY56"/>
              <a:gd fmla="*/ 712023 w 1234665" name="connsiteX57"/>
              <a:gd fmla="*/ 13940 h 1750715" name="connsiteY57"/>
              <a:gd fmla="*/ 720588 w 1234665" name="connsiteX58"/>
              <a:gd fmla="*/ 57443 h 1750715" name="connsiteY58"/>
              <a:gd fmla="*/ 720588 w 1234665" name="connsiteX59"/>
              <a:gd fmla="*/ 57443 h 1750715" name="connsiteY59"/>
              <a:gd fmla="*/ 723498 w 1234665" name="connsiteX60"/>
              <a:gd fmla="*/ 79153 h 1750715" name="connsiteY60"/>
              <a:gd fmla="*/ 729054 w 1234665" name="connsiteX61"/>
              <a:gd fmla="*/ 98466 h 1750715" name="connsiteY61"/>
              <a:gd fmla="*/ 743439 w 1234665" name="connsiteX62"/>
              <a:gd fmla="*/ 120953 h 1750715" name="connsiteY62"/>
              <a:gd fmla="*/ 765861 w 1234665" name="connsiteX63"/>
              <a:gd fmla="*/ 149376 h 1750715" name="connsiteY63"/>
              <a:gd fmla="*/ 790663 w 1234665" name="connsiteX64"/>
              <a:gd fmla="*/ 202585 h 1750715" name="connsiteY64"/>
              <a:gd fmla="*/ 803461 w 1234665" name="connsiteX65"/>
              <a:gd fmla="*/ 206388 h 1750715" name="connsiteY65"/>
              <a:gd fmla="*/ 820492 w 1234665" name="connsiteX66"/>
              <a:gd fmla="*/ 206652 h 1750715" name="connsiteY66"/>
              <a:gd fmla="*/ 904934 w 1234665" name="connsiteX67"/>
              <a:gd fmla="*/ 200204 h 1750715" name="connsiteY67"/>
              <a:gd fmla="*/ 901495 w 1234665" name="connsiteX68"/>
              <a:gd fmla="*/ 229966 h 1750715" name="connsiteY68"/>
              <a:gd fmla="*/ 897262 w 1234665" name="connsiteX69"/>
              <a:gd fmla="*/ 245046 h 1750715" name="connsiteY69"/>
              <a:gd fmla="*/ 900702 w 1234665" name="connsiteX70"/>
              <a:gd fmla="*/ 257398 h 1750715" name="connsiteY70"/>
              <a:gd fmla="*/ 900784 w 1234665" name="connsiteX71"/>
              <a:gd fmla="*/ 270278 h 1750715" name="connsiteY71"/>
              <a:gd fmla="*/ 907051 w 1234665" name="connsiteX72"/>
              <a:gd fmla="*/ 285556 h 1750715" name="connsiteY72"/>
              <a:gd fmla="*/ 908026 w 1234665" name="connsiteX73"/>
              <a:gd fmla="*/ 293823 h 1750715" name="connsiteY73"/>
              <a:gd fmla="*/ 897957 w 1234665" name="connsiteX74"/>
              <a:gd fmla="*/ 312872 h 1750715" name="connsiteY74"/>
              <a:gd fmla="*/ 892765 w 1234665" name="connsiteX75"/>
              <a:gd fmla="*/ 332829 h 1750715" name="connsiteY75"/>
              <a:gd fmla="*/ 878727 w 1234665" name="connsiteX76"/>
              <a:gd fmla="*/ 359285 h 1750715" name="connsiteY76"/>
              <a:gd fmla="*/ 879173 w 1234665" name="connsiteX77"/>
              <a:gd fmla="*/ 364509 h 1750715" name="connsiteY77"/>
              <a:gd fmla="*/ 885341 w 1234665" name="connsiteX78"/>
              <a:gd fmla="*/ 373670 h 1750715" name="connsiteY78"/>
              <a:gd fmla="*/ 883042 w 1234665" name="connsiteX79"/>
              <a:gd fmla="*/ 377109 h 1750715" name="connsiteY79"/>
              <a:gd fmla="*/ 878380 w 1234665" name="connsiteX80"/>
              <a:gd fmla="*/ 374116 h 1750715" name="connsiteY80"/>
              <a:gd fmla="*/ 875817 w 1234665" name="connsiteX81"/>
              <a:gd fmla="*/ 375423 h 1750715" name="connsiteY81"/>
              <a:gd fmla="*/ 876263 w 1234665" name="connsiteX82"/>
              <a:gd fmla="*/ 378531 h 1750715" name="connsiteY82"/>
              <a:gd fmla="*/ 880479 w 1234665" name="connsiteX83"/>
              <a:gd fmla="*/ 381954 h 1750715" name="connsiteY83"/>
              <a:gd fmla="*/ 877404 w 1234665" name="connsiteX84"/>
              <a:gd fmla="*/ 388766 h 1750715" name="connsiteY84"/>
              <a:gd fmla="*/ 881290 w 1234665" name="connsiteX85"/>
              <a:gd fmla="*/ 394322 h 1750715" name="connsiteY85"/>
              <a:gd fmla="*/ 876081 w 1234665" name="connsiteX86"/>
              <a:gd fmla="*/ 400688 h 1750715" name="connsiteY86"/>
              <a:gd fmla="*/ 874940 w 1234665" name="connsiteX87"/>
              <a:gd fmla="*/ 408707 h 1750715" name="connsiteY87"/>
              <a:gd fmla="*/ 867351 w 1234665" name="connsiteX88"/>
              <a:gd fmla="*/ 412758 h 1750715" name="connsiteY88"/>
              <a:gd fmla="*/ 867169 w 1234665" name="connsiteX89"/>
              <a:gd fmla="*/ 417454 h 1750715" name="connsiteY89"/>
              <a:gd fmla="*/ 863465 w 1234665" name="connsiteX90"/>
              <a:gd fmla="*/ 421505 h 1750715" name="connsiteY90"/>
              <a:gd fmla="*/ 864871 w 1234665" name="connsiteX91"/>
              <a:gd fmla="*/ 427771 h 1750715" name="connsiteY91"/>
              <a:gd fmla="*/ 863465 w 1234665" name="connsiteX92"/>
              <a:gd fmla="*/ 430318 h 1750715" name="connsiteY92"/>
              <a:gd fmla="*/ 851279 w 1234665" name="connsiteX93"/>
              <a:gd fmla="*/ 431029 h 1750715" name="connsiteY93"/>
              <a:gd fmla="*/ 846782 w 1234665" name="connsiteX94"/>
              <a:gd fmla="*/ 434336 h 1750715" name="connsiteY94"/>
              <a:gd fmla="*/ 847145 w 1234665" name="connsiteX95"/>
              <a:gd fmla="*/ 437345 h 1750715" name="connsiteY95"/>
              <a:gd fmla="*/ 850849 w 1234665" name="connsiteX96"/>
              <a:gd fmla="*/ 439462 h 1750715" name="connsiteY96"/>
              <a:gd fmla="*/ 848898 w 1234665" name="connsiteX97"/>
              <a:gd fmla="*/ 445265 h 1750715" name="connsiteY97"/>
              <a:gd fmla="*/ 849163 w 1234665" name="connsiteX98"/>
              <a:gd fmla="*/ 457187 h 1750715" name="connsiteY98"/>
              <a:gd fmla="*/ 837258 w 1234665" name="connsiteX99"/>
              <a:gd fmla="*/ 461420 h 1750715" name="connsiteY99"/>
              <a:gd fmla="*/ 833455 w 1234665" name="connsiteX100"/>
              <a:gd fmla="*/ 470861 h 1750715" name="connsiteY100"/>
              <a:gd fmla="*/ 829404 w 1234665" name="connsiteX101"/>
              <a:gd fmla="*/ 472812 h 1750715" name="connsiteY101"/>
              <a:gd fmla="*/ 826312 w 1234665" name="connsiteX102"/>
              <a:gd fmla="*/ 483229 h 1750715" name="connsiteY102"/>
              <a:gd fmla="*/ 817581 w 1234665" name="connsiteX103"/>
              <a:gd fmla="*/ 483924 h 1750715" name="connsiteY103"/>
              <a:gd fmla="*/ 813084 w 1234665" name="connsiteX104"/>
              <a:gd fmla="*/ 487231 h 1750715" name="connsiteY104"/>
              <a:gd fmla="*/ 812803 w 1234665" name="connsiteX105"/>
              <a:gd fmla="*/ 491827 h 1750715" name="connsiteY105"/>
              <a:gd fmla="*/ 819698 w 1234665" name="connsiteX106"/>
              <a:gd fmla="*/ 500574 h 1750715" name="connsiteY106"/>
              <a:gd fmla="*/ 819863 w 1234665" name="connsiteX107"/>
              <a:gd fmla="*/ 504079 h 1750715" name="connsiteY107"/>
              <a:gd fmla="*/ 815448 w 1234665" name="connsiteX108"/>
              <a:gd fmla="*/ 509205 h 1750715" name="connsiteY108"/>
              <a:gd fmla="*/ 809198 w 1234665" name="connsiteX109"/>
              <a:gd fmla="*/ 509999 h 1750715" name="connsiteY109"/>
              <a:gd fmla="*/ 811315 w 1234665" name="connsiteX110"/>
              <a:gd fmla="*/ 513703 h 1750715" name="connsiteY110"/>
              <a:gd fmla="*/ 810339 w 1234665" name="connsiteX111"/>
              <a:gd fmla="*/ 520432 h 1750715" name="connsiteY111"/>
              <a:gd fmla="*/ 813861 w 1234665" name="connsiteX112"/>
              <a:gd fmla="*/ 524483 h 1750715" name="connsiteY112"/>
              <a:gd fmla="*/ 814655 w 1234665" name="connsiteX113"/>
              <a:gd fmla="*/ 536223 h 1750715" name="connsiteY113"/>
              <a:gd fmla="*/ 819433 w 1234665" name="connsiteX114"/>
              <a:gd fmla="*/ 539133 h 1750715" name="connsiteY114"/>
              <a:gd fmla="*/ 817780 w 1234665" name="connsiteX115"/>
              <a:gd fmla="*/ 545036 h 1750715" name="connsiteY115"/>
              <a:gd fmla="*/ 818755 w 1234665" name="connsiteX116"/>
              <a:gd fmla="*/ 549815 h 1750715" name="connsiteY116"/>
              <a:gd fmla="*/ 807826 w 1234665" name="connsiteX117"/>
              <a:gd fmla="*/ 560397 h 1750715" name="connsiteY117"/>
              <a:gd fmla="*/ 808520 w 1234665" name="connsiteX118"/>
              <a:gd fmla="*/ 564630 h 1750715" name="connsiteY118"/>
              <a:gd fmla="*/ 799955 w 1234665" name="connsiteX119"/>
              <a:gd fmla="*/ 573377 h 1750715" name="connsiteY119"/>
              <a:gd fmla="*/ 802254 w 1234665" name="connsiteX120"/>
              <a:gd fmla="*/ 578337 h 1750715" name="connsiteY120"/>
              <a:gd fmla="*/ 801460 w 1234665" name="connsiteX121"/>
              <a:gd fmla="*/ 581644 h 1750715" name="connsiteY121"/>
              <a:gd fmla="*/ 810719 w 1234665" name="connsiteX122"/>
              <a:gd fmla="*/ 585612 h 1750715" name="connsiteY122"/>
              <a:gd fmla="*/ 809066 w 1234665" name="connsiteX123"/>
              <a:gd fmla="*/ 591796 h 1750715" name="connsiteY123"/>
              <a:gd fmla="*/ 817631 w 1234665" name="connsiteX124"/>
              <a:gd fmla="*/ 590556 h 1750715" name="connsiteY124"/>
              <a:gd fmla="*/ 822393 w 1234665" name="connsiteX125"/>
              <a:gd fmla="*/ 593466 h 1750715" name="connsiteY125"/>
              <a:gd fmla="*/ 822657 w 1234665" name="connsiteX126"/>
              <a:gd fmla="*/ 596376 h 1750715" name="connsiteY126"/>
              <a:gd fmla="*/ 819119 w 1234665" name="connsiteX127"/>
              <a:gd fmla="*/ 597005 h 1750715" name="connsiteY127"/>
              <a:gd fmla="*/ 818507 w 1234665" name="connsiteX128"/>
              <a:gd fmla="*/ 599468 h 1750715" name="connsiteY128"/>
              <a:gd fmla="*/ 827866 w 1234665" name="connsiteX129"/>
              <a:gd fmla="*/ 613506 h 1750715" name="connsiteY129"/>
              <a:gd fmla="*/ 834397 w 1234665" name="connsiteX130"/>
              <a:gd fmla="*/ 611853 h 1750715" name="connsiteY130"/>
              <a:gd fmla="*/ 834033 w 1234665" name="connsiteX131"/>
              <a:gd fmla="*/ 620418 h 1750715" name="connsiteY131"/>
              <a:gd fmla="*/ 838895 w 1234665" name="connsiteX132"/>
              <a:gd fmla="*/ 621377 h 1750715" name="connsiteY132"/>
              <a:gd fmla="*/ 846831 w 1234665" name="connsiteX133"/>
              <a:gd fmla="*/ 629049 h 1750715" name="connsiteY133"/>
              <a:gd fmla="*/ 845690 w 1234665" name="connsiteX134"/>
              <a:gd fmla="*/ 639367 h 1750715" name="connsiteY134"/>
              <a:gd fmla="*/ 852652 w 1234665" name="connsiteX135"/>
              <a:gd fmla="*/ 648114 h 1750715" name="connsiteY135"/>
              <a:gd fmla="*/ 856620 w 1234665" name="connsiteX136"/>
              <a:gd fmla="*/ 649254 h 1750715" name="connsiteY136"/>
              <a:gd fmla="*/ 861216 w 1234665" name="connsiteX137"/>
              <a:gd fmla="*/ 645947 h 1750715" name="connsiteY137"/>
              <a:gd fmla="*/ 868194 w 1234665" name="connsiteX138"/>
              <a:gd fmla="*/ 650561 h 1750715" name="connsiteY138"/>
              <a:gd fmla="*/ 868988 w 1234665" name="connsiteX139"/>
              <a:gd fmla="*/ 664665 h 1750715" name="connsiteY139"/>
              <a:gd fmla="*/ 875866 w 1234665" name="connsiteX140"/>
              <a:gd fmla="*/ 671378 h 1750715" name="connsiteY140"/>
              <a:gd fmla="*/ 871633 w 1234665" name="connsiteX141"/>
              <a:gd fmla="*/ 674817 h 1750715" name="connsiteY141"/>
              <a:gd fmla="*/ 871451 w 1234665" name="connsiteX142"/>
              <a:gd fmla="*/ 678124 h 1750715" name="connsiteY142"/>
              <a:gd fmla="*/ 878777 w 1234665" name="connsiteX143"/>
              <a:gd fmla="*/ 684490 h 1750715" name="connsiteY143"/>
              <a:gd fmla="*/ 875684 w 1234665" name="connsiteX144"/>
              <a:gd fmla="*/ 692327 h 1750715" name="connsiteY144"/>
              <a:gd fmla="*/ 875337 w 1234665" name="connsiteX145"/>
              <a:gd fmla="*/ 703009 h 1750715" name="connsiteY145"/>
              <a:gd fmla="*/ 879223 w 1234665" name="connsiteX146"/>
              <a:gd fmla="*/ 710681 h 1750715" name="connsiteY146"/>
              <a:gd fmla="*/ 879223 w 1234665" name="connsiteX147"/>
              <a:gd fmla="*/ 715889 h 1750715" name="connsiteY147"/>
              <a:gd fmla="*/ 873403 w 1234665" name="connsiteX148"/>
              <a:gd fmla="*/ 725694 h 1750715" name="connsiteY148"/>
              <a:gd fmla="*/ 872857 w 1234665" name="connsiteX149"/>
              <a:gd fmla="*/ 736277 h 1750715" name="connsiteY149"/>
              <a:gd fmla="*/ 867219 w 1234665" name="connsiteX150"/>
              <a:gd fmla="*/ 744313 h 1750715" name="connsiteY150"/>
              <a:gd fmla="*/ 877454 w 1234665" name="connsiteX151"/>
              <a:gd fmla="*/ 759326 h 1750715" name="connsiteY151"/>
              <a:gd fmla="*/ 877619 w 1234665" name="connsiteX152"/>
              <a:gd fmla="*/ 765659 h 1750715" name="connsiteY152"/>
              <a:gd fmla="*/ 859100 w 1234665" name="connsiteX153"/>
              <a:gd fmla="*/ 782078 h 1750715" name="connsiteY153"/>
              <a:gd fmla="*/ 855396 w 1234665" name="connsiteX154"/>
              <a:gd fmla="*/ 788262 h 1750715" name="connsiteY154"/>
              <a:gd fmla="*/ 853991 w 1234665" name="connsiteX155"/>
              <a:gd fmla="*/ 796116 h 1750715" name="connsiteY155"/>
              <a:gd fmla="*/ 849576 w 1234665" name="connsiteX156"/>
              <a:gd fmla="*/ 795934 h 1750715" name="connsiteY156"/>
              <a:gd fmla="*/ 847625 w 1234665" name="connsiteX157"/>
              <a:gd fmla="*/ 799820 h 1750715" name="connsiteY157"/>
              <a:gd fmla="*/ 840217 w 1234665" name="connsiteX158"/>
              <a:gd fmla="*/ 804234 h 1750715" name="connsiteY158"/>
              <a:gd fmla="*/ 834827 w 1234665" name="connsiteX159"/>
              <a:gd fmla="*/ 818273 h 1750715" name="connsiteY159"/>
              <a:gd fmla="*/ 837919 w 1234665" name="connsiteX160"/>
              <a:gd fmla="*/ 833154 h 1750715" name="connsiteY160"/>
              <a:gd fmla="*/ 843739 w 1234665" name="connsiteX161"/>
              <a:gd fmla="*/ 836940 h 1750715" name="connsiteY161"/>
              <a:gd fmla="*/ 849212 w 1234665" name="connsiteX162"/>
              <a:gd fmla="*/ 851243 h 1750715" name="connsiteY162"/>
              <a:gd fmla="*/ 855562 w 1234665" name="connsiteX163"/>
              <a:gd fmla="*/ 854335 h 1750715" name="connsiteY163"/>
              <a:gd fmla="*/ 857959 w 1234665" name="connsiteX164"/>
              <a:gd fmla="*/ 859891 h 1750715" name="connsiteY164"/>
              <a:gd fmla="*/ 864920 w 1234665" name="connsiteX165"/>
              <a:gd fmla="*/ 862801 h 1750715" name="connsiteY165"/>
              <a:gd fmla="*/ 868360 w 1234665" name="connsiteX166"/>
              <a:gd fmla="*/ 870919 h 1750715" name="connsiteY166"/>
              <a:gd fmla="*/ 877454 w 1234665" name="connsiteX167"/>
              <a:gd fmla="*/ 879319 h 1750715" name="connsiteY167"/>
              <a:gd fmla="*/ 879835 w 1234665" name="connsiteX168"/>
              <a:gd fmla="*/ 884776 h 1750715" name="connsiteY168"/>
              <a:gd fmla="*/ 879934 w 1234665" name="connsiteX169"/>
              <a:gd fmla="*/ 895176 h 1750715" name="connsiteY169"/>
              <a:gd fmla="*/ 884597 w 1234665" name="connsiteX170"/>
              <a:gd fmla="*/ 900136 h 1750715" name="connsiteY170"/>
              <a:gd fmla="*/ 885390 w 1234665" name="connsiteX171"/>
              <a:gd fmla="*/ 906750 h 1750715" name="connsiteY171"/>
              <a:gd fmla="*/ 891211 w 1234665" name="connsiteX172"/>
              <a:gd fmla="*/ 912570 h 1750715" name="connsiteY172"/>
              <a:gd fmla="*/ 893327 w 1234665" name="connsiteX173"/>
              <a:gd fmla="*/ 919283 h 1750715" name="connsiteY173"/>
              <a:gd fmla="*/ 1234042 w 1234665" name="connsiteX174"/>
              <a:gd fmla="*/ 919102 h 1750715" name="connsiteY174"/>
              <a:gd fmla="*/ 1234042 w 1234665" name="connsiteX175"/>
              <a:gd fmla="*/ 919102 h 1750715" name="connsiteY175"/>
              <a:gd fmla="*/ 1232388 w 1234665" name="connsiteX176"/>
              <a:gd fmla="*/ 934628 h 1750715" name="connsiteY176"/>
              <a:gd fmla="*/ 1216680 w 1234665" name="connsiteX177"/>
              <a:gd fmla="*/ 966656 h 1750715" name="connsiteY177"/>
              <a:gd fmla="*/ 1191002 w 1234665" name="connsiteX178"/>
              <a:gd fmla="*/ 1000982 h 1750715" name="connsiteY178"/>
              <a:gd fmla="*/ 1181081 w 1234665" name="connsiteX179"/>
              <a:gd fmla="*/ 1029091 h 1750715" name="connsiteY179"/>
              <a:gd fmla="*/ 1199616 w 1234665" name="connsiteX180"/>
              <a:gd fmla="*/ 1061565 h 1750715" name="connsiteY180"/>
              <a:gd fmla="*/ 1181428 w 1234665" name="connsiteX181"/>
              <a:gd fmla="*/ 1082316 h 1750715" name="connsiteY181"/>
              <a:gd fmla="*/ 1177460 w 1234665" name="connsiteX182"/>
              <a:gd fmla="*/ 1093345 h 1750715" name="connsiteY182"/>
              <a:gd fmla="*/ 1177642 w 1234665" name="connsiteX183"/>
              <a:gd fmla="*/ 1101017 h 1750715" name="connsiteY183"/>
              <a:gd fmla="*/ 1182603 w 1234665" name="connsiteX184"/>
              <a:gd fmla="*/ 1111516 h 1750715" name="connsiteY184"/>
              <a:gd fmla="*/ 1207653 w 1234665" name="connsiteX185"/>
              <a:gd fmla="*/ 1134897 h 1750715" name="connsiteY185"/>
              <a:gd fmla="*/ 1208463 w 1234665" name="connsiteX186"/>
              <a:gd fmla="*/ 1139146 h 1750715" name="connsiteY186"/>
              <a:gd fmla="*/ 1204395 w 1234665" name="connsiteX187"/>
              <a:gd fmla="*/ 1164378 h 1750715" name="connsiteY187"/>
              <a:gd fmla="*/ 1207702 w 1234665" name="connsiteX188"/>
              <a:gd fmla="*/ 1209121 h 1750715" name="connsiteY188"/>
              <a:gd fmla="*/ 1196855 w 1234665" name="connsiteX189"/>
              <a:gd fmla="*/ 1226135 h 1750715" name="connsiteY189"/>
              <a:gd fmla="*/ 1197302 w 1234665" name="connsiteX190"/>
              <a:gd fmla="*/ 1233725 h 1750715" name="connsiteY190"/>
              <a:gd fmla="*/ 1209653 w 1234665" name="connsiteX191"/>
              <a:gd fmla="*/ 1258444 h 1750715" name="connsiteY191"/>
              <a:gd fmla="*/ 1203833 w 1234665" name="connsiteX192"/>
              <a:gd fmla="*/ 1272036 h 1750715" name="connsiteY192"/>
              <a:gd fmla="*/ 1197649 w 1234665" name="connsiteX193"/>
              <a:gd fmla="*/ 1275822 h 1750715" name="connsiteY193"/>
              <a:gd fmla="*/ 1179031 w 1234665" name="connsiteX194"/>
              <a:gd fmla="*/ 1273540 h 1750715" name="connsiteY194"/>
              <a:gd fmla="*/ 1168713 w 1234665" name="connsiteX195"/>
              <a:gd fmla="*/ 1274847 h 1750715" name="connsiteY195"/>
              <a:gd fmla="*/ 1156180 w 1234665" name="connsiteX196"/>
              <a:gd fmla="*/ 1287033 h 1750715" name="connsiteY196"/>
              <a:gd fmla="*/ 1149202 w 1234665" name="connsiteX197"/>
              <a:gd fmla="*/ 1288355 h 1750715" name="connsiteY197"/>
              <a:gd fmla="*/ 1143828 w 1234665" name="connsiteX198"/>
              <a:gd fmla="*/ 1283858 h 1750715" name="connsiteY198"/>
              <a:gd fmla="*/ 1143134 w 1234665" name="connsiteX199"/>
              <a:gd fmla="*/ 1270879 h 1750715" name="connsiteY199"/>
              <a:gd fmla="*/ 1137297 w 1234665" name="connsiteX200"/>
              <a:gd fmla="*/ 1264976 h 1750715" name="connsiteY200"/>
              <a:gd fmla="*/ 1115488 w 1234665" name="connsiteX201"/>
              <a:gd fmla="*/ 1257386 h 1750715" name="connsiteY201"/>
              <a:gd fmla="*/ 1098639 w 1234665" name="connsiteX202"/>
              <a:gd fmla="*/ 1255088 h 1750715" name="connsiteY202"/>
              <a:gd fmla="*/ 1084882 w 1234665" name="connsiteX203"/>
              <a:gd fmla="*/ 1263901 h 1750715" name="connsiteY203"/>
              <a:gd fmla="*/ 1059733 w 1234665" name="connsiteX204"/>
              <a:gd fmla="*/ 1288174 h 1750715" name="connsiteY204"/>
              <a:gd fmla="*/ 1036584 w 1234665" name="connsiteX205"/>
              <a:gd fmla="*/ 1291977 h 1750715" name="connsiteY205"/>
              <a:gd fmla="*/ 1023356 w 1234665" name="connsiteX206"/>
              <a:gd fmla="*/ 1301236 h 1750715" name="connsiteY206"/>
              <a:gd fmla="*/ 1016379 w 1234665" name="connsiteX207"/>
              <a:gd fmla="*/ 1302030 h 1750715" name="connsiteY207"/>
              <a:gd fmla="*/ 983111 w 1234665" name="connsiteX208"/>
              <a:gd fmla="*/ 1294705 h 1750715" name="connsiteY208"/>
              <a:gd fmla="*/ 963087 w 1234665" name="connsiteX209"/>
              <a:gd fmla="*/ 1295598 h 1750715" name="connsiteY209"/>
              <a:gd fmla="*/ 952587 w 1234665" name="connsiteX210"/>
              <a:gd fmla="*/ 1304312 h 1750715" name="connsiteY210"/>
              <a:gd fmla="*/ 948173 w 1234665" name="connsiteX211"/>
              <a:gd fmla="*/ 1315258 h 1750715" name="connsiteY211"/>
              <a:gd fmla="*/ 958226 w 1234665" name="connsiteX212"/>
              <a:gd fmla="*/ 1331792 h 1750715" name="connsiteY212"/>
              <a:gd fmla="*/ 964939 w 1234665" name="connsiteX213"/>
              <a:gd fmla="*/ 1336637 h 1750715" name="connsiteY213"/>
              <a:gd fmla="*/ 976513 w 1234665" name="connsiteX214"/>
              <a:gd fmla="*/ 1350493 h 1750715" name="connsiteY214"/>
              <a:gd fmla="*/ 980482 w 1234665" name="connsiteX215"/>
              <a:gd fmla="*/ 1354031 h 1750715" name="connsiteY215"/>
              <a:gd fmla="*/ 983789 w 1234665" name="connsiteX216"/>
              <a:gd fmla="*/ 1351651 h 1750715" name="connsiteY216"/>
              <a:gd fmla="*/ 986517 w 1234665" name="connsiteX217"/>
              <a:gd fmla="*/ 1352791 h 1750715" name="connsiteY217"/>
              <a:gd fmla="*/ 988898 w 1234665" name="connsiteX218"/>
              <a:gd fmla="*/ 1356231 h 1750715" name="connsiteY218"/>
              <a:gd fmla="*/ 991279 w 1234665" name="connsiteX219"/>
              <a:gd fmla="*/ 1354478 h 1750715" name="connsiteY219"/>
              <a:gd fmla="*/ 995528 w 1234665" name="connsiteX220"/>
              <a:gd fmla="*/ 1355884 h 1750715" name="connsiteY220"/>
              <a:gd fmla="*/ 1018379 w 1234665" name="connsiteX221"/>
              <a:gd fmla="*/ 1351998 h 1750715" name="connsiteY221"/>
              <a:gd fmla="*/ 1021901 w 1234665" name="connsiteX222"/>
              <a:gd fmla="*/ 1353651 h 1750715" name="connsiteY222"/>
              <a:gd fmla="*/ 1023323 w 1234665" name="connsiteX223"/>
              <a:gd fmla="*/ 1363771 h 1750715" name="connsiteY223"/>
              <a:gd fmla="*/ 1009285 w 1234665" name="connsiteX224"/>
              <a:gd fmla="*/ 1369260 h 1750715" name="connsiteY224"/>
              <a:gd fmla="*/ 1007086 w 1234665" name="connsiteX225"/>
              <a:gd fmla="*/ 1371906 h 1750715" name="connsiteY225"/>
              <a:gd fmla="*/ 1008591 w 1234665" name="connsiteX226"/>
              <a:gd fmla="*/ 1382405 h 1750715" name="connsiteY226"/>
              <a:gd fmla="*/ 1003911 w 1234665" name="connsiteX227"/>
              <a:gd fmla="*/ 1389119 h 1750715" name="connsiteY227"/>
              <a:gd fmla="*/ 1002754 w 1234665" name="connsiteX228"/>
              <a:gd fmla="*/ 1397849 h 1750715" name="connsiteY228"/>
              <a:gd fmla="*/ 999315 w 1234665" name="connsiteX229"/>
              <a:gd fmla="*/ 1402809 h 1750715" name="connsiteY229"/>
              <a:gd fmla="*/ 961285 w 1234665" name="connsiteX230"/>
              <a:gd fmla="*/ 1417211 h 1750715" name="connsiteY230"/>
              <a:gd fmla="*/ 956688 w 1234665" name="connsiteX231"/>
              <a:gd fmla="*/ 1416665 h 1750715" name="connsiteY231"/>
              <a:gd fmla="*/ 947346 w 1234665" name="connsiteX232"/>
              <a:gd fmla="*/ 1405835 h 1750715" name="connsiteY232"/>
              <a:gd fmla="*/ 937640 w 1234665" name="connsiteX233"/>
              <a:gd fmla="*/ 1398775 h 1750715" name="connsiteY233"/>
              <a:gd fmla="*/ 919998 w 1234665" name="connsiteX234"/>
              <a:gd fmla="*/ 1391450 h 1750715" name="connsiteY234"/>
              <a:gd fmla="*/ 892368 w 1234665" name="connsiteX235"/>
              <a:gd fmla="*/ 1387200 h 1750715" name="connsiteY235"/>
              <a:gd fmla="*/ 861663 w 1234665" name="connsiteX236"/>
              <a:gd fmla="*/ 1389416 h 1750715" name="connsiteY236"/>
              <a:gd fmla="*/ 855215 w 1234665" name="connsiteX237"/>
              <a:gd fmla="*/ 1394691 h 1750715" name="connsiteY237"/>
              <a:gd fmla="*/ 849394 w 1234665" name="connsiteX238"/>
              <a:gd fmla="*/ 1405141 h 1750715" name="connsiteY238"/>
              <a:gd fmla="*/ 848601 w 1234665" name="connsiteX239"/>
              <a:gd fmla="*/ 1409721 h 1750715" name="connsiteY239"/>
              <a:gd fmla="*/ 852222 w 1234665" name="connsiteX240"/>
              <a:gd fmla="*/ 1419873 h 1750715" name="connsiteY240"/>
              <a:gd fmla="*/ 850982 w 1234665" name="connsiteX241"/>
              <a:gd fmla="*/ 1423477 h 1750715" name="connsiteY241"/>
              <a:gd fmla="*/ 833951 w 1234665" name="connsiteX242"/>
              <a:gd fmla="*/ 1434159 h 1750715" name="connsiteY242"/>
              <a:gd fmla="*/ 807131 w 1234665" name="connsiteX243"/>
              <a:gd fmla="*/ 1455952 h 1750715" name="connsiteY243"/>
              <a:gd fmla="*/ 776426 w 1234665" name="connsiteX244"/>
              <a:gd fmla="*/ 1466369 h 1750715" name="connsiteY244"/>
              <a:gd fmla="*/ 761545 w 1234665" name="connsiteX245"/>
              <a:gd fmla="*/ 1482424 h 1750715" name="connsiteY245"/>
              <a:gd fmla="*/ 743638 w 1234665" name="connsiteX246"/>
              <a:gd fmla="*/ 1482523 h 1750715" name="connsiteY246"/>
              <a:gd fmla="*/ 735966 w 1234665" name="connsiteX247"/>
              <a:gd fmla="*/ 1484441 h 1750715" name="connsiteY247"/>
              <a:gd fmla="*/ 731187 w 1234665" name="connsiteX248"/>
              <a:gd fmla="*/ 1497966 h 1750715" name="connsiteY248"/>
              <a:gd fmla="*/ 728194 w 1234665" name="connsiteX249"/>
              <a:gd fmla="*/ 1501406 h 1750715" name="connsiteY249"/>
              <a:gd fmla="*/ 721498 w 1234665" name="connsiteX250"/>
              <a:gd fmla="*/ 1504217 h 1750715" name="connsiteY250"/>
              <a:gd fmla="*/ 712023 w 1234665" name="connsiteX251"/>
              <a:gd fmla="*/ 1504217 h 1750715" name="connsiteY251"/>
              <a:gd fmla="*/ 698085 w 1234665" name="connsiteX252"/>
              <a:gd fmla="*/ 1499703 h 1750715" name="connsiteY252"/>
              <a:gd fmla="*/ 662535 w 1234665" name="connsiteX253"/>
              <a:gd fmla="*/ 1482242 h 1750715" name="connsiteY253"/>
              <a:gd fmla="*/ 658120 w 1234665" name="connsiteX254"/>
              <a:gd fmla="*/ 1477034 h 1750715" name="connsiteY254"/>
              <a:gd fmla="*/ 659344 w 1234665" name="connsiteX255"/>
              <a:gd fmla="*/ 1462483 h 1750715" name="connsiteY255"/>
              <a:gd fmla="*/ 656616 w 1234665" name="connsiteX256"/>
              <a:gd fmla="*/ 1456382 h 1750715" name="connsiteY256"/>
              <a:gd fmla="*/ 650795 w 1234665" name="connsiteX257"/>
              <a:gd fmla="*/ 1449851 h 1750715" name="connsiteY257"/>
              <a:gd fmla="*/ 639932 w 1234665" name="connsiteX258"/>
              <a:gd fmla="*/ 1446329 h 1750715" name="connsiteY258"/>
              <a:gd fmla="*/ 636625 w 1234665" name="connsiteX259"/>
              <a:gd fmla="*/ 1447469 h 1750715" name="connsiteY259"/>
              <a:gd fmla="*/ 631764 w 1234665" name="connsiteX260"/>
              <a:gd fmla="*/ 1454265 h 1750715" name="connsiteY260"/>
              <a:gd fmla="*/ 637601 w 1234665" name="connsiteX261"/>
              <a:gd fmla="*/ 1463277 h 1750715" name="connsiteY261"/>
              <a:gd fmla="*/ 628060 w 1234665" name="connsiteX262"/>
              <a:gd fmla="*/ 1469361 h 1750715" name="connsiteY262"/>
              <a:gd fmla="*/ 629217 w 1234665" name="connsiteX263"/>
              <a:gd fmla="*/ 1471908 h 1750715" name="connsiteY263"/>
              <a:gd fmla="*/ 633103 w 1234665" name="connsiteX264"/>
              <a:gd fmla="*/ 1472817 h 1750715" name="connsiteY264"/>
              <a:gd fmla="*/ 635038 w 1234665" name="connsiteX265"/>
              <a:gd fmla="*/ 1476686 h 1750715" name="connsiteY265"/>
              <a:gd fmla="*/ 631053 w 1234665" name="connsiteX266"/>
              <a:gd fmla="*/ 1481895 h 1750715" name="connsiteY266"/>
              <a:gd fmla="*/ 635831 w 1234665" name="connsiteX267"/>
              <a:gd fmla="*/ 1486558 h 1750715" name="connsiteY267"/>
              <a:gd fmla="*/ 633269 w 1234665" name="connsiteX268"/>
              <a:gd fmla="*/ 1495916 h 1750715" name="connsiteY268"/>
              <a:gd fmla="*/ 627084 w 1234665" name="connsiteX269"/>
              <a:gd fmla="*/ 1501406 h 1750715" name="connsiteY269"/>
              <a:gd fmla="*/ 611393 w 1234665" name="connsiteX270"/>
              <a:gd fmla="*/ 1505374 h 1750715" name="connsiteY270"/>
              <a:gd fmla="*/ 608086 w 1234665" name="connsiteX271"/>
              <a:gd fmla="*/ 1512600 h 1750715" name="connsiteY271"/>
              <a:gd fmla="*/ 602001 w 1234665" name="connsiteX272"/>
              <a:gd fmla="*/ 1518238 h 1750715" name="connsiteY272"/>
              <a:gd fmla="*/ 596876 w 1234665" name="connsiteX273"/>
              <a:gd fmla="*/ 1530424 h 1750715" name="connsiteY273"/>
              <a:gd fmla="*/ 585682 w 1234665" name="connsiteX274"/>
              <a:gd fmla="*/ 1538989 h 1750715" name="connsiteY274"/>
              <a:gd fmla="*/ 582937 w 1234665" name="connsiteX275"/>
              <a:gd fmla="*/ 1543950 h 1750715" name="connsiteY275"/>
              <a:gd fmla="*/ 587699 w 1234665" name="connsiteX276"/>
              <a:gd fmla="*/ 1556913 h 1750715" name="connsiteY276"/>
              <a:gd fmla="*/ 582143 w 1234665" name="connsiteX277"/>
              <a:gd fmla="*/ 1576755 h 1750715" name="connsiteY277"/>
              <a:gd fmla="*/ 585318 w 1234665" name="connsiteX278"/>
              <a:gd fmla="*/ 1581087 h 1750715" name="connsiteY278"/>
              <a:gd fmla="*/ 592742 w 1234665" name="connsiteX279"/>
              <a:gd fmla="*/ 1583451 h 1750715" name="connsiteY279"/>
              <a:gd fmla="*/ 594313 w 1234665" name="connsiteX280"/>
              <a:gd fmla="*/ 1587783 h 1750715" name="connsiteY280"/>
              <a:gd fmla="*/ 587533 w 1234665" name="connsiteX281"/>
              <a:gd fmla="*/ 1594844 h 1750715" name="connsiteY281"/>
              <a:gd fmla="*/ 585235 w 1234665" name="connsiteX282"/>
              <a:gd fmla="*/ 1611511 h 1750715" name="connsiteY282"/>
              <a:gd fmla="*/ 579498 w 1234665" name="connsiteX283"/>
              <a:gd fmla="*/ 1629253 h 1750715" name="connsiteY283"/>
              <a:gd fmla="*/ 572966 w 1234665" name="connsiteX284"/>
              <a:gd fmla="*/ 1634560 h 1750715" name="connsiteY284"/>
              <a:gd fmla="*/ 574471 w 1234665" name="connsiteX285"/>
              <a:gd fmla="*/ 1638975 h 1750715" name="connsiteY285"/>
              <a:gd fmla="*/ 572090 w 1234665" name="connsiteX286"/>
              <a:gd fmla="*/ 1645936 h 1750715" name="connsiteY286"/>
              <a:gd fmla="*/ 574025 w 1234665" name="connsiteX287"/>
              <a:gd fmla="*/ 1655295 h 1750715" name="connsiteY287"/>
              <a:gd fmla="*/ 571644 w 1234665" name="connsiteX288"/>
              <a:gd fmla="*/ 1660751 h 1750715" name="connsiteY288"/>
              <a:gd fmla="*/ 572437 w 1234665" name="connsiteX289"/>
              <a:gd fmla="*/ 1680262 h 1750715" name="connsiteY289"/>
              <a:gd fmla="*/ 570668 w 1234665" name="connsiteX290"/>
              <a:gd fmla="*/ 1689803 h 1750715" name="connsiteY290"/>
              <a:gd fmla="*/ 580291 w 1234665" name="connsiteX291"/>
              <a:gd fmla="*/ 1705577 h 1750715" name="connsiteY291"/>
              <a:gd fmla="*/ 581696 w 1234665" name="connsiteX292"/>
              <a:gd fmla="*/ 1710174 h 1750715" name="connsiteY292"/>
              <a:gd fmla="*/ 580556 w 1234665" name="connsiteX293"/>
              <a:gd fmla="*/ 1719698 h 1750715" name="connsiteY293"/>
              <a:gd fmla="*/ 562467 w 1234665" name="connsiteX294"/>
              <a:gd fmla="*/ 1718044 h 1750715" name="connsiteY294"/>
              <a:gd fmla="*/ 548792 w 1234665" name="connsiteX295"/>
              <a:gd fmla="*/ 1720624 h 1750715" name="connsiteY295"/>
              <a:gd fmla="*/ 542344 w 1234665" name="connsiteX296"/>
              <a:gd fmla="*/ 1725584 h 1750715" name="connsiteY296"/>
              <a:gd fmla="*/ 539880 w 1234665" name="connsiteX297"/>
              <a:gd fmla="*/ 1735720 h 1750715" name="connsiteY297"/>
              <a:gd fmla="*/ 532638 w 1234665" name="connsiteX298"/>
              <a:gd fmla="*/ 1739953 h 1750715" name="connsiteY298"/>
              <a:gd fmla="*/ 525677 w 1234665" name="connsiteX299"/>
              <a:gd fmla="*/ 1740217 h 1750715" name="connsiteY299"/>
              <a:gd fmla="*/ 522138 w 1234665" name="connsiteX300"/>
              <a:gd fmla="*/ 1737125 h 1750715" name="connsiteY300"/>
              <a:gd fmla="*/ 520997 w 1234665" name="connsiteX301"/>
              <a:gd fmla="*/ 1729370 h 1750715" name="connsiteY301"/>
              <a:gd fmla="*/ 517906 w 1234665" name="connsiteX302"/>
              <a:gd fmla="*/ 1727882 h 1750715" name="connsiteY302"/>
              <a:gd fmla="*/ 510052 w 1234665" name="connsiteX303"/>
              <a:gd fmla="*/ 1737324 h 1750715" name="connsiteY303"/>
              <a:gd fmla="*/ 503156 w 1234665" name="connsiteX304"/>
              <a:gd fmla="*/ 1740846 h 1750715" name="connsiteY304"/>
              <a:gd fmla="*/ 466780 w 1234665" name="connsiteX305"/>
              <a:gd fmla="*/ 1739953 h 1750715" name="connsiteY305"/>
              <a:gd fmla="*/ 456297 w 1234665" name="connsiteX306"/>
              <a:gd fmla="*/ 1744913 h 1750715" name="connsiteY306"/>
              <a:gd fmla="*/ 445169 w 1234665" name="connsiteX307"/>
              <a:gd fmla="*/ 1746765 h 1750715" name="connsiteY307"/>
              <a:gd fmla="*/ 433430 w 1234665" name="connsiteX308"/>
              <a:gd fmla="*/ 1745343 h 1750715" name="connsiteY308"/>
              <a:gd fmla="*/ 418548 w 1234665" name="connsiteX309"/>
              <a:gd fmla="*/ 1739539 h 1750715" name="connsiteY309"/>
              <a:gd fmla="*/ 401600 w 1234665" name="connsiteX310"/>
              <a:gd fmla="*/ 1741193 h 1750715" name="connsiteY310"/>
              <a:gd fmla="*/ 391448 w 1234665" name="connsiteX311"/>
              <a:gd fmla="*/ 1735802 h 1750715" name="connsiteY311"/>
              <a:gd fmla="*/ 387926 w 1234665" name="connsiteX312"/>
              <a:gd fmla="*/ 1738084 h 1750715" name="connsiteY312"/>
              <a:gd fmla="*/ 381395 w 1234665" name="connsiteX313"/>
              <a:gd fmla="*/ 1748600 h 1750715" name="connsiteY313"/>
              <a:gd fmla="*/ 374070 w 1234665" name="connsiteX314"/>
              <a:gd fmla="*/ 1750254 h 1750715" name="connsiteY314"/>
              <a:gd fmla="*/ 367886 w 1234665" name="connsiteX315"/>
              <a:gd fmla="*/ 1747790 h 1750715" name="connsiteY315"/>
              <a:gd fmla="*/ 363306 w 1234665" name="connsiteX316"/>
              <a:gd fmla="*/ 1741341 h 1750715" name="connsiteY316"/>
              <a:gd fmla="*/ 360478 w 1234665" name="connsiteX317"/>
              <a:gd fmla="*/ 1723534 h 1750715" name="connsiteY317"/>
              <a:gd fmla="*/ 355270 w 1234665" name="connsiteX318"/>
              <a:gd fmla="*/ 1709661 h 1750715" name="connsiteY318"/>
              <a:gd fmla="*/ 355270 w 1234665" name="connsiteX319"/>
              <a:gd fmla="*/ 1709661 h 1750715" name="connsiteY319"/>
              <a:gd fmla="*/ 360561 w 1234665" name="connsiteX320"/>
              <a:gd fmla="*/ 1673747 h 1750715" name="connsiteY320"/>
              <a:gd fmla="*/ 362066 w 1234665" name="connsiteX321"/>
              <a:gd fmla="*/ 1639421 h 1750715" name="connsiteY321"/>
              <a:gd fmla="*/ 370895 w 1234665" name="connsiteX322"/>
              <a:gd fmla="*/ 1592132 h 1750715" name="connsiteY322"/>
              <a:gd fmla="*/ 370895 w 1234665" name="connsiteX323"/>
              <a:gd fmla="*/ 1576854 h 1750715" name="connsiteY323"/>
              <a:gd fmla="*/ 367886 w 1234665" name="connsiteX324"/>
              <a:gd fmla="*/ 1561245 h 1750715" name="connsiteY324"/>
              <a:gd fmla="*/ 369837 w 1234665" name="connsiteX325"/>
              <a:gd fmla="*/ 1539270 h 1750715" name="connsiteY325"/>
              <a:gd fmla="*/ 364281 w 1234665" name="connsiteX326"/>
              <a:gd fmla="*/ 1518867 h 1750715" name="connsiteY326"/>
              <a:gd fmla="*/ 380502 w 1234665" name="connsiteX327"/>
              <a:gd fmla="*/ 1473264 h 1750715" name="connsiteY327"/>
              <a:gd fmla="*/ 380237 w 1234665" name="connsiteX328"/>
              <a:gd fmla="*/ 1469824 h 1750715" name="connsiteY328"/>
              <a:gd fmla="*/ 367175 w 1234665" name="connsiteX329"/>
              <a:gd fmla="*/ 1452893 h 1750715" name="connsiteY329"/>
              <a:gd fmla="*/ 360114 w 1234665" name="connsiteX330"/>
              <a:gd fmla="*/ 1447404 h 1750715" name="connsiteY330"/>
              <a:gd fmla="*/ 334436 w 1234665" name="connsiteX331"/>
              <a:gd fmla="*/ 1435134 h 1750715" name="connsiteY331"/>
              <a:gd fmla="*/ 316529 w 1234665" name="connsiteX332"/>
              <a:gd fmla="*/ 1406199 h 1750715" name="connsiteY332"/>
              <a:gd fmla="*/ 309733 w 1234665" name="connsiteX333"/>
              <a:gd fmla="*/ 1400114 h 1750715" name="connsiteY333"/>
              <a:gd fmla="*/ 295976 w 1234665" name="connsiteX334"/>
              <a:gd fmla="*/ 1392954 h 1750715" name="connsiteY334"/>
              <a:gd fmla="*/ 292884 w 1234665" name="connsiteX335"/>
              <a:gd fmla="*/ 1389647 h 1750715" name="connsiteY335"/>
              <a:gd fmla="*/ 289346 w 1234665" name="connsiteX336"/>
              <a:gd fmla="*/ 1379859 h 1750715" name="connsiteY336"/>
              <a:gd fmla="*/ 289792 w 1234665" name="connsiteX337"/>
              <a:gd fmla="*/ 1366631 h 1750715" name="connsiteY337"/>
              <a:gd fmla="*/ 311502 w 1234665" name="connsiteX338"/>
              <a:gd fmla="*/ 1327278 h 1750715" name="connsiteY338"/>
              <a:gd fmla="*/ 317141 w 1234665" name="connsiteX339"/>
              <a:gd fmla="*/ 1313422 h 1750715" name="connsiteY339"/>
              <a:gd fmla="*/ 322349 w 1234665" name="connsiteX340"/>
              <a:gd fmla="*/ 1281461 h 1750715" name="connsiteY340"/>
              <a:gd fmla="*/ 337098 w 1234665" name="connsiteX341"/>
              <a:gd fmla="*/ 1258180 h 1750715" name="connsiteY341"/>
              <a:gd fmla="*/ 333642 w 1234665" name="connsiteX342"/>
              <a:gd fmla="*/ 1247581 h 1750715" name="connsiteY342"/>
              <a:gd fmla="*/ 316182 w 1234665" name="connsiteX343"/>
              <a:gd fmla="*/ 1236651 h 1750715" name="connsiteY343"/>
              <a:gd fmla="*/ 307914 w 1234665" name="connsiteX344"/>
              <a:gd fmla="*/ 1226053 h 1750715" name="connsiteY344"/>
              <a:gd fmla="*/ 302524 w 1234665" name="connsiteX345"/>
              <a:gd fmla="*/ 1215107 h 1750715" name="connsiteY345"/>
              <a:gd fmla="*/ 297564 w 1234665" name="connsiteX346"/>
              <a:gd fmla="*/ 1194041 h 1750715" name="connsiteY346"/>
              <a:gd fmla="*/ 297911 w 1234665" name="connsiteX347"/>
              <a:gd fmla="*/ 1157930 h 1750715" name="connsiteY347"/>
              <a:gd fmla="*/ 304971 w 1234665" name="connsiteX348"/>
              <a:gd fmla="*/ 1140816 h 1750715" name="connsiteY348"/>
              <a:gd fmla="*/ 314892 w 1234665" name="connsiteX349"/>
              <a:gd fmla="*/ 1134814 h 1750715" name="connsiteY349"/>
              <a:gd fmla="*/ 351434 w 1234665" name="connsiteX350"/>
              <a:gd fmla="*/ 1133309 h 1750715" name="connsiteY350"/>
              <a:gd fmla="*/ 389811 w 1234665" name="connsiteX351"/>
              <a:gd fmla="*/ 1128349 h 1750715" name="connsiteY351"/>
              <a:gd fmla="*/ 418482 w 1234665" name="connsiteX352"/>
              <a:gd fmla="*/ 1115650 h 1750715" name="connsiteY352"/>
              <a:gd fmla="*/ 422021 w 1234665" name="connsiteX353"/>
              <a:gd fmla="*/ 1117304 h 1750715" name="connsiteY353"/>
              <a:gd fmla="*/ 417341 w 1234665" name="connsiteX354"/>
              <a:gd fmla="*/ 1131242 h 1750715" name="connsiteY354"/>
              <a:gd fmla="*/ 419639 w 1234665" name="connsiteX355"/>
              <a:gd fmla="*/ 1135310 h 1750715" name="connsiteY355"/>
              <a:gd fmla="*/ 423343 w 1234665" name="connsiteX356"/>
              <a:gd fmla="*/ 1136368 h 1750715" name="connsiteY356"/>
              <a:gd fmla="*/ 445037 w 1234665" name="connsiteX357"/>
              <a:gd fmla="*/ 1127092 h 1750715" name="connsiteY357"/>
              <a:gd fmla="*/ 451039 w 1234665" name="connsiteX358"/>
              <a:gd fmla="*/ 1117171 h 1750715" name="connsiteY358"/>
              <a:gd fmla="*/ 458645 w 1234665" name="connsiteX359"/>
              <a:gd fmla="*/ 1111335 h 1750715" name="connsiteY359"/>
              <a:gd fmla="*/ 485299 w 1234665" name="connsiteX360"/>
              <a:gd fmla="*/ 1102092 h 1750715" name="connsiteY360"/>
              <a:gd fmla="*/ 500180 w 1234665" name="connsiteX361"/>
              <a:gd fmla="*/ 1093080 h 1750715" name="connsiteY361"/>
              <a:gd fmla="*/ 516599 w 1234665" name="connsiteX362"/>
              <a:gd fmla="*/ 1094734 h 1750715" name="connsiteY362"/>
              <a:gd fmla="*/ 520121 w 1234665" name="connsiteX363"/>
              <a:gd fmla="*/ 1088632 h 1750715" name="connsiteY363"/>
              <a:gd fmla="*/ 518699 w 1234665" name="connsiteX364"/>
              <a:gd fmla="*/ 1032067 h 1750715" name="connsiteY364"/>
              <a:gd fmla="*/ 516236 w 1234665" name="connsiteX365"/>
              <a:gd fmla="*/ 1025635 h 1750715" name="connsiteY365"/>
              <a:gd fmla="*/ 493566 w 1234665" name="connsiteX366"/>
              <a:gd fmla="*/ 1018905 h 1750715" name="connsiteY366"/>
              <a:gd fmla="*/ 465060 w 1234665" name="connsiteX367"/>
              <a:gd fmla="*/ 1003131 h 1750715" name="connsiteY367"/>
              <a:gd fmla="*/ 439117 w 1234665" name="connsiteX368"/>
              <a:gd fmla="*/ 995459 h 1750715" name="connsiteY368"/>
              <a:gd fmla="*/ 435414 w 1234665" name="connsiteX369"/>
              <a:gd fmla="*/ 992350 h 1750715" name="connsiteY369"/>
              <a:gd fmla="*/ 434256 w 1234665" name="connsiteX370"/>
              <a:gd fmla="*/ 985389 h 1750715" name="connsiteY370"/>
              <a:gd fmla="*/ 429395 w 1234665" name="connsiteX371"/>
              <a:gd fmla="*/ 979024 h 1750715" name="connsiteY371"/>
              <a:gd fmla="*/ 418912 w 1234665" name="connsiteX372"/>
              <a:gd fmla="*/ 981057 h 1750715" name="connsiteY372"/>
              <a:gd fmla="*/ 395515 w 1234665" name="connsiteX373"/>
              <a:gd fmla="*/ 990069 h 1750715" name="connsiteY373"/>
              <a:gd fmla="*/ 378220 w 1234665" name="connsiteX374"/>
              <a:gd fmla="*/ 989887 h 1750715" name="connsiteY374"/>
              <a:gd fmla="*/ 353418 w 1234665" name="connsiteX375"/>
              <a:gd fmla="*/ 958752 h 1750715" name="connsiteY375"/>
              <a:gd fmla="*/ 304442 w 1234665" name="connsiteX376"/>
              <a:gd fmla="*/ 919383 h 1750715" name="connsiteY376"/>
              <a:gd fmla="*/ 299234 w 1234665" name="connsiteX377"/>
              <a:gd fmla="*/ 913298 h 1750715" name="connsiteY377"/>
              <a:gd fmla="*/ 298175 w 1234665" name="connsiteX378"/>
              <a:gd fmla="*/ 883204 h 1750715" name="connsiteY378"/>
              <a:gd fmla="*/ 307170 w 1234665" name="connsiteX379"/>
              <a:gd fmla="*/ 867513 h 1750715" name="connsiteY379"/>
              <a:gd fmla="*/ 349962 w 1234665" name="connsiteX380"/>
              <a:gd fmla="*/ 855774 h 1750715" name="connsiteY380"/>
              <a:gd fmla="*/ 356675 w 1234665" name="connsiteX381"/>
              <a:gd fmla="*/ 851871 h 1750715" name="connsiteY381"/>
              <a:gd fmla="*/ 361354 w 1234665" name="connsiteX382"/>
              <a:gd fmla="*/ 844910 h 1750715" name="connsiteY382"/>
              <a:gd fmla="*/ 360743 w 1234665" name="connsiteX383"/>
              <a:gd fmla="*/ 831054 h 1750715" name="connsiteY383"/>
              <a:gd fmla="*/ 355187 w 1234665" name="connsiteX384"/>
              <a:gd fmla="*/ 802201 h 1750715" name="connsiteY384"/>
              <a:gd fmla="*/ 349532 w 1234665" name="connsiteX385"/>
              <a:gd fmla="*/ 788345 h 1750715" name="connsiteY385"/>
              <a:gd fmla="*/ 346093 w 1234665" name="connsiteX386"/>
              <a:gd fmla="*/ 784889 h 1750715" name="connsiteY386"/>
              <a:gd fmla="*/ 320762 w 1234665" name="connsiteX387"/>
              <a:gd fmla="*/ 783137 h 1750715" name="connsiteY387"/>
              <a:gd fmla="*/ 295877 w 1234665" name="connsiteX388"/>
              <a:gd fmla="*/ 777928 h 1750715" name="connsiteY388"/>
              <a:gd fmla="*/ 276118 w 1234665" name="connsiteX389"/>
              <a:gd fmla="*/ 777399 h 1750715" name="connsiteY389"/>
              <a:gd fmla="*/ 268611 w 1234665" name="connsiteX390"/>
              <a:gd fmla="*/ 774488 h 1750715" name="connsiteY390"/>
              <a:gd fmla="*/ 252077 w 1234665" name="connsiteX391"/>
              <a:gd fmla="*/ 753672 h 1750715" name="connsiteY391"/>
              <a:gd fmla="*/ 218891 w 1234665" name="connsiteX392"/>
              <a:gd fmla="*/ 719329 h 1750715" name="connsiteY392"/>
              <a:gd fmla="*/ 201331 w 1234665" name="connsiteX393"/>
              <a:gd fmla="*/ 706547 h 1750715" name="connsiteY393"/>
              <a:gd fmla="*/ 173437 w 1234665" name="connsiteX394"/>
              <a:gd fmla="*/ 694973 h 1750715" name="connsiteY394"/>
              <a:gd fmla="*/ 144154 w 1234665" name="connsiteX395"/>
              <a:gd fmla="*/ 673164 h 1750715" name="connsiteY395"/>
              <a:gd fmla="*/ 134448 w 1234665" name="connsiteX396"/>
              <a:gd fmla="*/ 658431 h 1750715" name="connsiteY396"/>
              <a:gd fmla="*/ 112391 w 1234665" name="connsiteX397"/>
              <a:gd fmla="*/ 633910 h 1750715" name="connsiteY397"/>
              <a:gd fmla="*/ 100387 w 1234665" name="connsiteX398"/>
              <a:gd fmla="*/ 635151 h 1750715" name="connsiteY398"/>
              <a:gd fmla="*/ 77238 w 1234665" name="connsiteX399"/>
              <a:gd fmla="*/ 647221 h 1750715" name="connsiteY399"/>
              <a:gd fmla="*/ 70261 w 1234665" name="connsiteX400"/>
              <a:gd fmla="*/ 646890 h 1750715" name="connsiteY400"/>
              <a:gd fmla="*/ 63117 w 1234665" name="connsiteX401"/>
              <a:gd fmla="*/ 644228 h 1750715" name="connsiteY401"/>
              <a:gd fmla="*/ 50931 w 1234665" name="connsiteX402"/>
              <a:gd fmla="*/ 631083 h 1750715" name="connsiteY402"/>
              <a:gd fmla="*/ 32743 w 1234665" name="connsiteX403"/>
              <a:gd fmla="*/ 628520 h 1750715" name="connsiteY403"/>
              <a:gd fmla="*/ 35819 w 1234665" name="connsiteX404"/>
              <a:gd fmla="*/ 620137 h 1750715" name="connsiteY404"/>
              <a:gd fmla="*/ 41920 w 1234665" name="connsiteX405"/>
              <a:gd fmla="*/ 614581 h 1750715" name="connsiteY405"/>
              <a:gd fmla="*/ 56040 w 1234665" name="connsiteX406"/>
              <a:gd fmla="*/ 610877 h 1750715" name="connsiteY406"/>
              <a:gd fmla="*/ 82595 w 1234665" name="connsiteX407"/>
              <a:gd fmla="*/ 611043 h 1750715" name="connsiteY407"/>
              <a:gd fmla="*/ 85241 w 1234665" name="connsiteX408"/>
              <a:gd fmla="*/ 603106 h 1750715" name="connsiteY408"/>
              <a:gd fmla="*/ 74394 w 1234665" name="connsiteX409"/>
              <a:gd fmla="*/ 571260 h 1750715" name="connsiteY409"/>
              <a:gd fmla="*/ 65647 w 1234665" name="connsiteX410"/>
              <a:gd fmla="*/ 553072 h 1750715" name="connsiteY410"/>
              <a:gd fmla="*/ 59744 w 1234665" name="connsiteX411"/>
              <a:gd fmla="*/ 548111 h 1750715" name="connsiteY411"/>
              <a:gd fmla="*/ 35653 w 1234665" name="connsiteX412"/>
              <a:gd fmla="*/ 542721 h 1750715" name="connsiteY412"/>
              <a:gd fmla="*/ 29205 w 1234665" name="connsiteX413"/>
              <a:gd fmla="*/ 539199 h 1750715" name="connsiteY413"/>
              <a:gd fmla="*/ 21714 w 1234665" name="connsiteX414"/>
              <a:gd fmla="*/ 529130 h 1750715" name="connsiteY414"/>
              <a:gd fmla="*/ 19052 w 1234665" name="connsiteX415"/>
              <a:gd fmla="*/ 511851 h 1750715" name="connsiteY415"/>
              <a:gd fmla="*/ 20574 w 1234665" name="connsiteX416"/>
              <a:gd fmla="*/ 496573 h 1750715" name="connsiteY416"/>
              <a:gd fmla="*/ 24872 w 1234665" name="connsiteX417"/>
              <a:gd fmla="*/ 489413 h 1750715" name="connsiteY417"/>
              <a:gd fmla="*/ 38563 w 1234665" name="connsiteX418"/>
              <a:gd fmla="*/ 476185 h 1750715" name="connsiteY418"/>
              <a:gd fmla="*/ 43424 w 1234665" name="connsiteX419"/>
              <a:gd fmla="*/ 463139 h 1750715" name="connsiteY419"/>
              <a:gd fmla="*/ 45177 w 1234665" name="connsiteX420"/>
              <a:gd fmla="*/ 448258 h 1750715" name="connsiteY420"/>
              <a:gd fmla="*/ 54883 w 1234665" name="connsiteX421"/>
              <a:gd fmla="*/ 435030 h 1750715" name="connsiteY421"/>
              <a:gd fmla="*/ 61861 w 1234665" name="connsiteX422"/>
              <a:gd fmla="*/ 420298 h 1750715" name="connsiteY422"/>
              <a:gd fmla="*/ 77916 w 1234665" name="connsiteX423"/>
              <a:gd fmla="*/ 376448 h 1750715" name="connsiteY423"/>
              <a:gd fmla="*/ 82876 w 1234665" name="connsiteX424"/>
              <a:gd fmla="*/ 353299 h 1750715" name="connsiteY424"/>
              <a:gd fmla="*/ 74774 w 1234665" name="connsiteX425"/>
              <a:gd fmla="*/ 328497 h 1750715" name="connsiteY425"/>
              <a:gd fmla="*/ 60207 w 1234665" name="connsiteX426"/>
              <a:gd fmla="*/ 304670 h 1750715" name="connsiteY426"/>
              <a:gd fmla="*/ 47227 w 1234665" name="connsiteX427"/>
              <a:gd fmla="*/ 288136 h 1750715" name="connsiteY427"/>
              <a:gd fmla="*/ 24806 w 1234665" name="connsiteX428"/>
              <a:gd fmla="*/ 265962 h 1750715" name="connsiteY428"/>
              <a:gd fmla="*/ 20325 w 1234665" name="connsiteX429"/>
              <a:gd fmla="*/ 236944 h 1750715" name="connsiteY429"/>
              <a:gd fmla="*/ 16341 w 1234665" name="connsiteX430"/>
              <a:gd fmla="*/ 226081 h 1750715" name="connsiteY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Lst>
            <a:rect b="b" l="l" r="r" t="t"/>
            <a:pathLst>
              <a:path h="1750715" w="1234665">
                <a:moveTo>
                  <a:pt x="-624" y="212522"/>
                </a:moveTo>
                <a:lnTo>
                  <a:pt x="14257" y="191424"/>
                </a:lnTo>
                <a:lnTo>
                  <a:pt x="41622" y="178891"/>
                </a:lnTo>
                <a:lnTo>
                  <a:pt x="60588" y="156751"/>
                </a:lnTo>
                <a:lnTo>
                  <a:pt x="67383" y="152336"/>
                </a:lnTo>
                <a:lnTo>
                  <a:pt x="70922" y="152336"/>
                </a:lnTo>
                <a:lnTo>
                  <a:pt x="77717" y="156403"/>
                </a:lnTo>
                <a:lnTo>
                  <a:pt x="81769" y="162753"/>
                </a:lnTo>
                <a:lnTo>
                  <a:pt x="82909" y="175815"/>
                </a:lnTo>
                <a:lnTo>
                  <a:pt x="79602" y="190299"/>
                </a:lnTo>
                <a:lnTo>
                  <a:pt x="84001" y="200535"/>
                </a:lnTo>
                <a:lnTo>
                  <a:pt x="98882" y="205908"/>
                </a:lnTo>
                <a:lnTo>
                  <a:pt x="106124" y="203345"/>
                </a:lnTo>
                <a:lnTo>
                  <a:pt x="109018" y="199906"/>
                </a:lnTo>
                <a:lnTo>
                  <a:pt x="111498" y="192763"/>
                </a:lnTo>
                <a:lnTo>
                  <a:pt x="110076" y="182181"/>
                </a:lnTo>
                <a:lnTo>
                  <a:pt x="93674" y="130278"/>
                </a:lnTo>
                <a:lnTo>
                  <a:pt x="85109" y="81402"/>
                </a:lnTo>
                <a:lnTo>
                  <a:pt x="74873" y="58451"/>
                </a:lnTo>
                <a:lnTo>
                  <a:pt x="74262" y="55012"/>
                </a:lnTo>
                <a:lnTo>
                  <a:pt x="80082" y="47505"/>
                </a:lnTo>
                <a:lnTo>
                  <a:pt x="88019" y="48299"/>
                </a:lnTo>
                <a:lnTo>
                  <a:pt x="118641" y="57840"/>
                </a:lnTo>
                <a:lnTo>
                  <a:pt x="171949" y="63131"/>
                </a:lnTo>
                <a:lnTo>
                  <a:pt x="178381" y="59427"/>
                </a:lnTo>
                <a:lnTo>
                  <a:pt x="194618" y="39387"/>
                </a:lnTo>
                <a:lnTo>
                  <a:pt x="204688" y="18735"/>
                </a:lnTo>
                <a:lnTo>
                  <a:pt x="209533" y="23232"/>
                </a:lnTo>
                <a:lnTo>
                  <a:pt x="219949" y="20322"/>
                </a:lnTo>
                <a:lnTo>
                  <a:pt x="243594" y="33550"/>
                </a:lnTo>
                <a:lnTo>
                  <a:pt x="259732" y="34873"/>
                </a:lnTo>
                <a:lnTo>
                  <a:pt x="273869" y="42115"/>
                </a:lnTo>
                <a:lnTo>
                  <a:pt x="284898" y="50482"/>
                </a:lnTo>
                <a:lnTo>
                  <a:pt x="292653" y="63990"/>
                </a:lnTo>
                <a:lnTo>
                  <a:pt x="309188" y="56500"/>
                </a:lnTo>
                <a:lnTo>
                  <a:pt x="319869" y="54467"/>
                </a:lnTo>
                <a:lnTo>
                  <a:pt x="331443" y="55525"/>
                </a:lnTo>
                <a:lnTo>
                  <a:pt x="341364" y="59410"/>
                </a:lnTo>
                <a:lnTo>
                  <a:pt x="348772" y="64619"/>
                </a:lnTo>
                <a:lnTo>
                  <a:pt x="367125" y="93125"/>
                </a:lnTo>
                <a:lnTo>
                  <a:pt x="372945" y="98681"/>
                </a:lnTo>
                <a:lnTo>
                  <a:pt x="389480" y="89669"/>
                </a:lnTo>
                <a:lnTo>
                  <a:pt x="451866" y="77483"/>
                </a:lnTo>
                <a:lnTo>
                  <a:pt x="474551" y="76160"/>
                </a:lnTo>
                <a:lnTo>
                  <a:pt x="506662" y="79963"/>
                </a:lnTo>
                <a:lnTo>
                  <a:pt x="505786" y="61874"/>
                </a:lnTo>
                <a:lnTo>
                  <a:pt x="507902" y="55260"/>
                </a:lnTo>
                <a:lnTo>
                  <a:pt x="529513" y="51391"/>
                </a:lnTo>
                <a:lnTo>
                  <a:pt x="531911" y="38759"/>
                </a:lnTo>
                <a:lnTo>
                  <a:pt x="531911" y="20273"/>
                </a:lnTo>
                <a:lnTo>
                  <a:pt x="536871" y="13312"/>
                </a:lnTo>
                <a:lnTo>
                  <a:pt x="543584" y="9525"/>
                </a:lnTo>
                <a:lnTo>
                  <a:pt x="558746" y="7574"/>
                </a:lnTo>
                <a:lnTo>
                  <a:pt x="589022" y="9773"/>
                </a:lnTo>
                <a:lnTo>
                  <a:pt x="603142" y="-462"/>
                </a:lnTo>
                <a:lnTo>
                  <a:pt x="709907" y="15147"/>
                </a:lnTo>
                <a:lnTo>
                  <a:pt x="712023" y="13940"/>
                </a:lnTo>
                <a:lnTo>
                  <a:pt x="712023" y="13940"/>
                </a:lnTo>
                <a:lnTo>
                  <a:pt x="720588" y="57443"/>
                </a:lnTo>
                <a:lnTo>
                  <a:pt x="720588" y="57443"/>
                </a:lnTo>
                <a:lnTo>
                  <a:pt x="723498" y="79153"/>
                </a:lnTo>
                <a:lnTo>
                  <a:pt x="729054" y="98466"/>
                </a:lnTo>
                <a:lnTo>
                  <a:pt x="743439" y="120953"/>
                </a:lnTo>
                <a:lnTo>
                  <a:pt x="765861" y="149376"/>
                </a:lnTo>
                <a:lnTo>
                  <a:pt x="790663" y="202585"/>
                </a:lnTo>
                <a:lnTo>
                  <a:pt x="803461" y="206388"/>
                </a:lnTo>
                <a:lnTo>
                  <a:pt x="820492" y="206652"/>
                </a:lnTo>
                <a:lnTo>
                  <a:pt x="904934" y="200204"/>
                </a:lnTo>
                <a:lnTo>
                  <a:pt x="901495" y="229966"/>
                </a:lnTo>
                <a:lnTo>
                  <a:pt x="897262" y="245046"/>
                </a:lnTo>
                <a:lnTo>
                  <a:pt x="900702" y="257398"/>
                </a:lnTo>
                <a:lnTo>
                  <a:pt x="900784" y="270278"/>
                </a:lnTo>
                <a:lnTo>
                  <a:pt x="907051" y="285556"/>
                </a:lnTo>
                <a:lnTo>
                  <a:pt x="908026" y="293823"/>
                </a:lnTo>
                <a:lnTo>
                  <a:pt x="897957" y="312872"/>
                </a:lnTo>
                <a:lnTo>
                  <a:pt x="892765" y="332829"/>
                </a:lnTo>
                <a:lnTo>
                  <a:pt x="878727" y="359285"/>
                </a:lnTo>
                <a:lnTo>
                  <a:pt x="879173" y="364509"/>
                </a:lnTo>
                <a:lnTo>
                  <a:pt x="885341" y="373670"/>
                </a:lnTo>
                <a:lnTo>
                  <a:pt x="883042" y="377109"/>
                </a:lnTo>
                <a:lnTo>
                  <a:pt x="878380" y="374116"/>
                </a:lnTo>
                <a:lnTo>
                  <a:pt x="875817" y="375423"/>
                </a:lnTo>
                <a:lnTo>
                  <a:pt x="876263" y="378531"/>
                </a:lnTo>
                <a:lnTo>
                  <a:pt x="880479" y="381954"/>
                </a:lnTo>
                <a:lnTo>
                  <a:pt x="877404" y="388766"/>
                </a:lnTo>
                <a:lnTo>
                  <a:pt x="881290" y="394322"/>
                </a:lnTo>
                <a:lnTo>
                  <a:pt x="876081" y="400688"/>
                </a:lnTo>
                <a:lnTo>
                  <a:pt x="874940" y="408707"/>
                </a:lnTo>
                <a:lnTo>
                  <a:pt x="867351" y="412758"/>
                </a:lnTo>
                <a:lnTo>
                  <a:pt x="867169" y="417454"/>
                </a:lnTo>
                <a:lnTo>
                  <a:pt x="863465" y="421505"/>
                </a:lnTo>
                <a:lnTo>
                  <a:pt x="864871" y="427771"/>
                </a:lnTo>
                <a:lnTo>
                  <a:pt x="863465" y="430318"/>
                </a:lnTo>
                <a:lnTo>
                  <a:pt x="851279" y="431029"/>
                </a:lnTo>
                <a:lnTo>
                  <a:pt x="846782" y="434336"/>
                </a:lnTo>
                <a:lnTo>
                  <a:pt x="847145" y="437345"/>
                </a:lnTo>
                <a:lnTo>
                  <a:pt x="850849" y="439462"/>
                </a:lnTo>
                <a:lnTo>
                  <a:pt x="848898" y="445265"/>
                </a:lnTo>
                <a:lnTo>
                  <a:pt x="849163" y="457187"/>
                </a:lnTo>
                <a:lnTo>
                  <a:pt x="837258" y="461420"/>
                </a:lnTo>
                <a:lnTo>
                  <a:pt x="833455" y="470861"/>
                </a:lnTo>
                <a:lnTo>
                  <a:pt x="829404" y="472812"/>
                </a:lnTo>
                <a:lnTo>
                  <a:pt x="826312" y="483229"/>
                </a:lnTo>
                <a:lnTo>
                  <a:pt x="817581" y="483924"/>
                </a:lnTo>
                <a:lnTo>
                  <a:pt x="813084" y="487231"/>
                </a:lnTo>
                <a:lnTo>
                  <a:pt x="812803" y="491827"/>
                </a:lnTo>
                <a:lnTo>
                  <a:pt x="819698" y="500574"/>
                </a:lnTo>
                <a:lnTo>
                  <a:pt x="819863" y="504079"/>
                </a:lnTo>
                <a:lnTo>
                  <a:pt x="815448" y="509205"/>
                </a:lnTo>
                <a:lnTo>
                  <a:pt x="809198" y="509999"/>
                </a:lnTo>
                <a:lnTo>
                  <a:pt x="811315" y="513703"/>
                </a:lnTo>
                <a:lnTo>
                  <a:pt x="810339" y="520432"/>
                </a:lnTo>
                <a:lnTo>
                  <a:pt x="813861" y="524483"/>
                </a:lnTo>
                <a:lnTo>
                  <a:pt x="814655" y="536223"/>
                </a:lnTo>
                <a:lnTo>
                  <a:pt x="819433" y="539133"/>
                </a:lnTo>
                <a:lnTo>
                  <a:pt x="817780" y="545036"/>
                </a:lnTo>
                <a:lnTo>
                  <a:pt x="818755" y="549815"/>
                </a:lnTo>
                <a:lnTo>
                  <a:pt x="807826" y="560397"/>
                </a:lnTo>
                <a:lnTo>
                  <a:pt x="808520" y="564630"/>
                </a:lnTo>
                <a:lnTo>
                  <a:pt x="799955" y="573377"/>
                </a:lnTo>
                <a:lnTo>
                  <a:pt x="802254" y="578337"/>
                </a:lnTo>
                <a:lnTo>
                  <a:pt x="801460" y="581644"/>
                </a:lnTo>
                <a:lnTo>
                  <a:pt x="810719" y="585612"/>
                </a:lnTo>
                <a:lnTo>
                  <a:pt x="809066" y="591796"/>
                </a:lnTo>
                <a:lnTo>
                  <a:pt x="817631" y="590556"/>
                </a:lnTo>
                <a:lnTo>
                  <a:pt x="822393" y="593466"/>
                </a:lnTo>
                <a:lnTo>
                  <a:pt x="822657" y="596376"/>
                </a:lnTo>
                <a:lnTo>
                  <a:pt x="819119" y="597005"/>
                </a:lnTo>
                <a:lnTo>
                  <a:pt x="818507" y="599468"/>
                </a:lnTo>
                <a:lnTo>
                  <a:pt x="827866" y="613506"/>
                </a:lnTo>
                <a:lnTo>
                  <a:pt x="834397" y="611853"/>
                </a:lnTo>
                <a:lnTo>
                  <a:pt x="834033" y="620418"/>
                </a:lnTo>
                <a:lnTo>
                  <a:pt x="838895" y="621377"/>
                </a:lnTo>
                <a:lnTo>
                  <a:pt x="846831" y="629049"/>
                </a:lnTo>
                <a:lnTo>
                  <a:pt x="845690" y="639367"/>
                </a:lnTo>
                <a:lnTo>
                  <a:pt x="852652" y="648114"/>
                </a:lnTo>
                <a:lnTo>
                  <a:pt x="856620" y="649254"/>
                </a:lnTo>
                <a:lnTo>
                  <a:pt x="861216" y="645947"/>
                </a:lnTo>
                <a:lnTo>
                  <a:pt x="868194" y="650561"/>
                </a:lnTo>
                <a:lnTo>
                  <a:pt x="868988" y="664665"/>
                </a:lnTo>
                <a:lnTo>
                  <a:pt x="875866" y="671378"/>
                </a:lnTo>
                <a:lnTo>
                  <a:pt x="871633" y="674817"/>
                </a:lnTo>
                <a:lnTo>
                  <a:pt x="871451" y="678124"/>
                </a:lnTo>
                <a:lnTo>
                  <a:pt x="878777" y="684490"/>
                </a:lnTo>
                <a:lnTo>
                  <a:pt x="875684" y="692327"/>
                </a:lnTo>
                <a:lnTo>
                  <a:pt x="875337" y="703009"/>
                </a:lnTo>
                <a:lnTo>
                  <a:pt x="879223" y="710681"/>
                </a:lnTo>
                <a:lnTo>
                  <a:pt x="879223" y="715889"/>
                </a:lnTo>
                <a:lnTo>
                  <a:pt x="873403" y="725694"/>
                </a:lnTo>
                <a:lnTo>
                  <a:pt x="872857" y="736277"/>
                </a:lnTo>
                <a:lnTo>
                  <a:pt x="867219" y="744313"/>
                </a:lnTo>
                <a:lnTo>
                  <a:pt x="877454" y="759326"/>
                </a:lnTo>
                <a:lnTo>
                  <a:pt x="877619" y="765659"/>
                </a:lnTo>
                <a:lnTo>
                  <a:pt x="859100" y="782078"/>
                </a:lnTo>
                <a:lnTo>
                  <a:pt x="855396" y="788262"/>
                </a:lnTo>
                <a:lnTo>
                  <a:pt x="853991" y="796116"/>
                </a:lnTo>
                <a:lnTo>
                  <a:pt x="849576" y="795934"/>
                </a:lnTo>
                <a:lnTo>
                  <a:pt x="847625" y="799820"/>
                </a:lnTo>
                <a:lnTo>
                  <a:pt x="840217" y="804234"/>
                </a:lnTo>
                <a:lnTo>
                  <a:pt x="834827" y="818273"/>
                </a:lnTo>
                <a:lnTo>
                  <a:pt x="837919" y="833154"/>
                </a:lnTo>
                <a:lnTo>
                  <a:pt x="843739" y="836940"/>
                </a:lnTo>
                <a:lnTo>
                  <a:pt x="849212" y="851243"/>
                </a:lnTo>
                <a:lnTo>
                  <a:pt x="855562" y="854335"/>
                </a:lnTo>
                <a:lnTo>
                  <a:pt x="857959" y="859891"/>
                </a:lnTo>
                <a:lnTo>
                  <a:pt x="864920" y="862801"/>
                </a:lnTo>
                <a:lnTo>
                  <a:pt x="868360" y="870919"/>
                </a:lnTo>
                <a:lnTo>
                  <a:pt x="877454" y="879319"/>
                </a:lnTo>
                <a:lnTo>
                  <a:pt x="879835" y="884776"/>
                </a:lnTo>
                <a:lnTo>
                  <a:pt x="879934" y="895176"/>
                </a:lnTo>
                <a:lnTo>
                  <a:pt x="884597" y="900136"/>
                </a:lnTo>
                <a:lnTo>
                  <a:pt x="885390" y="906750"/>
                </a:lnTo>
                <a:lnTo>
                  <a:pt x="891211" y="912570"/>
                </a:lnTo>
                <a:lnTo>
                  <a:pt x="893327" y="919283"/>
                </a:lnTo>
                <a:lnTo>
                  <a:pt x="1234042" y="919102"/>
                </a:lnTo>
                <a:lnTo>
                  <a:pt x="1234042" y="919102"/>
                </a:lnTo>
                <a:lnTo>
                  <a:pt x="1232388" y="934628"/>
                </a:lnTo>
                <a:lnTo>
                  <a:pt x="1216680" y="966656"/>
                </a:lnTo>
                <a:lnTo>
                  <a:pt x="1191002" y="1000982"/>
                </a:lnTo>
                <a:lnTo>
                  <a:pt x="1181081" y="1029091"/>
                </a:lnTo>
                <a:lnTo>
                  <a:pt x="1199616" y="1061565"/>
                </a:lnTo>
                <a:lnTo>
                  <a:pt x="1181428" y="1082316"/>
                </a:lnTo>
                <a:lnTo>
                  <a:pt x="1177460" y="1093345"/>
                </a:lnTo>
                <a:lnTo>
                  <a:pt x="1177642" y="1101017"/>
                </a:lnTo>
                <a:lnTo>
                  <a:pt x="1182603" y="1111516"/>
                </a:lnTo>
                <a:lnTo>
                  <a:pt x="1207653" y="1134897"/>
                </a:lnTo>
                <a:lnTo>
                  <a:pt x="1208463" y="1139146"/>
                </a:lnTo>
                <a:lnTo>
                  <a:pt x="1204395" y="1164378"/>
                </a:lnTo>
                <a:lnTo>
                  <a:pt x="1207702" y="1209121"/>
                </a:lnTo>
                <a:lnTo>
                  <a:pt x="1196855" y="1226135"/>
                </a:lnTo>
                <a:lnTo>
                  <a:pt x="1197302" y="1233725"/>
                </a:lnTo>
                <a:lnTo>
                  <a:pt x="1209653" y="1258444"/>
                </a:lnTo>
                <a:lnTo>
                  <a:pt x="1203833" y="1272036"/>
                </a:lnTo>
                <a:lnTo>
                  <a:pt x="1197649" y="1275822"/>
                </a:lnTo>
                <a:lnTo>
                  <a:pt x="1179031" y="1273540"/>
                </a:lnTo>
                <a:lnTo>
                  <a:pt x="1168713" y="1274847"/>
                </a:lnTo>
                <a:lnTo>
                  <a:pt x="1156180" y="1287033"/>
                </a:lnTo>
                <a:lnTo>
                  <a:pt x="1149202" y="1288355"/>
                </a:lnTo>
                <a:lnTo>
                  <a:pt x="1143828" y="1283858"/>
                </a:lnTo>
                <a:lnTo>
                  <a:pt x="1143134" y="1270879"/>
                </a:lnTo>
                <a:lnTo>
                  <a:pt x="1137297" y="1264976"/>
                </a:lnTo>
                <a:lnTo>
                  <a:pt x="1115488" y="1257386"/>
                </a:lnTo>
                <a:lnTo>
                  <a:pt x="1098639" y="1255088"/>
                </a:lnTo>
                <a:lnTo>
                  <a:pt x="1084882" y="1263901"/>
                </a:lnTo>
                <a:lnTo>
                  <a:pt x="1059733" y="1288174"/>
                </a:lnTo>
                <a:lnTo>
                  <a:pt x="1036584" y="1291977"/>
                </a:lnTo>
                <a:lnTo>
                  <a:pt x="1023356" y="1301236"/>
                </a:lnTo>
                <a:lnTo>
                  <a:pt x="1016379" y="1302030"/>
                </a:lnTo>
                <a:lnTo>
                  <a:pt x="983111" y="1294705"/>
                </a:lnTo>
                <a:lnTo>
                  <a:pt x="963087" y="1295598"/>
                </a:lnTo>
                <a:lnTo>
                  <a:pt x="952587" y="1304312"/>
                </a:lnTo>
                <a:lnTo>
                  <a:pt x="948173" y="1315258"/>
                </a:lnTo>
                <a:lnTo>
                  <a:pt x="958226" y="1331792"/>
                </a:lnTo>
                <a:lnTo>
                  <a:pt x="964939" y="1336637"/>
                </a:lnTo>
                <a:lnTo>
                  <a:pt x="976513" y="1350493"/>
                </a:lnTo>
                <a:lnTo>
                  <a:pt x="980482" y="1354031"/>
                </a:lnTo>
                <a:lnTo>
                  <a:pt x="983789" y="1351651"/>
                </a:lnTo>
                <a:lnTo>
                  <a:pt x="986517" y="1352791"/>
                </a:lnTo>
                <a:lnTo>
                  <a:pt x="988898" y="1356231"/>
                </a:lnTo>
                <a:lnTo>
                  <a:pt x="991279" y="1354478"/>
                </a:lnTo>
                <a:lnTo>
                  <a:pt x="995528" y="1355884"/>
                </a:lnTo>
                <a:lnTo>
                  <a:pt x="1018379" y="1351998"/>
                </a:lnTo>
                <a:lnTo>
                  <a:pt x="1021901" y="1353651"/>
                </a:lnTo>
                <a:lnTo>
                  <a:pt x="1023323" y="1363771"/>
                </a:lnTo>
                <a:lnTo>
                  <a:pt x="1009285" y="1369260"/>
                </a:lnTo>
                <a:lnTo>
                  <a:pt x="1007086" y="1371906"/>
                </a:lnTo>
                <a:lnTo>
                  <a:pt x="1008591" y="1382405"/>
                </a:lnTo>
                <a:lnTo>
                  <a:pt x="1003911" y="1389119"/>
                </a:lnTo>
                <a:lnTo>
                  <a:pt x="1002754" y="1397849"/>
                </a:lnTo>
                <a:lnTo>
                  <a:pt x="999315" y="1402809"/>
                </a:lnTo>
                <a:lnTo>
                  <a:pt x="961285" y="1417211"/>
                </a:lnTo>
                <a:lnTo>
                  <a:pt x="956688" y="1416665"/>
                </a:lnTo>
                <a:lnTo>
                  <a:pt x="947346" y="1405835"/>
                </a:lnTo>
                <a:lnTo>
                  <a:pt x="937640" y="1398775"/>
                </a:lnTo>
                <a:lnTo>
                  <a:pt x="919998" y="1391450"/>
                </a:lnTo>
                <a:lnTo>
                  <a:pt x="892368" y="1387200"/>
                </a:lnTo>
                <a:lnTo>
                  <a:pt x="861663" y="1389416"/>
                </a:lnTo>
                <a:lnTo>
                  <a:pt x="855215" y="1394691"/>
                </a:lnTo>
                <a:lnTo>
                  <a:pt x="849394" y="1405141"/>
                </a:lnTo>
                <a:lnTo>
                  <a:pt x="848601" y="1409721"/>
                </a:lnTo>
                <a:lnTo>
                  <a:pt x="852222" y="1419873"/>
                </a:lnTo>
                <a:lnTo>
                  <a:pt x="850982" y="1423477"/>
                </a:lnTo>
                <a:lnTo>
                  <a:pt x="833951" y="1434159"/>
                </a:lnTo>
                <a:lnTo>
                  <a:pt x="807131" y="1455952"/>
                </a:lnTo>
                <a:lnTo>
                  <a:pt x="776426" y="1466369"/>
                </a:lnTo>
                <a:lnTo>
                  <a:pt x="761545" y="1482424"/>
                </a:lnTo>
                <a:lnTo>
                  <a:pt x="743638" y="1482523"/>
                </a:lnTo>
                <a:lnTo>
                  <a:pt x="735966" y="1484441"/>
                </a:lnTo>
                <a:lnTo>
                  <a:pt x="731187" y="1497966"/>
                </a:lnTo>
                <a:lnTo>
                  <a:pt x="728194" y="1501406"/>
                </a:lnTo>
                <a:lnTo>
                  <a:pt x="721498" y="1504217"/>
                </a:lnTo>
                <a:lnTo>
                  <a:pt x="712023" y="1504217"/>
                </a:lnTo>
                <a:lnTo>
                  <a:pt x="698085" y="1499703"/>
                </a:lnTo>
                <a:lnTo>
                  <a:pt x="662535" y="1482242"/>
                </a:lnTo>
                <a:lnTo>
                  <a:pt x="658120" y="1477034"/>
                </a:lnTo>
                <a:lnTo>
                  <a:pt x="659344" y="1462483"/>
                </a:lnTo>
                <a:lnTo>
                  <a:pt x="656616" y="1456382"/>
                </a:lnTo>
                <a:lnTo>
                  <a:pt x="650795" y="1449851"/>
                </a:lnTo>
                <a:lnTo>
                  <a:pt x="639932" y="1446329"/>
                </a:lnTo>
                <a:lnTo>
                  <a:pt x="636625" y="1447469"/>
                </a:lnTo>
                <a:lnTo>
                  <a:pt x="631764" y="1454265"/>
                </a:lnTo>
                <a:lnTo>
                  <a:pt x="637601" y="1463277"/>
                </a:lnTo>
                <a:lnTo>
                  <a:pt x="628060" y="1469361"/>
                </a:lnTo>
                <a:lnTo>
                  <a:pt x="629217" y="1471908"/>
                </a:lnTo>
                <a:lnTo>
                  <a:pt x="633103" y="1472817"/>
                </a:lnTo>
                <a:lnTo>
                  <a:pt x="635038" y="1476686"/>
                </a:lnTo>
                <a:lnTo>
                  <a:pt x="631053" y="1481895"/>
                </a:lnTo>
                <a:lnTo>
                  <a:pt x="635831" y="1486558"/>
                </a:lnTo>
                <a:lnTo>
                  <a:pt x="633269" y="1495916"/>
                </a:lnTo>
                <a:lnTo>
                  <a:pt x="627084" y="1501406"/>
                </a:lnTo>
                <a:lnTo>
                  <a:pt x="611393" y="1505374"/>
                </a:lnTo>
                <a:lnTo>
                  <a:pt x="608086" y="1512600"/>
                </a:lnTo>
                <a:lnTo>
                  <a:pt x="602001" y="1518238"/>
                </a:lnTo>
                <a:lnTo>
                  <a:pt x="596876" y="1530424"/>
                </a:lnTo>
                <a:lnTo>
                  <a:pt x="585682" y="1538989"/>
                </a:lnTo>
                <a:lnTo>
                  <a:pt x="582937" y="1543950"/>
                </a:lnTo>
                <a:lnTo>
                  <a:pt x="587699" y="1556913"/>
                </a:lnTo>
                <a:lnTo>
                  <a:pt x="582143" y="1576755"/>
                </a:lnTo>
                <a:lnTo>
                  <a:pt x="585318" y="1581087"/>
                </a:lnTo>
                <a:lnTo>
                  <a:pt x="592742" y="1583451"/>
                </a:lnTo>
                <a:lnTo>
                  <a:pt x="594313" y="1587783"/>
                </a:lnTo>
                <a:lnTo>
                  <a:pt x="587533" y="1594844"/>
                </a:lnTo>
                <a:lnTo>
                  <a:pt x="585235" y="1611511"/>
                </a:lnTo>
                <a:lnTo>
                  <a:pt x="579498" y="1629253"/>
                </a:lnTo>
                <a:lnTo>
                  <a:pt x="572966" y="1634560"/>
                </a:lnTo>
                <a:lnTo>
                  <a:pt x="574471" y="1638975"/>
                </a:lnTo>
                <a:lnTo>
                  <a:pt x="572090" y="1645936"/>
                </a:lnTo>
                <a:lnTo>
                  <a:pt x="574025" y="1655295"/>
                </a:lnTo>
                <a:lnTo>
                  <a:pt x="571644" y="1660751"/>
                </a:lnTo>
                <a:lnTo>
                  <a:pt x="572437" y="1680262"/>
                </a:lnTo>
                <a:lnTo>
                  <a:pt x="570668" y="1689803"/>
                </a:lnTo>
                <a:lnTo>
                  <a:pt x="580291" y="1705577"/>
                </a:lnTo>
                <a:lnTo>
                  <a:pt x="581696" y="1710174"/>
                </a:lnTo>
                <a:lnTo>
                  <a:pt x="580556" y="1719698"/>
                </a:lnTo>
                <a:lnTo>
                  <a:pt x="562467" y="1718044"/>
                </a:lnTo>
                <a:lnTo>
                  <a:pt x="548792" y="1720624"/>
                </a:lnTo>
                <a:lnTo>
                  <a:pt x="542344" y="1725584"/>
                </a:lnTo>
                <a:lnTo>
                  <a:pt x="539880" y="1735720"/>
                </a:lnTo>
                <a:lnTo>
                  <a:pt x="532638" y="1739953"/>
                </a:lnTo>
                <a:lnTo>
                  <a:pt x="525677" y="1740217"/>
                </a:lnTo>
                <a:lnTo>
                  <a:pt x="522138" y="1737125"/>
                </a:lnTo>
                <a:lnTo>
                  <a:pt x="520997" y="1729370"/>
                </a:lnTo>
                <a:lnTo>
                  <a:pt x="517906" y="1727882"/>
                </a:lnTo>
                <a:lnTo>
                  <a:pt x="510052" y="1737324"/>
                </a:lnTo>
                <a:lnTo>
                  <a:pt x="503156" y="1740846"/>
                </a:lnTo>
                <a:lnTo>
                  <a:pt x="466780" y="1739953"/>
                </a:lnTo>
                <a:lnTo>
                  <a:pt x="456297" y="1744913"/>
                </a:lnTo>
                <a:lnTo>
                  <a:pt x="445169" y="1746765"/>
                </a:lnTo>
                <a:lnTo>
                  <a:pt x="433430" y="1745343"/>
                </a:lnTo>
                <a:lnTo>
                  <a:pt x="418548" y="1739539"/>
                </a:lnTo>
                <a:lnTo>
                  <a:pt x="401600" y="1741193"/>
                </a:lnTo>
                <a:lnTo>
                  <a:pt x="391448" y="1735802"/>
                </a:lnTo>
                <a:lnTo>
                  <a:pt x="387926" y="1738084"/>
                </a:lnTo>
                <a:lnTo>
                  <a:pt x="381395" y="1748600"/>
                </a:lnTo>
                <a:lnTo>
                  <a:pt x="374070" y="1750254"/>
                </a:lnTo>
                <a:lnTo>
                  <a:pt x="367886" y="1747790"/>
                </a:lnTo>
                <a:lnTo>
                  <a:pt x="363306" y="1741341"/>
                </a:lnTo>
                <a:lnTo>
                  <a:pt x="360478" y="1723534"/>
                </a:lnTo>
                <a:lnTo>
                  <a:pt x="355270" y="1709661"/>
                </a:lnTo>
                <a:lnTo>
                  <a:pt x="355270" y="1709661"/>
                </a:lnTo>
                <a:lnTo>
                  <a:pt x="360561" y="1673747"/>
                </a:lnTo>
                <a:lnTo>
                  <a:pt x="362066" y="1639421"/>
                </a:lnTo>
                <a:lnTo>
                  <a:pt x="370895" y="1592132"/>
                </a:lnTo>
                <a:lnTo>
                  <a:pt x="370895" y="1576854"/>
                </a:lnTo>
                <a:lnTo>
                  <a:pt x="367886" y="1561245"/>
                </a:lnTo>
                <a:lnTo>
                  <a:pt x="369837" y="1539270"/>
                </a:lnTo>
                <a:lnTo>
                  <a:pt x="364281" y="1518867"/>
                </a:lnTo>
                <a:lnTo>
                  <a:pt x="380502" y="1473264"/>
                </a:lnTo>
                <a:lnTo>
                  <a:pt x="380237" y="1469824"/>
                </a:lnTo>
                <a:lnTo>
                  <a:pt x="367175" y="1452893"/>
                </a:lnTo>
                <a:lnTo>
                  <a:pt x="360114" y="1447404"/>
                </a:lnTo>
                <a:lnTo>
                  <a:pt x="334436" y="1435134"/>
                </a:lnTo>
                <a:lnTo>
                  <a:pt x="316529" y="1406199"/>
                </a:lnTo>
                <a:lnTo>
                  <a:pt x="309733" y="1400114"/>
                </a:lnTo>
                <a:lnTo>
                  <a:pt x="295976" y="1392954"/>
                </a:lnTo>
                <a:lnTo>
                  <a:pt x="292884" y="1389647"/>
                </a:lnTo>
                <a:lnTo>
                  <a:pt x="289346" y="1379859"/>
                </a:lnTo>
                <a:lnTo>
                  <a:pt x="289792" y="1366631"/>
                </a:lnTo>
                <a:lnTo>
                  <a:pt x="311502" y="1327278"/>
                </a:lnTo>
                <a:lnTo>
                  <a:pt x="317141" y="1313422"/>
                </a:lnTo>
                <a:lnTo>
                  <a:pt x="322349" y="1281461"/>
                </a:lnTo>
                <a:lnTo>
                  <a:pt x="337098" y="1258180"/>
                </a:lnTo>
                <a:lnTo>
                  <a:pt x="333642" y="1247581"/>
                </a:lnTo>
                <a:lnTo>
                  <a:pt x="316182" y="1236651"/>
                </a:lnTo>
                <a:lnTo>
                  <a:pt x="307914" y="1226053"/>
                </a:lnTo>
                <a:lnTo>
                  <a:pt x="302524" y="1215107"/>
                </a:lnTo>
                <a:lnTo>
                  <a:pt x="297564" y="1194041"/>
                </a:lnTo>
                <a:lnTo>
                  <a:pt x="297911" y="1157930"/>
                </a:lnTo>
                <a:lnTo>
                  <a:pt x="304971" y="1140816"/>
                </a:lnTo>
                <a:lnTo>
                  <a:pt x="314892" y="1134814"/>
                </a:lnTo>
                <a:lnTo>
                  <a:pt x="351434" y="1133309"/>
                </a:lnTo>
                <a:lnTo>
                  <a:pt x="389811" y="1128349"/>
                </a:lnTo>
                <a:lnTo>
                  <a:pt x="418482" y="1115650"/>
                </a:lnTo>
                <a:lnTo>
                  <a:pt x="422021" y="1117304"/>
                </a:lnTo>
                <a:lnTo>
                  <a:pt x="417341" y="1131242"/>
                </a:lnTo>
                <a:lnTo>
                  <a:pt x="419639" y="1135310"/>
                </a:lnTo>
                <a:lnTo>
                  <a:pt x="423343" y="1136368"/>
                </a:lnTo>
                <a:lnTo>
                  <a:pt x="445037" y="1127092"/>
                </a:lnTo>
                <a:lnTo>
                  <a:pt x="451039" y="1117171"/>
                </a:lnTo>
                <a:lnTo>
                  <a:pt x="458645" y="1111335"/>
                </a:lnTo>
                <a:lnTo>
                  <a:pt x="485299" y="1102092"/>
                </a:lnTo>
                <a:lnTo>
                  <a:pt x="500180" y="1093080"/>
                </a:lnTo>
                <a:lnTo>
                  <a:pt x="516599" y="1094734"/>
                </a:lnTo>
                <a:lnTo>
                  <a:pt x="520121" y="1088632"/>
                </a:lnTo>
                <a:lnTo>
                  <a:pt x="518699" y="1032067"/>
                </a:lnTo>
                <a:lnTo>
                  <a:pt x="516236" y="1025635"/>
                </a:lnTo>
                <a:lnTo>
                  <a:pt x="493566" y="1018905"/>
                </a:lnTo>
                <a:lnTo>
                  <a:pt x="465060" y="1003131"/>
                </a:lnTo>
                <a:lnTo>
                  <a:pt x="439117" y="995459"/>
                </a:lnTo>
                <a:lnTo>
                  <a:pt x="435414" y="992350"/>
                </a:lnTo>
                <a:lnTo>
                  <a:pt x="434256" y="985389"/>
                </a:lnTo>
                <a:lnTo>
                  <a:pt x="429395" y="979024"/>
                </a:lnTo>
                <a:lnTo>
                  <a:pt x="418912" y="981057"/>
                </a:lnTo>
                <a:lnTo>
                  <a:pt x="395515" y="990069"/>
                </a:lnTo>
                <a:lnTo>
                  <a:pt x="378220" y="989887"/>
                </a:lnTo>
                <a:lnTo>
                  <a:pt x="353418" y="958752"/>
                </a:lnTo>
                <a:lnTo>
                  <a:pt x="304442" y="919383"/>
                </a:lnTo>
                <a:lnTo>
                  <a:pt x="299234" y="913298"/>
                </a:lnTo>
                <a:lnTo>
                  <a:pt x="298175" y="883204"/>
                </a:lnTo>
                <a:lnTo>
                  <a:pt x="307170" y="867513"/>
                </a:lnTo>
                <a:lnTo>
                  <a:pt x="349962" y="855774"/>
                </a:lnTo>
                <a:lnTo>
                  <a:pt x="356675" y="851871"/>
                </a:lnTo>
                <a:lnTo>
                  <a:pt x="361354" y="844910"/>
                </a:lnTo>
                <a:lnTo>
                  <a:pt x="360743" y="831054"/>
                </a:lnTo>
                <a:lnTo>
                  <a:pt x="355187" y="802201"/>
                </a:lnTo>
                <a:lnTo>
                  <a:pt x="349532" y="788345"/>
                </a:lnTo>
                <a:lnTo>
                  <a:pt x="346093" y="784889"/>
                </a:lnTo>
                <a:lnTo>
                  <a:pt x="320762" y="783137"/>
                </a:lnTo>
                <a:lnTo>
                  <a:pt x="295877" y="777928"/>
                </a:lnTo>
                <a:lnTo>
                  <a:pt x="276118" y="777399"/>
                </a:lnTo>
                <a:lnTo>
                  <a:pt x="268611" y="774488"/>
                </a:lnTo>
                <a:lnTo>
                  <a:pt x="252077" y="753672"/>
                </a:lnTo>
                <a:lnTo>
                  <a:pt x="218891" y="719329"/>
                </a:lnTo>
                <a:lnTo>
                  <a:pt x="201331" y="706547"/>
                </a:lnTo>
                <a:lnTo>
                  <a:pt x="173437" y="694973"/>
                </a:lnTo>
                <a:lnTo>
                  <a:pt x="144154" y="673164"/>
                </a:lnTo>
                <a:lnTo>
                  <a:pt x="134448" y="658431"/>
                </a:lnTo>
                <a:lnTo>
                  <a:pt x="112391" y="633910"/>
                </a:lnTo>
                <a:lnTo>
                  <a:pt x="100387" y="635151"/>
                </a:lnTo>
                <a:lnTo>
                  <a:pt x="77238" y="647221"/>
                </a:lnTo>
                <a:lnTo>
                  <a:pt x="70261" y="646890"/>
                </a:lnTo>
                <a:lnTo>
                  <a:pt x="63117" y="644228"/>
                </a:lnTo>
                <a:lnTo>
                  <a:pt x="50931" y="631083"/>
                </a:lnTo>
                <a:lnTo>
                  <a:pt x="32743" y="628520"/>
                </a:lnTo>
                <a:lnTo>
                  <a:pt x="35819" y="620137"/>
                </a:lnTo>
                <a:lnTo>
                  <a:pt x="41920" y="614581"/>
                </a:lnTo>
                <a:lnTo>
                  <a:pt x="56040" y="610877"/>
                </a:lnTo>
                <a:lnTo>
                  <a:pt x="82595" y="611043"/>
                </a:lnTo>
                <a:lnTo>
                  <a:pt x="85241" y="603106"/>
                </a:lnTo>
                <a:lnTo>
                  <a:pt x="74394" y="571260"/>
                </a:lnTo>
                <a:lnTo>
                  <a:pt x="65647" y="553072"/>
                </a:lnTo>
                <a:lnTo>
                  <a:pt x="59744" y="548111"/>
                </a:lnTo>
                <a:lnTo>
                  <a:pt x="35653" y="542721"/>
                </a:lnTo>
                <a:lnTo>
                  <a:pt x="29205" y="539199"/>
                </a:lnTo>
                <a:lnTo>
                  <a:pt x="21714" y="529130"/>
                </a:lnTo>
                <a:lnTo>
                  <a:pt x="19052" y="511851"/>
                </a:lnTo>
                <a:lnTo>
                  <a:pt x="20574" y="496573"/>
                </a:lnTo>
                <a:lnTo>
                  <a:pt x="24872" y="489413"/>
                </a:lnTo>
                <a:lnTo>
                  <a:pt x="38563" y="476185"/>
                </a:lnTo>
                <a:lnTo>
                  <a:pt x="43424" y="463139"/>
                </a:lnTo>
                <a:lnTo>
                  <a:pt x="45177" y="448258"/>
                </a:lnTo>
                <a:lnTo>
                  <a:pt x="54883" y="435030"/>
                </a:lnTo>
                <a:lnTo>
                  <a:pt x="61861" y="420298"/>
                </a:lnTo>
                <a:lnTo>
                  <a:pt x="77916" y="376448"/>
                </a:lnTo>
                <a:lnTo>
                  <a:pt x="82876" y="353299"/>
                </a:lnTo>
                <a:lnTo>
                  <a:pt x="74774" y="328497"/>
                </a:lnTo>
                <a:lnTo>
                  <a:pt x="60207" y="304670"/>
                </a:lnTo>
                <a:lnTo>
                  <a:pt x="47227" y="288136"/>
                </a:lnTo>
                <a:lnTo>
                  <a:pt x="24806" y="265962"/>
                </a:lnTo>
                <a:lnTo>
                  <a:pt x="20325" y="236944"/>
                </a:lnTo>
                <a:lnTo>
                  <a:pt x="16341" y="226081"/>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5" name="Freeform: Shape 14">
            <a:extLst>
              <a:ext uri="{FF2B5EF4-FFF2-40B4-BE49-F238E27FC236}">
                <a16:creationId xmlns:a16="http://schemas.microsoft.com/office/drawing/2014/main" id="{8CBB2FB5-789A-46C0-BED1-E219870919DA}"/>
              </a:ext>
            </a:extLst>
          </p:cNvPr>
          <p:cNvSpPr/>
          <p:nvPr/>
        </p:nvSpPr>
        <p:spPr>
          <a:xfrm>
            <a:off x="1828594" y="3925433"/>
            <a:ext cx="395494" cy="304933"/>
          </a:xfrm>
          <a:custGeom>
            <a:avLst/>
            <a:gdLst>
              <a:gd fmla="*/ 211847 w 395494" name="connsiteX0"/>
              <a:gd fmla="*/ -462 h 304933" name="connsiteY0"/>
              <a:gd fmla="*/ 228167 w 395494" name="connsiteX1"/>
              <a:gd fmla="*/ 9607 h 304933" name="connsiteY1"/>
              <a:gd fmla="*/ 272381 w 395494" name="connsiteX2"/>
              <a:gd fmla="*/ 6516 h 304933" name="connsiteY2"/>
              <a:gd fmla="*/ 286601 w 395494" name="connsiteX3"/>
              <a:gd fmla="*/ 8169 h 304933" name="connsiteY3"/>
              <a:gd fmla="*/ 297977 w 395494" name="connsiteX4"/>
              <a:gd fmla="*/ 12418 h 304933" name="connsiteY4"/>
              <a:gd fmla="*/ 329740 w 395494" name="connsiteX5"/>
              <a:gd fmla="*/ 32095 h 304933" name="connsiteY5"/>
              <a:gd fmla="*/ 351004 w 395494" name="connsiteX6"/>
              <a:gd fmla="*/ 41520 h 304933" name="connsiteY6"/>
              <a:gd fmla="*/ 370680 w 395494" name="connsiteX7"/>
              <a:gd fmla="*/ 73035 h 304933" name="connsiteY7"/>
              <a:gd fmla="*/ 382784 w 395494" name="connsiteX8"/>
              <a:gd fmla="*/ 79649 h 304933" name="connsiteY8"/>
              <a:gd fmla="*/ 389397 w 395494" name="connsiteX9"/>
              <a:gd fmla="*/ 87503 h 304933" name="connsiteY9"/>
              <a:gd fmla="*/ 393101 w 395494" name="connsiteX10"/>
              <a:gd fmla="*/ 95621 h 304933" name="connsiteY10"/>
              <a:gd fmla="*/ 393101 w 395494" name="connsiteX11"/>
              <a:gd fmla="*/ 100582 h 304933" name="connsiteY11"/>
              <a:gd fmla="*/ 390356 w 395494" name="connsiteX12"/>
              <a:gd fmla="*/ 103889 h 304933" name="connsiteY12"/>
              <a:gd fmla="*/ 394870 w 395494" name="connsiteX13"/>
              <a:gd fmla="*/ 113065 h 304933" name="connsiteY13"/>
              <a:gd fmla="*/ 394870 w 395494" name="connsiteX14"/>
              <a:gd fmla="*/ 116505 h 304933" name="connsiteY14"/>
              <a:gd fmla="*/ 390803 w 395494" name="connsiteX15"/>
              <a:gd fmla="*/ 122325 h 304933" name="connsiteY15"/>
              <a:gd fmla="*/ 392754 w 395494" name="connsiteX16"/>
              <a:gd fmla="*/ 126111 h 304933" name="connsiteY16"/>
              <a:gd fmla="*/ 388256 w 395494" name="connsiteX17"/>
              <a:gd fmla="*/ 129418 h 304933" name="connsiteY17"/>
              <a:gd fmla="*/ 384950 w 395494" name="connsiteX18"/>
              <a:gd fmla="*/ 143903 h 304933" name="connsiteY18"/>
              <a:gd fmla="*/ 378683 w 395494" name="connsiteX19"/>
              <a:gd fmla="*/ 151310 h 304933" name="connsiteY19"/>
              <a:gd fmla="*/ 378683 w 395494" name="connsiteX20"/>
              <a:gd fmla="*/ 156271 h 304933" name="connsiteY20"/>
              <a:gd fmla="*/ 364215 w 395494" name="connsiteX21"/>
              <a:gd fmla="*/ 156618 h 304933" name="connsiteY21"/>
              <a:gd fmla="*/ 360908 w 395494" name="connsiteX22"/>
              <a:gd fmla="*/ 159776 h 304933" name="connsiteY22"/>
              <a:gd fmla="*/ 330186 w 395494" name="connsiteX23"/>
              <a:gd fmla="*/ 214771 h 304933" name="connsiteY23"/>
              <a:gd fmla="*/ 312445 w 395494" name="connsiteX24"/>
              <a:gd fmla="*/ 237539 h 304933" name="connsiteY24"/>
              <a:gd fmla="*/ 317570 w 395494" name="connsiteX25"/>
              <a:gd fmla="*/ 270609 h 304933" name="connsiteY25"/>
              <a:gd fmla="*/ 317918 w 395494" name="connsiteX26"/>
              <a:gd fmla="*/ 296204 h 304933" name="connsiteY26"/>
              <a:gd fmla="*/ 317918 w 395494" name="connsiteX27"/>
              <a:gd fmla="*/ 296204 h 304933" name="connsiteY27"/>
              <a:gd fmla="*/ 240204 w 395494" name="connsiteX28"/>
              <a:gd fmla="*/ 295493 h 304933" name="connsiteY28"/>
              <a:gd fmla="*/ 209020 w 395494" name="connsiteX29"/>
              <a:gd fmla="*/ 269732 h 304933" name="connsiteY29"/>
              <a:gd fmla="*/ 207267 w 395494" name="connsiteX30"/>
              <a:gd fmla="*/ 273155 h 304933" name="connsiteY30"/>
              <a:gd fmla="*/ 206374 w 395494" name="connsiteX31"/>
              <a:gd fmla="*/ 293724 h 304933" name="connsiteY31"/>
              <a:gd fmla="*/ 199942 w 395494" name="connsiteX32"/>
              <a:gd fmla="*/ 302818 h 304933" name="connsiteY32"/>
              <a:gd fmla="*/ 185375 w 395494" name="connsiteX33"/>
              <a:gd fmla="*/ 304472 h 304933" name="connsiteY33"/>
              <a:gd fmla="*/ 160854 w 395494" name="connsiteX34"/>
              <a:gd fmla="*/ 297593 h 304933" name="connsiteY34"/>
              <a:gd fmla="*/ 136730 w 395494" name="connsiteX35"/>
              <a:gd fmla="*/ 280066 h 304933" name="connsiteY35"/>
              <a:gd fmla="*/ 130546 w 395494" name="connsiteX36"/>
              <a:gd fmla="*/ 270013 h 304933" name="connsiteY36"/>
              <a:gd fmla="*/ 133853 w 395494" name="connsiteX37"/>
              <a:gd fmla="*/ 263399 h 304933" name="connsiteY37"/>
              <a:gd fmla="*/ 151148 w 395494" name="connsiteX38"/>
              <a:gd fmla="*/ 261018 h 304933" name="connsiteY38"/>
              <a:gd fmla="*/ 160226 w 395494" name="connsiteX39"/>
              <a:gd fmla="*/ 254404 h 304933" name="connsiteY39"/>
              <a:gd fmla="*/ 163533 w 395494" name="connsiteX40"/>
              <a:gd fmla="*/ 230313 h 304933" name="connsiteY40"/>
              <a:gd fmla="*/ 169981 w 395494" name="connsiteX41"/>
              <a:gd fmla="*/ 214341 h 304933" name="connsiteY41"/>
              <a:gd fmla="*/ 168229 w 395494" name="connsiteX42"/>
              <a:gd fmla="*/ 204552 h 304933" name="connsiteY42"/>
              <a:gd fmla="*/ 164690 w 395494" name="connsiteX43"/>
              <a:gd fmla="*/ 201642 h 304933" name="connsiteY43"/>
              <a:gd fmla="*/ 144567 w 395494" name="connsiteX44"/>
              <a:gd fmla="*/ 194764 h 304933" name="connsiteY44"/>
              <a:gd fmla="*/ 142104 w 395494" name="connsiteX45"/>
              <a:gd fmla="*/ 191308 h 304933" name="connsiteY45"/>
              <a:gd fmla="*/ 151363 w 395494" name="connsiteX46"/>
              <a:gd fmla="*/ 174773 h 304933" name="connsiteY46"/>
              <a:gd fmla="*/ 150123 w 395494" name="connsiteX47"/>
              <a:gd fmla="*/ 168440 h 304933" name="connsiteY47"/>
              <a:gd fmla="*/ 143509 w 395494" name="connsiteX48"/>
              <a:gd fmla="*/ 166936 h 304933" name="connsiteY48"/>
              <a:gd fmla="*/ 123568 w 395494" name="connsiteX49"/>
              <a:gd fmla="*/ 169664 h 304933" name="connsiteY49"/>
              <a:gd fmla="*/ 96385 w 395494" name="connsiteX50"/>
              <a:gd fmla="*/ 161909 h 304933" name="connsiteY50"/>
              <a:gd fmla="*/ 82446 w 395494" name="connsiteX51"/>
              <a:gd fmla="*/ 163860 h 304933" name="connsiteY51"/>
              <a:gd fmla="*/ 76262 w 395494" name="connsiteX52"/>
              <a:gd fmla="*/ 167729 h 304933" name="connsiteY52"/>
              <a:gd fmla="*/ 71302 w 395494" name="connsiteX53"/>
              <a:gd fmla="*/ 173897 h 304933" name="connsiteY53"/>
              <a:gd fmla="*/ 72807 w 395494" name="connsiteX54"/>
              <a:gd fmla="*/ 187306 h 304933" name="connsiteY54"/>
              <a:gd fmla="*/ 68392 w 395494" name="connsiteX55"/>
              <a:gd fmla="*/ 196946 h 304933" name="connsiteY55"/>
              <a:gd fmla="*/ 58240 w 395494" name="connsiteX56"/>
              <a:gd fmla="*/ 200253 h 304933" name="connsiteY56"/>
              <a:gd fmla="*/ 48186 w 395494" name="connsiteX57"/>
              <a:gd fmla="*/ 195756 h 304933" name="connsiteY57"/>
              <a:gd fmla="*/ 27882 w 395494" name="connsiteX58"/>
              <a:gd fmla="*/ 175997 h 304933" name="connsiteY58"/>
              <a:gd fmla="*/ -624 w 395494" name="connsiteX59"/>
              <a:gd fmla="*/ 133106 h 304933" name="connsiteY59"/>
              <a:gd fmla="*/ -624 w 395494" name="connsiteX60"/>
              <a:gd fmla="*/ 133106 h 304933" name="connsiteY60"/>
              <a:gd fmla="*/ 7412 w 395494" name="connsiteX61"/>
              <a:gd fmla="*/ 124838 h 304933" name="connsiteY61"/>
              <a:gd fmla="*/ 11909 w 395494" name="connsiteX62"/>
              <a:gd fmla="*/ 111611 h 304933" name="connsiteY62"/>
              <a:gd fmla="*/ 21615 w 395494" name="connsiteX63"/>
              <a:gd fmla="*/ 105873 h 304933" name="connsiteY63"/>
              <a:gd fmla="*/ 32214 w 395494" name="connsiteX64"/>
              <a:gd fmla="*/ 102797 h 304933" name="connsiteY64"/>
              <a:gd fmla="*/ 42350 w 395494" name="connsiteX65"/>
              <a:gd fmla="*/ 93058 h 304933" name="connsiteY65"/>
              <a:gd fmla="*/ 62191 w 395494" name="connsiteX66"/>
              <a:gd fmla="*/ 95191 h 304933" name="connsiteY66"/>
              <a:gd fmla="*/ 69334 w 395494" name="connsiteX67"/>
              <a:gd fmla="*/ 98184 h 304933" name="connsiteY67"/>
              <a:gd fmla="*/ 78164 w 395494" name="connsiteX68"/>
              <a:gd fmla="*/ 95803 h 304933" name="connsiteY68"/>
              <a:gd fmla="*/ 88085 w 395494" name="connsiteX69"/>
              <a:gd fmla="*/ 89636 h 304933" name="connsiteY69"/>
              <a:gd fmla="*/ 99461 w 395494" name="connsiteX70"/>
              <a:gd fmla="*/ 70306 h 304933" name="connsiteY70"/>
              <a:gd fmla="*/ 98320 w 395494" name="connsiteX71"/>
              <a:gd fmla="*/ 55756 h 304933" name="connsiteY71"/>
              <a:gd fmla="*/ 102387 w 395494" name="connsiteX72"/>
              <a:gd fmla="*/ 43735 h 304933" name="connsiteY72"/>
              <a:gd fmla="*/ 110225 w 395494" name="connsiteX73"/>
              <a:gd fmla="*/ 31483 h 304933" name="connsiteY73"/>
              <a:gd fmla="*/ 115698 w 395494" name="connsiteX74"/>
              <a:gd fmla="*/ 26969 h 304933" name="connsiteY74"/>
              <a:gd fmla="*/ 158688 w 395494" name="connsiteX75"/>
              <a:gd fmla="*/ 12088 h 304933" name="connsiteY75"/>
              <a:gd fmla="*/ 199099 w 395494" name="connsiteX76"/>
              <a:gd fmla="*/ 6086 h 304933" name="connsiteY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b="b" l="l" r="r" t="t"/>
            <a:pathLst>
              <a:path h="304933" w="395494">
                <a:moveTo>
                  <a:pt x="211847" y="-462"/>
                </a:moveTo>
                <a:lnTo>
                  <a:pt x="228167" y="9607"/>
                </a:lnTo>
                <a:lnTo>
                  <a:pt x="272381" y="6516"/>
                </a:lnTo>
                <a:lnTo>
                  <a:pt x="286601" y="8169"/>
                </a:lnTo>
                <a:lnTo>
                  <a:pt x="297977" y="12418"/>
                </a:lnTo>
                <a:lnTo>
                  <a:pt x="329740" y="32095"/>
                </a:lnTo>
                <a:lnTo>
                  <a:pt x="351004" y="41520"/>
                </a:lnTo>
                <a:lnTo>
                  <a:pt x="370680" y="73035"/>
                </a:lnTo>
                <a:lnTo>
                  <a:pt x="382784" y="79649"/>
                </a:lnTo>
                <a:lnTo>
                  <a:pt x="389397" y="87503"/>
                </a:lnTo>
                <a:lnTo>
                  <a:pt x="393101" y="95621"/>
                </a:lnTo>
                <a:lnTo>
                  <a:pt x="393101" y="100582"/>
                </a:lnTo>
                <a:lnTo>
                  <a:pt x="390356" y="103889"/>
                </a:lnTo>
                <a:lnTo>
                  <a:pt x="394870" y="113065"/>
                </a:lnTo>
                <a:lnTo>
                  <a:pt x="394870" y="116505"/>
                </a:lnTo>
                <a:lnTo>
                  <a:pt x="390803" y="122325"/>
                </a:lnTo>
                <a:lnTo>
                  <a:pt x="392754" y="126111"/>
                </a:lnTo>
                <a:lnTo>
                  <a:pt x="388256" y="129418"/>
                </a:lnTo>
                <a:lnTo>
                  <a:pt x="384950" y="143903"/>
                </a:lnTo>
                <a:lnTo>
                  <a:pt x="378683" y="151310"/>
                </a:lnTo>
                <a:lnTo>
                  <a:pt x="378683" y="156271"/>
                </a:lnTo>
                <a:lnTo>
                  <a:pt x="364215" y="156618"/>
                </a:lnTo>
                <a:lnTo>
                  <a:pt x="360908" y="159776"/>
                </a:lnTo>
                <a:lnTo>
                  <a:pt x="330186" y="214771"/>
                </a:lnTo>
                <a:lnTo>
                  <a:pt x="312445" y="237539"/>
                </a:lnTo>
                <a:lnTo>
                  <a:pt x="317570" y="270609"/>
                </a:lnTo>
                <a:lnTo>
                  <a:pt x="317918" y="296204"/>
                </a:lnTo>
                <a:lnTo>
                  <a:pt x="317918" y="296204"/>
                </a:lnTo>
                <a:lnTo>
                  <a:pt x="240204" y="295493"/>
                </a:lnTo>
                <a:lnTo>
                  <a:pt x="209020" y="269732"/>
                </a:lnTo>
                <a:lnTo>
                  <a:pt x="207267" y="273155"/>
                </a:lnTo>
                <a:lnTo>
                  <a:pt x="206374" y="293724"/>
                </a:lnTo>
                <a:lnTo>
                  <a:pt x="199942" y="302818"/>
                </a:lnTo>
                <a:lnTo>
                  <a:pt x="185375" y="304472"/>
                </a:lnTo>
                <a:lnTo>
                  <a:pt x="160854" y="297593"/>
                </a:lnTo>
                <a:lnTo>
                  <a:pt x="136730" y="280066"/>
                </a:lnTo>
                <a:lnTo>
                  <a:pt x="130546" y="270013"/>
                </a:lnTo>
                <a:lnTo>
                  <a:pt x="133853" y="263399"/>
                </a:lnTo>
                <a:lnTo>
                  <a:pt x="151148" y="261018"/>
                </a:lnTo>
                <a:lnTo>
                  <a:pt x="160226" y="254404"/>
                </a:lnTo>
                <a:lnTo>
                  <a:pt x="163533" y="230313"/>
                </a:lnTo>
                <a:lnTo>
                  <a:pt x="169981" y="214341"/>
                </a:lnTo>
                <a:lnTo>
                  <a:pt x="168229" y="204552"/>
                </a:lnTo>
                <a:lnTo>
                  <a:pt x="164690" y="201642"/>
                </a:lnTo>
                <a:lnTo>
                  <a:pt x="144567" y="194764"/>
                </a:lnTo>
                <a:lnTo>
                  <a:pt x="142104" y="191308"/>
                </a:lnTo>
                <a:lnTo>
                  <a:pt x="151363" y="174773"/>
                </a:lnTo>
                <a:lnTo>
                  <a:pt x="150123" y="168440"/>
                </a:lnTo>
                <a:lnTo>
                  <a:pt x="143509" y="166936"/>
                </a:lnTo>
                <a:lnTo>
                  <a:pt x="123568" y="169664"/>
                </a:lnTo>
                <a:lnTo>
                  <a:pt x="96385" y="161909"/>
                </a:lnTo>
                <a:lnTo>
                  <a:pt x="82446" y="163860"/>
                </a:lnTo>
                <a:lnTo>
                  <a:pt x="76262" y="167729"/>
                </a:lnTo>
                <a:lnTo>
                  <a:pt x="71302" y="173897"/>
                </a:lnTo>
                <a:lnTo>
                  <a:pt x="72807" y="187306"/>
                </a:lnTo>
                <a:lnTo>
                  <a:pt x="68392" y="196946"/>
                </a:lnTo>
                <a:lnTo>
                  <a:pt x="58240" y="200253"/>
                </a:lnTo>
                <a:lnTo>
                  <a:pt x="48186" y="195756"/>
                </a:lnTo>
                <a:lnTo>
                  <a:pt x="27882" y="175997"/>
                </a:lnTo>
                <a:lnTo>
                  <a:pt x="-624" y="133106"/>
                </a:lnTo>
                <a:lnTo>
                  <a:pt x="-624" y="133106"/>
                </a:lnTo>
                <a:lnTo>
                  <a:pt x="7412" y="124838"/>
                </a:lnTo>
                <a:lnTo>
                  <a:pt x="11909" y="111611"/>
                </a:lnTo>
                <a:lnTo>
                  <a:pt x="21615" y="105873"/>
                </a:lnTo>
                <a:lnTo>
                  <a:pt x="32214" y="102797"/>
                </a:lnTo>
                <a:lnTo>
                  <a:pt x="42350" y="93058"/>
                </a:lnTo>
                <a:lnTo>
                  <a:pt x="62191" y="95191"/>
                </a:lnTo>
                <a:lnTo>
                  <a:pt x="69334" y="98184"/>
                </a:lnTo>
                <a:lnTo>
                  <a:pt x="78164" y="95803"/>
                </a:lnTo>
                <a:lnTo>
                  <a:pt x="88085" y="89636"/>
                </a:lnTo>
                <a:lnTo>
                  <a:pt x="99461" y="70306"/>
                </a:lnTo>
                <a:lnTo>
                  <a:pt x="98320" y="55756"/>
                </a:lnTo>
                <a:lnTo>
                  <a:pt x="102387" y="43735"/>
                </a:lnTo>
                <a:lnTo>
                  <a:pt x="110225" y="31483"/>
                </a:lnTo>
                <a:lnTo>
                  <a:pt x="115698" y="26969"/>
                </a:lnTo>
                <a:lnTo>
                  <a:pt x="158688" y="12088"/>
                </a:lnTo>
                <a:lnTo>
                  <a:pt x="199099" y="6086"/>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6" name="Freeform: Shape 15">
            <a:extLst>
              <a:ext uri="{FF2B5EF4-FFF2-40B4-BE49-F238E27FC236}">
                <a16:creationId xmlns:a16="http://schemas.microsoft.com/office/drawing/2014/main" id="{888EAB58-C89D-4524-9462-95964B3967D2}"/>
              </a:ext>
            </a:extLst>
          </p:cNvPr>
          <p:cNvSpPr/>
          <p:nvPr/>
        </p:nvSpPr>
        <p:spPr>
          <a:xfrm>
            <a:off x="3209229" y="3471257"/>
            <a:ext cx="1048352" cy="1571445"/>
          </a:xfrm>
          <a:custGeom>
            <a:avLst/>
            <a:gdLst>
              <a:gd fmla="*/ 165533 w 1048352" name="connsiteX0"/>
              <a:gd fmla="*/ 1297417 h 1571445" name="connsiteY0"/>
              <a:gd fmla="*/ 192270 w 1048352" name="connsiteX1"/>
              <a:gd fmla="*/ 1303336 h 1571445" name="connsiteY1"/>
              <a:gd fmla="*/ 219007 w 1048352" name="connsiteX2"/>
              <a:gd fmla="*/ 1295647 h 1571445" name="connsiteY2"/>
              <a:gd fmla="*/ 234301 w 1048352" name="connsiteX3"/>
              <a:gd fmla="*/ 1249714 h 1571445" name="connsiteY3"/>
              <a:gd fmla="*/ 234301 w 1048352" name="connsiteX4"/>
              <a:gd fmla="*/ 1211502 h 1571445" name="connsiteY4"/>
              <a:gd fmla="*/ 219023 w 1048352" name="connsiteX5"/>
              <a:gd fmla="*/ 1177077 h 1571445" name="connsiteY5"/>
              <a:gd fmla="*/ 203762 w 1048352" name="connsiteX6"/>
              <a:gd fmla="*/ 1150356 h 1571445" name="connsiteY6"/>
              <a:gd fmla="*/ 180811 w 1048352" name="connsiteX7"/>
              <a:gd fmla="*/ 1150356 h 1571445" name="connsiteY7"/>
              <a:gd fmla="*/ 157878 w 1048352" name="connsiteX8"/>
              <a:gd fmla="*/ 1131292 h 1571445" name="connsiteY8"/>
              <a:gd fmla="*/ 150206 w 1048352" name="connsiteX9"/>
              <a:gd fmla="*/ 1112228 h 1571445" name="connsiteY9"/>
              <a:gd fmla="*/ 131141 w 1048352" name="connsiteX10"/>
              <a:gd fmla="*/ 1077819 h 1571445" name="connsiteY10"/>
              <a:gd fmla="*/ 104404 w 1048352" name="connsiteX11"/>
              <a:gd fmla="*/ 1058754 h 1571445" name="connsiteY11"/>
              <a:gd fmla="*/ 89044 w 1048352" name="connsiteX12"/>
              <a:gd fmla="*/ 1039689 h 1571445" name="connsiteY12"/>
              <a:gd fmla="*/ 69979 w 1048352" name="connsiteX13"/>
              <a:gd fmla="*/ 1032017 h 1571445" name="connsiteY13"/>
              <a:gd fmla="*/ 47045 w 1048352" name="connsiteX14"/>
              <a:gd fmla="*/ 1012953 h 1571445" name="connsiteY14"/>
              <a:gd fmla="*/ 39373 w 1048352" name="connsiteX15"/>
              <a:gd fmla="*/ 948104 h 1571445" name="connsiteY15"/>
              <a:gd fmla="*/ 36711 w 1048352" name="connsiteX16"/>
              <a:gd fmla="*/ 945904 h 1571445" name="connsiteY16"/>
              <a:gd fmla="*/ 40779 w 1048352" name="connsiteX17"/>
              <a:gd fmla="*/ 942597 h 1571445" name="connsiteY17"/>
              <a:gd fmla="*/ 39125 w 1048352" name="connsiteX18"/>
              <a:gd fmla="*/ 934661 h 1571445" name="connsiteY18"/>
              <a:gd fmla="*/ 40878 w 1048352" name="connsiteX19"/>
              <a:gd fmla="*/ 929122 h 1571445" name="connsiteY19"/>
              <a:gd fmla="*/ 32412 w 1048352" name="connsiteX20"/>
              <a:gd fmla="*/ 906965 h 1571445" name="connsiteY20"/>
              <a:gd fmla="*/ 30643 w 1048352" name="connsiteX21"/>
              <a:gd fmla="*/ 897044 h 1571445" name="connsiteY21"/>
              <a:gd fmla="*/ 31271 w 1048352" name="connsiteX22"/>
              <a:gd fmla="*/ 849308 h 1571445" name="connsiteY22"/>
              <a:gd fmla="*/ 38233 w 1048352" name="connsiteX23"/>
              <a:gd fmla="*/ 838445 h 1571445" name="connsiteY23"/>
              <a:gd fmla="*/ 39555 w 1048352" name="connsiteX24"/>
              <a:gd fmla="*/ 830608 h 1571445" name="connsiteY24"/>
              <a:gd fmla="*/ 45375 w 1048352" name="connsiteX25"/>
              <a:gd fmla="*/ 826738 h 1571445" name="connsiteY25"/>
              <a:gd fmla="*/ 42068 w 1048352" name="connsiteX26"/>
              <a:gd fmla="*/ 815164 h 1571445" name="connsiteY26"/>
              <a:gd fmla="*/ 44020 w 1048352" name="connsiteX27"/>
              <a:gd fmla="*/ 809179 h 1571445" name="connsiteY27"/>
              <a:gd fmla="*/ 44020 w 1048352" name="connsiteX28"/>
              <a:gd fmla="*/ 794297 h 1571445" name="connsiteY28"/>
              <a:gd fmla="*/ 36248 w 1048352" name="connsiteX29"/>
              <a:gd fmla="*/ 767643 h 1571445" name="connsiteY29"/>
              <a:gd fmla="*/ 29899 w 1048352" name="connsiteX30"/>
              <a:gd fmla="*/ 760236 h 1571445" name="connsiteY30"/>
              <a:gd fmla="*/ 29271 w 1048352" name="connsiteX31"/>
              <a:gd fmla="*/ 755325 h 1571445" name="connsiteY31"/>
              <a:gd fmla="*/ 32197 w 1048352" name="connsiteX32"/>
              <a:gd fmla="*/ 750579 h 1571445" name="connsiteY32"/>
              <a:gd fmla="*/ 31933 w 1048352" name="connsiteX33"/>
              <a:gd fmla="*/ 747272 h 1571445" name="connsiteY33"/>
              <a:gd fmla="*/ 20722 w 1048352" name="connsiteX34"/>
              <a:gd fmla="*/ 731300 h 1571445" name="connsiteY34"/>
              <a:gd fmla="*/ 13133 w 1048352" name="connsiteX35"/>
              <a:gd fmla="*/ 696014 h 1571445" name="connsiteY35"/>
              <a:gd fmla="*/ 5378 w 1048352" name="connsiteX36"/>
              <a:gd fmla="*/ 684440 h 1571445" name="connsiteY36"/>
              <a:gd fmla="*/ 5014 w 1048352" name="connsiteX37"/>
              <a:gd fmla="*/ 661854 h 1571445" name="connsiteY37"/>
              <a:gd fmla="*/ 8635 w 1048352" name="connsiteX38"/>
              <a:gd fmla="*/ 655422 h 1571445" name="connsiteY38"/>
              <a:gd fmla="*/ 7577 w 1048352" name="connsiteX39"/>
              <a:gd fmla="*/ 635580 h 1571445" name="connsiteY39"/>
              <a:gd fmla="*/ 12339 w 1048352" name="connsiteX40"/>
              <a:gd fmla="*/ 622865 h 1571445" name="connsiteY40"/>
              <a:gd fmla="*/ 18159 w 1048352" name="connsiteX41"/>
              <a:gd fmla="*/ 618996 h 1571445" name="connsiteY41"/>
              <a:gd fmla="*/ 23632 w 1048352" name="connsiteX42"/>
              <a:gd fmla="*/ 608744 h 1571445" name="connsiteY42"/>
              <a:gd fmla="*/ 16043 w 1048352" name="connsiteX43"/>
              <a:gd fmla="*/ 600477 h 1571445" name="connsiteY43"/>
              <a:gd fmla="*/ 14902 w 1048352" name="connsiteX44"/>
              <a:gd fmla="*/ 588208 h 1571445" name="connsiteY44"/>
              <a:gd fmla="*/ 7577 w 1048352" name="connsiteX45"/>
              <a:gd fmla="*/ 574087 h 1571445" name="connsiteY45"/>
              <a:gd fmla="*/ 1128 w 1048352" name="connsiteX46"/>
              <a:gd fmla="*/ 567126 h 1571445" name="connsiteY46"/>
              <a:gd fmla="*/ -624 w 1048352" name="connsiteX47"/>
              <a:gd fmla="*/ 552394 h 1571445" name="connsiteY47"/>
              <a:gd fmla="*/ 1029 w 1048352" name="connsiteX48"/>
              <a:gd fmla="*/ 546293 h 1571445" name="connsiteY48"/>
              <a:gd fmla="*/ 1029 w 1048352" name="connsiteX49"/>
              <a:gd fmla="*/ 546293 h 1571445" name="connsiteY49"/>
              <a:gd fmla="*/ 5990 w 1048352" name="connsiteX50"/>
              <a:gd fmla="*/ 547433 h 1571445" name="connsiteY50"/>
              <a:gd fmla="*/ 19350 w 1048352" name="connsiteX51"/>
              <a:gd fmla="*/ 545333 h 1571445" name="connsiteY51"/>
              <a:gd fmla="*/ 19350 w 1048352" name="connsiteX52"/>
              <a:gd fmla="*/ 545333 h 1571445" name="connsiteY52"/>
              <a:gd fmla="*/ 29667 w 1048352" name="connsiteX53"/>
              <a:gd fmla="*/ 548508 h 1571445" name="connsiteY53"/>
              <a:gd fmla="*/ 40084 w 1048352" name="connsiteX54"/>
              <a:gd fmla="*/ 561488 h 1571445" name="connsiteY54"/>
              <a:gd fmla="*/ 47757 w 1048352" name="connsiteX55"/>
              <a:gd fmla="*/ 559983 h 1571445" name="connsiteY55"/>
              <a:gd fmla="*/ 53312 w 1048352" name="connsiteX56"/>
              <a:gd fmla="*/ 562100 h 1571445" name="connsiteY56"/>
              <a:gd fmla="*/ 57810 w 1048352" name="connsiteX57"/>
              <a:gd fmla="*/ 567391 h 1571445" name="connsiteY57"/>
              <a:gd fmla="*/ 58173 w 1048352" name="connsiteX58"/>
              <a:gd fmla="*/ 573575 h 1571445" name="connsiteY58"/>
              <a:gd fmla="*/ 64175 w 1048352" name="connsiteX59"/>
              <a:gd fmla="*/ 579130 h 1571445" name="connsiteY59"/>
              <a:gd fmla="*/ 67697 w 1048352" name="connsiteX60"/>
              <a:gd fmla="*/ 579577 h 1571445" name="connsiteY60"/>
              <a:gd fmla="*/ 75369 w 1048352" name="connsiteX61"/>
              <a:gd fmla="*/ 575691 h 1571445" name="connsiteY61"/>
              <a:gd fmla="*/ 85290 w 1048352" name="connsiteX62"/>
              <a:gd fmla="*/ 579759 h 1571445" name="connsiteY62"/>
              <a:gd fmla="*/ 90763 w 1048352" name="connsiteX63"/>
              <a:gd fmla="*/ 573393 h 1571445" name="connsiteY63"/>
              <a:gd fmla="*/ 90598 w 1048352" name="connsiteX64"/>
              <a:gd fmla="*/ 565126 h 1571445" name="connsiteY64"/>
              <a:gd fmla="*/ 93045 w 1048352" name="connsiteX65"/>
              <a:gd fmla="*/ 554180 h 1571445" name="connsiteY65"/>
              <a:gd fmla="*/ 95707 w 1048352" name="connsiteX66"/>
              <a:gd fmla="*/ 550873 h 1571445" name="connsiteY66"/>
              <a:gd fmla="*/ 106289 w 1048352" name="connsiteX67"/>
              <a:gd fmla="*/ 545912 h 1571445" name="connsiteY67"/>
              <a:gd fmla="*/ 114937 w 1048352" name="connsiteX68"/>
              <a:gd fmla="*/ 547665 h 1571445" name="connsiteY68"/>
              <a:gd fmla="*/ 117682 w 1048352" name="connsiteX69"/>
              <a:gd fmla="*/ 538571 h 1571445" name="connsiteY69"/>
              <a:gd fmla="*/ 120592 w 1048352" name="connsiteX70"/>
              <a:gd fmla="*/ 538042 h 1571445" name="connsiteY70"/>
              <a:gd fmla="*/ 125552 w 1048352" name="connsiteX71"/>
              <a:gd fmla="*/ 540704 h 1571445" name="connsiteY71"/>
              <a:gd fmla="*/ 133820 w 1048352" name="connsiteX72"/>
              <a:gd fmla="*/ 539364 h 1571445" name="connsiteY72"/>
              <a:gd fmla="*/ 163483 w 1048352" name="connsiteX73"/>
              <a:gd fmla="*/ 524483 h 1571445" name="connsiteY73"/>
              <a:gd fmla="*/ 167617 w 1048352" name="connsiteX74"/>
              <a:gd fmla="*/ 520862 h 1571445" name="connsiteY74"/>
              <a:gd fmla="*/ 169122 w 1048352" name="connsiteX75"/>
              <a:gd fmla="*/ 514248 h 1571445" name="connsiteY75"/>
              <a:gd fmla="*/ 180696 w 1048352" name="connsiteX76"/>
              <a:gd fmla="*/ 505154 h 1571445" name="connsiteY76"/>
              <a:gd fmla="*/ 179373 w 1048352" name="connsiteX77"/>
              <a:gd fmla="*/ 449829 h 1571445" name="connsiteY77"/>
              <a:gd fmla="*/ 176380 w 1048352" name="connsiteX78"/>
              <a:gd fmla="*/ 429805 h 1571445" name="connsiteY78"/>
              <a:gd fmla="*/ 177273 w 1048352" name="connsiteX79"/>
              <a:gd fmla="*/ 387096 h 1571445" name="connsiteY79"/>
              <a:gd fmla="*/ 171354 w 1048352" name="connsiteX80"/>
              <a:gd fmla="*/ 336698 h 1571445" name="connsiteY80"/>
              <a:gd fmla="*/ 175322 w 1048352" name="connsiteX81"/>
              <a:gd fmla="*/ 272725 h 1571445" name="connsiteY81"/>
              <a:gd fmla="*/ 185640 w 1048352" name="connsiteX82"/>
              <a:gd fmla="*/ 241739 h 1571445" name="connsiteY82"/>
              <a:gd fmla="*/ 224298 w 1048352" name="connsiteX83"/>
              <a:gd fmla="*/ 143804 h 1571445" name="connsiteY83"/>
              <a:gd fmla="*/ 234616 w 1048352" name="connsiteX84"/>
              <a:gd fmla="*/ 127401 h 1571445" name="connsiteY84"/>
              <a:gd fmla="*/ 255169 w 1048352" name="connsiteX85"/>
              <a:gd fmla="*/ 106832 h 1571445" name="connsiteY85"/>
              <a:gd fmla="*/ 259583 w 1048352" name="connsiteX86"/>
              <a:gd fmla="*/ 99937 h 1571445" name="connsiteY86"/>
              <a:gd fmla="*/ 261451 w 1048352" name="connsiteX87"/>
              <a:gd fmla="*/ 89702 h 1571445" name="connsiteY87"/>
              <a:gd fmla="*/ 260658 w 1048352" name="connsiteX88"/>
              <a:gd fmla="*/ 73746 h 1571445" name="connsiteY88"/>
              <a:gd fmla="*/ 271058 w 1048352" name="connsiteX89"/>
              <a:gd fmla="*/ 48679 h 1571445" name="connsiteY89"/>
              <a:gd fmla="*/ 275638 w 1048352" name="connsiteX90"/>
              <a:gd fmla="*/ 42677 h 1571445" name="connsiteY90"/>
              <a:gd fmla="*/ 275638 w 1048352" name="connsiteX91"/>
              <a:gd fmla="*/ 42677 h 1571445" name="connsiteY91"/>
              <a:gd fmla="*/ 320117 w 1048352" name="connsiteX92"/>
              <a:gd fmla="*/ 49390 h 1571445" name="connsiteY92"/>
              <a:gd fmla="*/ 342191 w 1048352" name="connsiteX93"/>
              <a:gd fmla="*/ 49390 h 1571445" name="connsiteY93"/>
              <a:gd fmla="*/ 358048 w 1048352" name="connsiteX94"/>
              <a:gd fmla="*/ 47621 h 1571445" name="connsiteY94"/>
              <a:gd fmla="*/ 379774 w 1048352" name="connsiteX95"/>
              <a:gd fmla="*/ 39684 h 1571445" name="connsiteY95"/>
              <a:gd fmla="*/ 397417 w 1048352" name="connsiteX96"/>
              <a:gd fmla="*/ 40296 h 1571445" name="connsiteY96"/>
              <a:gd fmla="*/ 401038 w 1048352" name="connsiteX97"/>
              <a:gd fmla="*/ 37551 h 1571445" name="connsiteY97"/>
              <a:gd fmla="*/ 403336 w 1048352" name="connsiteX98"/>
              <a:gd fmla="*/ 1472 h 1571445" name="connsiteY98"/>
              <a:gd fmla="*/ 405535 w 1048352" name="connsiteX99"/>
              <a:gd fmla="*/ -462 h 1571445" name="connsiteY99"/>
              <a:gd fmla="*/ 420086 w 1048352" name="connsiteX100"/>
              <a:gd fmla="*/ 6416 h 1571445" name="connsiteY100"/>
              <a:gd fmla="*/ 429709 w 1048352" name="connsiteX101"/>
              <a:gd fmla="*/ 8450 h 1571445" name="connsiteY101"/>
              <a:gd fmla="*/ 442689 w 1048352" name="connsiteX102"/>
              <a:gd fmla="*/ 20901 h 1571445" name="connsiteY102"/>
              <a:gd fmla="*/ 455487 w 1048352" name="connsiteX103"/>
              <a:gd fmla="*/ 23811 h 1571445" name="connsiteY103"/>
              <a:gd fmla="*/ 466598 w 1048352" name="connsiteX104"/>
              <a:gd fmla="*/ 34211 h 1571445" name="connsiteY104"/>
              <a:gd fmla="*/ 484952 w 1048352" name="connsiteX105"/>
              <a:gd fmla="*/ 40742 h 1571445" name="connsiteY105"/>
              <a:gd fmla="*/ 506447 w 1048352" name="connsiteX106"/>
              <a:gd fmla="*/ 53970 h 1571445" name="connsiteY106"/>
              <a:gd fmla="*/ 526933 w 1048352" name="connsiteX107"/>
              <a:gd fmla="*/ 43107 h 1571445" name="connsiteY107"/>
              <a:gd fmla="*/ 526933 w 1048352" name="connsiteX108"/>
              <a:gd fmla="*/ 43107 h 1571445" name="connsiteY108"/>
              <a:gd fmla="*/ 543948 w 1048352" name="connsiteX109"/>
              <a:gd fmla="*/ 56599 h 1571445" name="connsiteY109"/>
              <a:gd fmla="*/ 547932 w 1048352" name="connsiteX110"/>
              <a:gd fmla="*/ 67463 h 1571445" name="connsiteY110"/>
              <a:gd fmla="*/ 552413 w 1048352" name="connsiteX111"/>
              <a:gd fmla="*/ 96481 h 1571445" name="connsiteY111"/>
              <a:gd fmla="*/ 574835 w 1048352" name="connsiteX112"/>
              <a:gd fmla="*/ 118654 h 1571445" name="connsiteY112"/>
              <a:gd fmla="*/ 587814 w 1048352" name="connsiteX113"/>
              <a:gd fmla="*/ 135189 h 1571445" name="connsiteY113"/>
              <a:gd fmla="*/ 602382 w 1048352" name="connsiteX114"/>
              <a:gd fmla="*/ 159016 h 1571445" name="connsiteY114"/>
              <a:gd fmla="*/ 610484 w 1048352" name="connsiteX115"/>
              <a:gd fmla="*/ 183818 h 1571445" name="connsiteY115"/>
              <a:gd fmla="*/ 605523 w 1048352" name="connsiteX116"/>
              <a:gd fmla="*/ 206966 h 1571445" name="connsiteY116"/>
              <a:gd fmla="*/ 589468 w 1048352" name="connsiteX117"/>
              <a:gd fmla="*/ 250817 h 1571445" name="connsiteY117"/>
              <a:gd fmla="*/ 582490 w 1048352" name="connsiteX118"/>
              <a:gd fmla="*/ 265549 h 1571445" name="connsiteY118"/>
              <a:gd fmla="*/ 572784 w 1048352" name="connsiteX119"/>
              <a:gd fmla="*/ 278777 h 1571445" name="connsiteY119"/>
              <a:gd fmla="*/ 571031 w 1048352" name="connsiteX120"/>
              <a:gd fmla="*/ 293658 h 1571445" name="connsiteY120"/>
              <a:gd fmla="*/ 566170 w 1048352" name="connsiteX121"/>
              <a:gd fmla="*/ 306704 h 1571445" name="connsiteY121"/>
              <a:gd fmla="*/ 552480 w 1048352" name="connsiteX122"/>
              <a:gd fmla="*/ 319932 h 1571445" name="connsiteY122"/>
              <a:gd fmla="*/ 548181 w 1048352" name="connsiteX123"/>
              <a:gd fmla="*/ 327091 h 1571445" name="connsiteY123"/>
              <a:gd fmla="*/ 546659 w 1048352" name="connsiteX124"/>
              <a:gd fmla="*/ 342369 h 1571445" name="connsiteY124"/>
              <a:gd fmla="*/ 549322 w 1048352" name="connsiteX125"/>
              <a:gd fmla="*/ 359648 h 1571445" name="connsiteY125"/>
              <a:gd fmla="*/ 556812 w 1048352" name="connsiteX126"/>
              <a:gd fmla="*/ 369718 h 1571445" name="connsiteY126"/>
              <a:gd fmla="*/ 563260 w 1048352" name="connsiteX127"/>
              <a:gd fmla="*/ 373240 h 1571445" name="connsiteY127"/>
              <a:gd fmla="*/ 587351 w 1048352" name="connsiteX128"/>
              <a:gd fmla="*/ 378630 h 1571445" name="connsiteY128"/>
              <a:gd fmla="*/ 593254 w 1048352" name="connsiteX129"/>
              <a:gd fmla="*/ 383591 h 1571445" name="connsiteY129"/>
              <a:gd fmla="*/ 602001 w 1048352" name="connsiteX130"/>
              <a:gd fmla="*/ 401779 h 1571445" name="connsiteY130"/>
              <a:gd fmla="*/ 612848 w 1048352" name="connsiteX131"/>
              <a:gd fmla="*/ 433625 h 1571445" name="connsiteY131"/>
              <a:gd fmla="*/ 610203 w 1048352" name="connsiteX132"/>
              <a:gd fmla="*/ 441561 h 1571445" name="connsiteY132"/>
              <a:gd fmla="*/ 583648 w 1048352" name="connsiteX133"/>
              <a:gd fmla="*/ 441396 h 1571445" name="connsiteY133"/>
              <a:gd fmla="*/ 569527 w 1048352" name="connsiteX134"/>
              <a:gd fmla="*/ 445100 h 1571445" name="connsiteY134"/>
              <a:gd fmla="*/ 563426 w 1048352" name="connsiteX135"/>
              <a:gd fmla="*/ 450655 h 1571445" name="connsiteY135"/>
              <a:gd fmla="*/ 560350 w 1048352" name="connsiteX136"/>
              <a:gd fmla="*/ 459039 h 1571445" name="connsiteY136"/>
              <a:gd fmla="*/ 578538 w 1048352" name="connsiteX137"/>
              <a:gd fmla="*/ 461602 h 1571445" name="connsiteY137"/>
              <a:gd fmla="*/ 590725 w 1048352" name="connsiteX138"/>
              <a:gd fmla="*/ 474747 h 1571445" name="connsiteY138"/>
              <a:gd fmla="*/ 597867 w 1048352" name="connsiteX139"/>
              <a:gd fmla="*/ 477409 h 1571445" name="connsiteY139"/>
              <a:gd fmla="*/ 604845 w 1048352" name="connsiteX140"/>
              <a:gd fmla="*/ 477740 h 1571445" name="connsiteY140"/>
              <a:gd fmla="*/ 627994 w 1048352" name="connsiteX141"/>
              <a:gd fmla="*/ 465669 h 1571445" name="connsiteY141"/>
              <a:gd fmla="*/ 639998 w 1048352" name="connsiteX142"/>
              <a:gd fmla="*/ 464429 h 1571445" name="connsiteY142"/>
              <a:gd fmla="*/ 662055 w 1048352" name="connsiteX143"/>
              <a:gd fmla="*/ 488950 h 1571445" name="connsiteY143"/>
              <a:gd fmla="*/ 671761 w 1048352" name="connsiteX144"/>
              <a:gd fmla="*/ 503683 h 1571445" name="connsiteY144"/>
              <a:gd fmla="*/ 701044 w 1048352" name="connsiteX145"/>
              <a:gd fmla="*/ 525492 h 1571445" name="connsiteY145"/>
              <a:gd fmla="*/ 728938 w 1048352" name="connsiteX146"/>
              <a:gd fmla="*/ 537066 h 1571445" name="connsiteY146"/>
              <a:gd fmla="*/ 746498 w 1048352" name="connsiteX147"/>
              <a:gd fmla="*/ 549847 h 1571445" name="connsiteY147"/>
              <a:gd fmla="*/ 779684 w 1048352" name="connsiteX148"/>
              <a:gd fmla="*/ 584190 h 1571445" name="connsiteY148"/>
              <a:gd fmla="*/ 796218 w 1048352" name="connsiteX149"/>
              <a:gd fmla="*/ 605008 h 1571445" name="connsiteY149"/>
              <a:gd fmla="*/ 803725 w 1048352" name="connsiteX150"/>
              <a:gd fmla="*/ 607918 h 1571445" name="connsiteY150"/>
              <a:gd fmla="*/ 823484 w 1048352" name="connsiteX151"/>
              <a:gd fmla="*/ 608446 h 1571445" name="connsiteY151"/>
              <a:gd fmla="*/ 848369 w 1048352" name="connsiteX152"/>
              <a:gd fmla="*/ 613655 h 1571445" name="connsiteY152"/>
              <a:gd fmla="*/ 873700 w 1048352" name="connsiteX153"/>
              <a:gd fmla="*/ 615408 h 1571445" name="connsiteY153"/>
              <a:gd fmla="*/ 877139 w 1048352" name="connsiteX154"/>
              <a:gd fmla="*/ 618863 h 1571445" name="connsiteY154"/>
              <a:gd fmla="*/ 882794 w 1048352" name="connsiteX155"/>
              <a:gd fmla="*/ 632720 h 1571445" name="connsiteY155"/>
              <a:gd fmla="*/ 888350 w 1048352" name="connsiteX156"/>
              <a:gd fmla="*/ 661573 h 1571445" name="connsiteY156"/>
              <a:gd fmla="*/ 888962 w 1048352" name="connsiteX157"/>
              <a:gd fmla="*/ 675429 h 1571445" name="connsiteY157"/>
              <a:gd fmla="*/ 884283 w 1048352" name="connsiteX158"/>
              <a:gd fmla="*/ 682390 h 1571445" name="connsiteY158"/>
              <a:gd fmla="*/ 877569 w 1048352" name="connsiteX159"/>
              <a:gd fmla="*/ 686292 h 1571445" name="connsiteY159"/>
              <a:gd fmla="*/ 834777 w 1048352" name="connsiteX160"/>
              <a:gd fmla="*/ 698032 h 1571445" name="connsiteY160"/>
              <a:gd fmla="*/ 825782 w 1048352" name="connsiteX161"/>
              <a:gd fmla="*/ 713723 h 1571445" name="connsiteY161"/>
              <a:gd fmla="*/ 826841 w 1048352" name="connsiteX162"/>
              <a:gd fmla="*/ 743817 h 1571445" name="connsiteY162"/>
              <a:gd fmla="*/ 832049 w 1048352" name="connsiteX163"/>
              <a:gd fmla="*/ 749901 h 1571445" name="connsiteY163"/>
              <a:gd fmla="*/ 881025 w 1048352" name="connsiteX164"/>
              <a:gd fmla="*/ 789271 h 1571445" name="connsiteY164"/>
              <a:gd fmla="*/ 905827 w 1048352" name="connsiteX165"/>
              <a:gd fmla="*/ 820406 h 1571445" name="connsiteY165"/>
              <a:gd fmla="*/ 923123 w 1048352" name="connsiteX166"/>
              <a:gd fmla="*/ 820587 h 1571445" name="connsiteY166"/>
              <a:gd fmla="*/ 946519 w 1048352" name="connsiteX167"/>
              <a:gd fmla="*/ 811576 h 1571445" name="connsiteY167"/>
              <a:gd fmla="*/ 957002 w 1048352" name="connsiteX168"/>
              <a:gd fmla="*/ 809542 h 1571445" name="connsiteY168"/>
              <a:gd fmla="*/ 961863 w 1048352" name="connsiteX169"/>
              <a:gd fmla="*/ 815908 h 1571445" name="connsiteY169"/>
              <a:gd fmla="*/ 963021 w 1048352" name="connsiteX170"/>
              <a:gd fmla="*/ 822869 h 1571445" name="connsiteY170"/>
              <a:gd fmla="*/ 966725 w 1048352" name="connsiteX171"/>
              <a:gd fmla="*/ 825978 h 1571445" name="connsiteY171"/>
              <a:gd fmla="*/ 992667 w 1048352" name="connsiteX172"/>
              <a:gd fmla="*/ 833650 h 1571445" name="connsiteY172"/>
              <a:gd fmla="*/ 1021173 w 1048352" name="connsiteX173"/>
              <a:gd fmla="*/ 849424 h 1571445" name="connsiteY173"/>
              <a:gd fmla="*/ 1043843 w 1048352" name="connsiteX174"/>
              <a:gd fmla="*/ 856154 h 1571445" name="connsiteY174"/>
              <a:gd fmla="*/ 1046306 w 1048352" name="connsiteX175"/>
              <a:gd fmla="*/ 862586 h 1571445" name="connsiteY175"/>
              <a:gd fmla="*/ 1047728 w 1048352" name="connsiteX176"/>
              <a:gd fmla="*/ 919151 h 1571445" name="connsiteY176"/>
              <a:gd fmla="*/ 1044207 w 1048352" name="connsiteX177"/>
              <a:gd fmla="*/ 925252 h 1571445" name="connsiteY177"/>
              <a:gd fmla="*/ 1027787 w 1048352" name="connsiteX178"/>
              <a:gd fmla="*/ 923599 h 1571445" name="connsiteY178"/>
              <a:gd fmla="*/ 1012906 w 1048352" name="connsiteX179"/>
              <a:gd fmla="*/ 932610 h 1571445" name="connsiteY179"/>
              <a:gd fmla="*/ 986252 w 1048352" name="connsiteX180"/>
              <a:gd fmla="*/ 941853 h 1571445" name="connsiteY180"/>
              <a:gd fmla="*/ 978646 w 1048352" name="connsiteX181"/>
              <a:gd fmla="*/ 947690 h 1571445" name="connsiteY181"/>
              <a:gd fmla="*/ 972644 w 1048352" name="connsiteX182"/>
              <a:gd fmla="*/ 957611 h 1571445" name="connsiteY182"/>
              <a:gd fmla="*/ 950950 w 1048352" name="connsiteX183"/>
              <a:gd fmla="*/ 966887 h 1571445" name="connsiteY183"/>
              <a:gd fmla="*/ 947247 w 1048352" name="connsiteX184"/>
              <a:gd fmla="*/ 965829 h 1571445" name="connsiteY184"/>
              <a:gd fmla="*/ 944948 w 1048352" name="connsiteX185"/>
              <a:gd fmla="*/ 961761 h 1571445" name="connsiteY185"/>
              <a:gd fmla="*/ 949628 w 1048352" name="connsiteX186"/>
              <a:gd fmla="*/ 947822 h 1571445" name="connsiteY186"/>
              <a:gd fmla="*/ 946089 w 1048352" name="connsiteX187"/>
              <a:gd fmla="*/ 946169 h 1571445" name="connsiteY187"/>
              <a:gd fmla="*/ 917418 w 1048352" name="connsiteX188"/>
              <a:gd fmla="*/ 958868 h 1571445" name="connsiteY188"/>
              <a:gd fmla="*/ 879041 w 1048352" name="connsiteX189"/>
              <a:gd fmla="*/ 963828 h 1571445" name="connsiteY189"/>
              <a:gd fmla="*/ 842499 w 1048352" name="connsiteX190"/>
              <a:gd fmla="*/ 965333 h 1571445" name="connsiteY190"/>
              <a:gd fmla="*/ 832578 w 1048352" name="connsiteX191"/>
              <a:gd fmla="*/ 971335 h 1571445" name="connsiteY191"/>
              <a:gd fmla="*/ 825518 w 1048352" name="connsiteX192"/>
              <a:gd fmla="*/ 988448 h 1571445" name="connsiteY192"/>
              <a:gd fmla="*/ 825171 w 1048352" name="connsiteX193"/>
              <a:gd fmla="*/ 1024560 h 1571445" name="connsiteY193"/>
              <a:gd fmla="*/ 830131 w 1048352" name="connsiteX194"/>
              <a:gd fmla="*/ 1045625 h 1571445" name="connsiteY194"/>
              <a:gd fmla="*/ 835522 w 1048352" name="connsiteX195"/>
              <a:gd fmla="*/ 1056571 h 1571445" name="connsiteY195"/>
              <a:gd fmla="*/ 843789 w 1048352" name="connsiteX196"/>
              <a:gd fmla="*/ 1067170 h 1571445" name="connsiteY196"/>
              <a:gd fmla="*/ 861249 w 1048352" name="connsiteX197"/>
              <a:gd fmla="*/ 1078100 h 1571445" name="connsiteY197"/>
              <a:gd fmla="*/ 864705 w 1048352" name="connsiteX198"/>
              <a:gd fmla="*/ 1088699 h 1571445" name="connsiteY198"/>
              <a:gd fmla="*/ 849956 w 1048352" name="connsiteX199"/>
              <a:gd fmla="*/ 1111979 h 1571445" name="connsiteY199"/>
              <a:gd fmla="*/ 844748 w 1048352" name="connsiteX200"/>
              <a:gd fmla="*/ 1143941 h 1571445" name="connsiteY200"/>
              <a:gd fmla="*/ 839109 w 1048352" name="connsiteX201"/>
              <a:gd fmla="*/ 1157797 h 1571445" name="connsiteY201"/>
              <a:gd fmla="*/ 817399 w 1048352" name="connsiteX202"/>
              <a:gd fmla="*/ 1197150 h 1571445" name="connsiteY202"/>
              <a:gd fmla="*/ 816953 w 1048352" name="connsiteX203"/>
              <a:gd fmla="*/ 1210378 h 1571445" name="connsiteY203"/>
              <a:gd fmla="*/ 820491 w 1048352" name="connsiteX204"/>
              <a:gd fmla="*/ 1220166 h 1571445" name="connsiteY204"/>
              <a:gd fmla="*/ 823583 w 1048352" name="connsiteX205"/>
              <a:gd fmla="*/ 1223473 h 1571445" name="connsiteY205"/>
              <a:gd fmla="*/ 837340 w 1048352" name="connsiteX206"/>
              <a:gd fmla="*/ 1230633 h 1571445" name="connsiteY206"/>
              <a:gd fmla="*/ 844136 w 1048352" name="connsiteX207"/>
              <a:gd fmla="*/ 1236717 h 1571445" name="connsiteY207"/>
              <a:gd fmla="*/ 862043 w 1048352" name="connsiteX208"/>
              <a:gd fmla="*/ 1265653 h 1571445" name="connsiteY208"/>
              <a:gd fmla="*/ 887721 w 1048352" name="connsiteX209"/>
              <a:gd fmla="*/ 1277922 h 1571445" name="connsiteY209"/>
              <a:gd fmla="*/ 894782 w 1048352" name="connsiteX210"/>
              <a:gd fmla="*/ 1283411 h 1571445" name="connsiteY210"/>
              <a:gd fmla="*/ 907845 w 1048352" name="connsiteX211"/>
              <a:gd fmla="*/ 1300343 h 1571445" name="connsiteY211"/>
              <a:gd fmla="*/ 908109 w 1048352" name="connsiteX212"/>
              <a:gd fmla="*/ 1303782 h 1571445" name="connsiteY212"/>
              <a:gd fmla="*/ 891888 w 1048352" name="connsiteX213"/>
              <a:gd fmla="*/ 1349385 h 1571445" name="connsiteY213"/>
              <a:gd fmla="*/ 897444 w 1048352" name="connsiteX214"/>
              <a:gd fmla="*/ 1369789 h 1571445" name="connsiteY214"/>
              <a:gd fmla="*/ 895493 w 1048352" name="connsiteX215"/>
              <a:gd fmla="*/ 1391764 h 1571445" name="connsiteY215"/>
              <a:gd fmla="*/ 898502 w 1048352" name="connsiteX216"/>
              <a:gd fmla="*/ 1407373 h 1571445" name="connsiteY216"/>
              <a:gd fmla="*/ 898502 w 1048352" name="connsiteX217"/>
              <a:gd fmla="*/ 1422651 h 1571445" name="connsiteY217"/>
              <a:gd fmla="*/ 889673 w 1048352" name="connsiteX218"/>
              <a:gd fmla="*/ 1469940 h 1571445" name="connsiteY218"/>
              <a:gd fmla="*/ 888168 w 1048352" name="connsiteX219"/>
              <a:gd fmla="*/ 1504266 h 1571445" name="connsiteY219"/>
              <a:gd fmla="*/ 882877 w 1048352" name="connsiteX220"/>
              <a:gd fmla="*/ 1540180 h 1571445" name="connsiteY220"/>
              <a:gd fmla="*/ 882877 w 1048352" name="connsiteX221"/>
              <a:gd fmla="*/ 1540180 h 1571445" name="connsiteY221"/>
              <a:gd fmla="*/ 878115 w 1048352" name="connsiteX222"/>
              <a:gd fmla="*/ 1542032 h 1571445" name="connsiteY222"/>
              <a:gd fmla="*/ 868310 w 1048352" name="connsiteX223"/>
              <a:gd fmla="*/ 1551026 h 1571445" name="connsiteY223"/>
              <a:gd fmla="*/ 861001 w 1048352" name="connsiteX224"/>
              <a:gd fmla="*/ 1554135 h 1571445" name="connsiteY224"/>
              <a:gd fmla="*/ 822525 w 1048352" name="connsiteX225"/>
              <a:gd fmla="*/ 1567181 h 1571445" name="connsiteY225"/>
              <a:gd fmla="*/ 802584 w 1048352" name="connsiteX226"/>
              <a:gd fmla="*/ 1570984 h 1571445" name="connsiteY226"/>
              <a:gd fmla="*/ 785107 w 1048352" name="connsiteX227"/>
              <a:gd fmla="*/ 1563924 h 1571445" name="connsiteY227"/>
              <a:gd fmla="*/ 770804 w 1048352" name="connsiteX228"/>
              <a:gd fmla="*/ 1565577 h 1571445" name="connsiteY228"/>
              <a:gd fmla="*/ 752451 w 1048352" name="connsiteX229"/>
              <a:gd fmla="*/ 1560997 h 1571445" name="connsiteY229"/>
              <a:gd fmla="*/ 748929 w 1048352" name="connsiteX230"/>
              <a:gd fmla="*/ 1558335 h 1571445" name="connsiteY230"/>
              <a:gd fmla="*/ 744332 w 1048352" name="connsiteX231"/>
              <a:gd fmla="*/ 1548414 h 1571445" name="connsiteY231"/>
              <a:gd fmla="*/ 740447 w 1048352" name="connsiteX232"/>
              <a:gd fmla="*/ 1528291 h 1571445" name="connsiteY232"/>
              <a:gd fmla="*/ 735784 w 1048352" name="connsiteX233"/>
              <a:gd fmla="*/ 1521578 h 1571445" name="connsiteY233"/>
              <a:gd fmla="*/ 729600 w 1048352" name="connsiteX234"/>
              <a:gd fmla="*/ 1517610 h 1571445" name="connsiteY234"/>
              <a:gd fmla="*/ 724309 w 1048352" name="connsiteX235"/>
              <a:gd fmla="*/ 1518238 h 1571445" name="connsiteY235"/>
              <a:gd fmla="*/ 703739 w 1048352" name="connsiteX236"/>
              <a:gd fmla="*/ 1535964 h 1571445" name="connsiteY236"/>
              <a:gd fmla="*/ 697043 w 1048352" name="connsiteX237"/>
              <a:gd fmla="*/ 1539270 h 1571445" name="connsiteY237"/>
              <a:gd fmla="*/ 664833 w 1048352" name="connsiteX238"/>
              <a:gd fmla="*/ 1539088 h 1571445" name="connsiteY238"/>
              <a:gd fmla="*/ 626539 w 1048352" name="connsiteX239"/>
              <a:gd fmla="*/ 1544132 h 1571445" name="connsiteY239"/>
              <a:gd fmla="*/ 608268 w 1048352" name="connsiteX240"/>
              <a:gd fmla="*/ 1542098 h 1571445" name="connsiteY240"/>
              <a:gd fmla="*/ 595470 w 1048352" name="connsiteX241"/>
              <a:gd fmla="*/ 1536806 h 1571445" name="connsiteY241"/>
              <a:gd fmla="*/ 577282 w 1048352" name="connsiteX242"/>
              <a:gd fmla="*/ 1534343 h 1571445" name="connsiteY242"/>
              <a:gd fmla="*/ 559093 w 1048352" name="connsiteX243"/>
              <a:gd fmla="*/ 1525249 h 1571445" name="connsiteY243"/>
              <a:gd fmla="*/ 545684 w 1048352" name="connsiteX244"/>
              <a:gd fmla="*/ 1512534 h 1571445" name="connsiteY244"/>
              <a:gd fmla="*/ 506331 w 1048352" name="connsiteX245"/>
              <a:gd fmla="*/ 1497652 h 1571445" name="connsiteY245"/>
              <a:gd fmla="*/ 506331 w 1048352" name="connsiteX246"/>
              <a:gd fmla="*/ 1497652 h 1571445" name="connsiteY246"/>
              <a:gd fmla="*/ 506943 w 1048352" name="connsiteX247"/>
              <a:gd fmla="*/ 1490675 h 1571445" name="connsiteY247"/>
              <a:gd fmla="*/ 512681 w 1048352" name="connsiteX248"/>
              <a:gd fmla="*/ 1484325 h 1571445" name="connsiteY248"/>
              <a:gd fmla="*/ 514003 w 1048352" name="connsiteX249"/>
              <a:gd fmla="*/ 1471263 h 1571445" name="connsiteY249"/>
              <a:gd fmla="*/ 509241 w 1048352" name="connsiteX250"/>
              <a:gd fmla="*/ 1461739 h 1571445" name="connsiteY250"/>
              <a:gd fmla="*/ 515062 w 1048352" name="connsiteX251"/>
              <a:gd fmla="*/ 1448941 h 1571445" name="connsiteY251"/>
              <a:gd fmla="*/ 514714 w 1048352" name="connsiteX252"/>
              <a:gd fmla="*/ 1439764 h 1571445" name="connsiteY252"/>
              <a:gd fmla="*/ 509754 w 1048352" name="connsiteX253"/>
              <a:gd fmla="*/ 1423692 h 1571445" name="connsiteY253"/>
              <a:gd fmla="*/ 504545 w 1048352" name="connsiteX254"/>
              <a:gd fmla="*/ 1407158 h 1571445" name="connsiteY254"/>
              <a:gd fmla="*/ 495270 w 1048352" name="connsiteX255"/>
              <a:gd fmla="*/ 1400180 h 1571445" name="connsiteY255"/>
              <a:gd fmla="*/ 493434 w 1048352" name="connsiteX256"/>
              <a:gd fmla="*/ 1394790 h 1571445" name="connsiteY256"/>
              <a:gd fmla="*/ 143096 w 1048352" name="connsiteX257"/>
              <a:gd fmla="*/ 1394095 h 1571445" name="connsiteY257"/>
              <a:gd fmla="*/ 141608 w 1048352" name="connsiteX258"/>
              <a:gd fmla="*/ 1376535 h 1571445" name="connsiteY258"/>
              <a:gd fmla="*/ 143724 w 1048352" name="connsiteX259"/>
              <a:gd fmla="*/ 1355172 h 1571445" name="connsiteY259"/>
              <a:gd fmla="*/ 145923 w 1048352" name="connsiteX260"/>
              <a:gd fmla="*/ 1346359 h 1571445" name="connsiteY260"/>
              <a:gd fmla="*/ 152637 w 1048352" name="connsiteX261"/>
              <a:gd fmla="*/ 1334091 h 1571445" name="connsiteY261"/>
              <a:gd fmla="*/ 156687 w 1048352" name="connsiteX262"/>
              <a:gd fmla="*/ 1316084 h 1571445" name="connsiteY262"/>
              <a:gd fmla="*/ 164806 w 1048352" name="connsiteX263"/>
              <a:gd fmla="*/ 1307519 h 1571445" name="connsiteY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Lst>
            <a:rect b="b" l="l" r="r" t="t"/>
            <a:pathLst>
              <a:path h="1571445" w="1048352">
                <a:moveTo>
                  <a:pt x="165533" y="1297417"/>
                </a:moveTo>
                <a:lnTo>
                  <a:pt x="192270" y="1303336"/>
                </a:lnTo>
                <a:lnTo>
                  <a:pt x="219007" y="1295647"/>
                </a:lnTo>
                <a:lnTo>
                  <a:pt x="234301" y="1249714"/>
                </a:lnTo>
                <a:lnTo>
                  <a:pt x="234301" y="1211502"/>
                </a:lnTo>
                <a:lnTo>
                  <a:pt x="219023" y="1177077"/>
                </a:lnTo>
                <a:lnTo>
                  <a:pt x="203762" y="1150356"/>
                </a:lnTo>
                <a:lnTo>
                  <a:pt x="180811" y="1150356"/>
                </a:lnTo>
                <a:lnTo>
                  <a:pt x="157878" y="1131292"/>
                </a:lnTo>
                <a:lnTo>
                  <a:pt x="150206" y="1112228"/>
                </a:lnTo>
                <a:lnTo>
                  <a:pt x="131141" y="1077819"/>
                </a:lnTo>
                <a:lnTo>
                  <a:pt x="104404" y="1058754"/>
                </a:lnTo>
                <a:lnTo>
                  <a:pt x="89044" y="1039689"/>
                </a:lnTo>
                <a:lnTo>
                  <a:pt x="69979" y="1032017"/>
                </a:lnTo>
                <a:lnTo>
                  <a:pt x="47045" y="1012953"/>
                </a:lnTo>
                <a:lnTo>
                  <a:pt x="39373" y="948104"/>
                </a:lnTo>
                <a:lnTo>
                  <a:pt x="36711" y="945904"/>
                </a:lnTo>
                <a:lnTo>
                  <a:pt x="40779" y="942597"/>
                </a:lnTo>
                <a:lnTo>
                  <a:pt x="39125" y="934661"/>
                </a:lnTo>
                <a:lnTo>
                  <a:pt x="40878" y="929122"/>
                </a:lnTo>
                <a:lnTo>
                  <a:pt x="32412" y="906965"/>
                </a:lnTo>
                <a:lnTo>
                  <a:pt x="30643" y="897044"/>
                </a:lnTo>
                <a:lnTo>
                  <a:pt x="31271" y="849308"/>
                </a:lnTo>
                <a:lnTo>
                  <a:pt x="38233" y="838445"/>
                </a:lnTo>
                <a:lnTo>
                  <a:pt x="39555" y="830608"/>
                </a:lnTo>
                <a:lnTo>
                  <a:pt x="45375" y="826738"/>
                </a:lnTo>
                <a:lnTo>
                  <a:pt x="42068" y="815164"/>
                </a:lnTo>
                <a:lnTo>
                  <a:pt x="44020" y="809179"/>
                </a:lnTo>
                <a:lnTo>
                  <a:pt x="44020" y="794297"/>
                </a:lnTo>
                <a:lnTo>
                  <a:pt x="36248" y="767643"/>
                </a:lnTo>
                <a:lnTo>
                  <a:pt x="29899" y="760236"/>
                </a:lnTo>
                <a:lnTo>
                  <a:pt x="29271" y="755325"/>
                </a:lnTo>
                <a:lnTo>
                  <a:pt x="32197" y="750579"/>
                </a:lnTo>
                <a:lnTo>
                  <a:pt x="31933" y="747272"/>
                </a:lnTo>
                <a:lnTo>
                  <a:pt x="20722" y="731300"/>
                </a:lnTo>
                <a:lnTo>
                  <a:pt x="13133" y="696014"/>
                </a:lnTo>
                <a:lnTo>
                  <a:pt x="5378" y="684440"/>
                </a:lnTo>
                <a:lnTo>
                  <a:pt x="5014" y="661854"/>
                </a:lnTo>
                <a:lnTo>
                  <a:pt x="8635" y="655422"/>
                </a:lnTo>
                <a:lnTo>
                  <a:pt x="7577" y="635580"/>
                </a:lnTo>
                <a:lnTo>
                  <a:pt x="12339" y="622865"/>
                </a:lnTo>
                <a:lnTo>
                  <a:pt x="18159" y="618996"/>
                </a:lnTo>
                <a:lnTo>
                  <a:pt x="23632" y="608744"/>
                </a:lnTo>
                <a:lnTo>
                  <a:pt x="16043" y="600477"/>
                </a:lnTo>
                <a:lnTo>
                  <a:pt x="14902" y="588208"/>
                </a:lnTo>
                <a:lnTo>
                  <a:pt x="7577" y="574087"/>
                </a:lnTo>
                <a:lnTo>
                  <a:pt x="1128" y="567126"/>
                </a:lnTo>
                <a:lnTo>
                  <a:pt x="-624" y="552394"/>
                </a:lnTo>
                <a:lnTo>
                  <a:pt x="1029" y="546293"/>
                </a:lnTo>
                <a:lnTo>
                  <a:pt x="1029" y="546293"/>
                </a:lnTo>
                <a:lnTo>
                  <a:pt x="5990" y="547433"/>
                </a:lnTo>
                <a:lnTo>
                  <a:pt x="19350" y="545333"/>
                </a:lnTo>
                <a:lnTo>
                  <a:pt x="19350" y="545333"/>
                </a:lnTo>
                <a:lnTo>
                  <a:pt x="29667" y="548508"/>
                </a:lnTo>
                <a:lnTo>
                  <a:pt x="40084" y="561488"/>
                </a:lnTo>
                <a:lnTo>
                  <a:pt x="47757" y="559983"/>
                </a:lnTo>
                <a:lnTo>
                  <a:pt x="53312" y="562100"/>
                </a:lnTo>
                <a:lnTo>
                  <a:pt x="57810" y="567391"/>
                </a:lnTo>
                <a:lnTo>
                  <a:pt x="58173" y="573575"/>
                </a:lnTo>
                <a:lnTo>
                  <a:pt x="64175" y="579130"/>
                </a:lnTo>
                <a:lnTo>
                  <a:pt x="67697" y="579577"/>
                </a:lnTo>
                <a:lnTo>
                  <a:pt x="75369" y="575691"/>
                </a:lnTo>
                <a:lnTo>
                  <a:pt x="85290" y="579759"/>
                </a:lnTo>
                <a:lnTo>
                  <a:pt x="90763" y="573393"/>
                </a:lnTo>
                <a:lnTo>
                  <a:pt x="90598" y="565126"/>
                </a:lnTo>
                <a:lnTo>
                  <a:pt x="93045" y="554180"/>
                </a:lnTo>
                <a:lnTo>
                  <a:pt x="95707" y="550873"/>
                </a:lnTo>
                <a:lnTo>
                  <a:pt x="106289" y="545912"/>
                </a:lnTo>
                <a:lnTo>
                  <a:pt x="114937" y="547665"/>
                </a:lnTo>
                <a:lnTo>
                  <a:pt x="117682" y="538571"/>
                </a:lnTo>
                <a:lnTo>
                  <a:pt x="120592" y="538042"/>
                </a:lnTo>
                <a:lnTo>
                  <a:pt x="125552" y="540704"/>
                </a:lnTo>
                <a:lnTo>
                  <a:pt x="133820" y="539364"/>
                </a:lnTo>
                <a:lnTo>
                  <a:pt x="163483" y="524483"/>
                </a:lnTo>
                <a:lnTo>
                  <a:pt x="167617" y="520862"/>
                </a:lnTo>
                <a:lnTo>
                  <a:pt x="169122" y="514248"/>
                </a:lnTo>
                <a:lnTo>
                  <a:pt x="180696" y="505154"/>
                </a:lnTo>
                <a:lnTo>
                  <a:pt x="179373" y="449829"/>
                </a:lnTo>
                <a:lnTo>
                  <a:pt x="176380" y="429805"/>
                </a:lnTo>
                <a:lnTo>
                  <a:pt x="177273" y="387096"/>
                </a:lnTo>
                <a:lnTo>
                  <a:pt x="171354" y="336698"/>
                </a:lnTo>
                <a:lnTo>
                  <a:pt x="175322" y="272725"/>
                </a:lnTo>
                <a:lnTo>
                  <a:pt x="185640" y="241739"/>
                </a:lnTo>
                <a:lnTo>
                  <a:pt x="224298" y="143804"/>
                </a:lnTo>
                <a:lnTo>
                  <a:pt x="234616" y="127401"/>
                </a:lnTo>
                <a:lnTo>
                  <a:pt x="255169" y="106832"/>
                </a:lnTo>
                <a:lnTo>
                  <a:pt x="259583" y="99937"/>
                </a:lnTo>
                <a:lnTo>
                  <a:pt x="261451" y="89702"/>
                </a:lnTo>
                <a:lnTo>
                  <a:pt x="260658" y="73746"/>
                </a:lnTo>
                <a:lnTo>
                  <a:pt x="271058" y="48679"/>
                </a:lnTo>
                <a:lnTo>
                  <a:pt x="275638" y="42677"/>
                </a:lnTo>
                <a:lnTo>
                  <a:pt x="275638" y="42677"/>
                </a:lnTo>
                <a:lnTo>
                  <a:pt x="320117" y="49390"/>
                </a:lnTo>
                <a:lnTo>
                  <a:pt x="342191" y="49390"/>
                </a:lnTo>
                <a:lnTo>
                  <a:pt x="358048" y="47621"/>
                </a:lnTo>
                <a:lnTo>
                  <a:pt x="379774" y="39684"/>
                </a:lnTo>
                <a:lnTo>
                  <a:pt x="397417" y="40296"/>
                </a:lnTo>
                <a:lnTo>
                  <a:pt x="401038" y="37551"/>
                </a:lnTo>
                <a:lnTo>
                  <a:pt x="403336" y="1472"/>
                </a:lnTo>
                <a:lnTo>
                  <a:pt x="405535" y="-462"/>
                </a:lnTo>
                <a:lnTo>
                  <a:pt x="420086" y="6416"/>
                </a:lnTo>
                <a:lnTo>
                  <a:pt x="429709" y="8450"/>
                </a:lnTo>
                <a:lnTo>
                  <a:pt x="442689" y="20901"/>
                </a:lnTo>
                <a:lnTo>
                  <a:pt x="455487" y="23811"/>
                </a:lnTo>
                <a:lnTo>
                  <a:pt x="466598" y="34211"/>
                </a:lnTo>
                <a:lnTo>
                  <a:pt x="484952" y="40742"/>
                </a:lnTo>
                <a:lnTo>
                  <a:pt x="506447" y="53970"/>
                </a:lnTo>
                <a:lnTo>
                  <a:pt x="526933" y="43107"/>
                </a:lnTo>
                <a:lnTo>
                  <a:pt x="526933" y="43107"/>
                </a:lnTo>
                <a:lnTo>
                  <a:pt x="543948" y="56599"/>
                </a:lnTo>
                <a:lnTo>
                  <a:pt x="547932" y="67463"/>
                </a:lnTo>
                <a:lnTo>
                  <a:pt x="552413" y="96481"/>
                </a:lnTo>
                <a:lnTo>
                  <a:pt x="574835" y="118654"/>
                </a:lnTo>
                <a:lnTo>
                  <a:pt x="587814" y="135189"/>
                </a:lnTo>
                <a:lnTo>
                  <a:pt x="602382" y="159016"/>
                </a:lnTo>
                <a:lnTo>
                  <a:pt x="610484" y="183818"/>
                </a:lnTo>
                <a:lnTo>
                  <a:pt x="605523" y="206966"/>
                </a:lnTo>
                <a:lnTo>
                  <a:pt x="589468" y="250817"/>
                </a:lnTo>
                <a:lnTo>
                  <a:pt x="582490" y="265549"/>
                </a:lnTo>
                <a:lnTo>
                  <a:pt x="572784" y="278777"/>
                </a:lnTo>
                <a:lnTo>
                  <a:pt x="571031" y="293658"/>
                </a:lnTo>
                <a:lnTo>
                  <a:pt x="566170" y="306704"/>
                </a:lnTo>
                <a:lnTo>
                  <a:pt x="552480" y="319932"/>
                </a:lnTo>
                <a:lnTo>
                  <a:pt x="548181" y="327091"/>
                </a:lnTo>
                <a:lnTo>
                  <a:pt x="546659" y="342369"/>
                </a:lnTo>
                <a:lnTo>
                  <a:pt x="549322" y="359648"/>
                </a:lnTo>
                <a:lnTo>
                  <a:pt x="556812" y="369718"/>
                </a:lnTo>
                <a:lnTo>
                  <a:pt x="563260" y="373240"/>
                </a:lnTo>
                <a:lnTo>
                  <a:pt x="587351" y="378630"/>
                </a:lnTo>
                <a:lnTo>
                  <a:pt x="593254" y="383591"/>
                </a:lnTo>
                <a:lnTo>
                  <a:pt x="602001" y="401779"/>
                </a:lnTo>
                <a:lnTo>
                  <a:pt x="612848" y="433625"/>
                </a:lnTo>
                <a:lnTo>
                  <a:pt x="610203" y="441561"/>
                </a:lnTo>
                <a:lnTo>
                  <a:pt x="583648" y="441396"/>
                </a:lnTo>
                <a:lnTo>
                  <a:pt x="569527" y="445100"/>
                </a:lnTo>
                <a:lnTo>
                  <a:pt x="563426" y="450655"/>
                </a:lnTo>
                <a:lnTo>
                  <a:pt x="560350" y="459039"/>
                </a:lnTo>
                <a:lnTo>
                  <a:pt x="578538" y="461602"/>
                </a:lnTo>
                <a:lnTo>
                  <a:pt x="590725" y="474747"/>
                </a:lnTo>
                <a:lnTo>
                  <a:pt x="597867" y="477409"/>
                </a:lnTo>
                <a:lnTo>
                  <a:pt x="604845" y="477740"/>
                </a:lnTo>
                <a:lnTo>
                  <a:pt x="627994" y="465669"/>
                </a:lnTo>
                <a:lnTo>
                  <a:pt x="639998" y="464429"/>
                </a:lnTo>
                <a:lnTo>
                  <a:pt x="662055" y="488950"/>
                </a:lnTo>
                <a:lnTo>
                  <a:pt x="671761" y="503683"/>
                </a:lnTo>
                <a:lnTo>
                  <a:pt x="701044" y="525492"/>
                </a:lnTo>
                <a:lnTo>
                  <a:pt x="728938" y="537066"/>
                </a:lnTo>
                <a:lnTo>
                  <a:pt x="746498" y="549847"/>
                </a:lnTo>
                <a:lnTo>
                  <a:pt x="779684" y="584190"/>
                </a:lnTo>
                <a:lnTo>
                  <a:pt x="796218" y="605008"/>
                </a:lnTo>
                <a:lnTo>
                  <a:pt x="803725" y="607918"/>
                </a:lnTo>
                <a:lnTo>
                  <a:pt x="823484" y="608446"/>
                </a:lnTo>
                <a:lnTo>
                  <a:pt x="848369" y="613655"/>
                </a:lnTo>
                <a:lnTo>
                  <a:pt x="873700" y="615408"/>
                </a:lnTo>
                <a:lnTo>
                  <a:pt x="877139" y="618863"/>
                </a:lnTo>
                <a:lnTo>
                  <a:pt x="882794" y="632720"/>
                </a:lnTo>
                <a:lnTo>
                  <a:pt x="888350" y="661573"/>
                </a:lnTo>
                <a:lnTo>
                  <a:pt x="888962" y="675429"/>
                </a:lnTo>
                <a:lnTo>
                  <a:pt x="884283" y="682390"/>
                </a:lnTo>
                <a:lnTo>
                  <a:pt x="877569" y="686292"/>
                </a:lnTo>
                <a:lnTo>
                  <a:pt x="834777" y="698032"/>
                </a:lnTo>
                <a:lnTo>
                  <a:pt x="825782" y="713723"/>
                </a:lnTo>
                <a:lnTo>
                  <a:pt x="826841" y="743817"/>
                </a:lnTo>
                <a:lnTo>
                  <a:pt x="832049" y="749901"/>
                </a:lnTo>
                <a:lnTo>
                  <a:pt x="881025" y="789271"/>
                </a:lnTo>
                <a:lnTo>
                  <a:pt x="905827" y="820406"/>
                </a:lnTo>
                <a:lnTo>
                  <a:pt x="923123" y="820587"/>
                </a:lnTo>
                <a:lnTo>
                  <a:pt x="946519" y="811576"/>
                </a:lnTo>
                <a:lnTo>
                  <a:pt x="957002" y="809542"/>
                </a:lnTo>
                <a:lnTo>
                  <a:pt x="961863" y="815908"/>
                </a:lnTo>
                <a:lnTo>
                  <a:pt x="963021" y="822869"/>
                </a:lnTo>
                <a:lnTo>
                  <a:pt x="966725" y="825978"/>
                </a:lnTo>
                <a:lnTo>
                  <a:pt x="992667" y="833650"/>
                </a:lnTo>
                <a:lnTo>
                  <a:pt x="1021173" y="849424"/>
                </a:lnTo>
                <a:lnTo>
                  <a:pt x="1043843" y="856154"/>
                </a:lnTo>
                <a:lnTo>
                  <a:pt x="1046306" y="862586"/>
                </a:lnTo>
                <a:lnTo>
                  <a:pt x="1047728" y="919151"/>
                </a:lnTo>
                <a:lnTo>
                  <a:pt x="1044207" y="925252"/>
                </a:lnTo>
                <a:lnTo>
                  <a:pt x="1027787" y="923599"/>
                </a:lnTo>
                <a:lnTo>
                  <a:pt x="1012906" y="932610"/>
                </a:lnTo>
                <a:lnTo>
                  <a:pt x="986252" y="941853"/>
                </a:lnTo>
                <a:lnTo>
                  <a:pt x="978646" y="947690"/>
                </a:lnTo>
                <a:lnTo>
                  <a:pt x="972644" y="957611"/>
                </a:lnTo>
                <a:lnTo>
                  <a:pt x="950950" y="966887"/>
                </a:lnTo>
                <a:lnTo>
                  <a:pt x="947247" y="965829"/>
                </a:lnTo>
                <a:lnTo>
                  <a:pt x="944948" y="961761"/>
                </a:lnTo>
                <a:lnTo>
                  <a:pt x="949628" y="947822"/>
                </a:lnTo>
                <a:lnTo>
                  <a:pt x="946089" y="946169"/>
                </a:lnTo>
                <a:lnTo>
                  <a:pt x="917418" y="958868"/>
                </a:lnTo>
                <a:lnTo>
                  <a:pt x="879041" y="963828"/>
                </a:lnTo>
                <a:lnTo>
                  <a:pt x="842499" y="965333"/>
                </a:lnTo>
                <a:lnTo>
                  <a:pt x="832578" y="971335"/>
                </a:lnTo>
                <a:lnTo>
                  <a:pt x="825518" y="988448"/>
                </a:lnTo>
                <a:lnTo>
                  <a:pt x="825171" y="1024560"/>
                </a:lnTo>
                <a:lnTo>
                  <a:pt x="830131" y="1045625"/>
                </a:lnTo>
                <a:lnTo>
                  <a:pt x="835522" y="1056571"/>
                </a:lnTo>
                <a:lnTo>
                  <a:pt x="843789" y="1067170"/>
                </a:lnTo>
                <a:lnTo>
                  <a:pt x="861249" y="1078100"/>
                </a:lnTo>
                <a:lnTo>
                  <a:pt x="864705" y="1088699"/>
                </a:lnTo>
                <a:lnTo>
                  <a:pt x="849956" y="1111979"/>
                </a:lnTo>
                <a:lnTo>
                  <a:pt x="844748" y="1143941"/>
                </a:lnTo>
                <a:lnTo>
                  <a:pt x="839109" y="1157797"/>
                </a:lnTo>
                <a:lnTo>
                  <a:pt x="817399" y="1197150"/>
                </a:lnTo>
                <a:lnTo>
                  <a:pt x="816953" y="1210378"/>
                </a:lnTo>
                <a:lnTo>
                  <a:pt x="820491" y="1220166"/>
                </a:lnTo>
                <a:lnTo>
                  <a:pt x="823583" y="1223473"/>
                </a:lnTo>
                <a:lnTo>
                  <a:pt x="837340" y="1230633"/>
                </a:lnTo>
                <a:lnTo>
                  <a:pt x="844136" y="1236717"/>
                </a:lnTo>
                <a:lnTo>
                  <a:pt x="862043" y="1265653"/>
                </a:lnTo>
                <a:lnTo>
                  <a:pt x="887721" y="1277922"/>
                </a:lnTo>
                <a:lnTo>
                  <a:pt x="894782" y="1283411"/>
                </a:lnTo>
                <a:lnTo>
                  <a:pt x="907845" y="1300343"/>
                </a:lnTo>
                <a:lnTo>
                  <a:pt x="908109" y="1303782"/>
                </a:lnTo>
                <a:lnTo>
                  <a:pt x="891888" y="1349385"/>
                </a:lnTo>
                <a:lnTo>
                  <a:pt x="897444" y="1369789"/>
                </a:lnTo>
                <a:lnTo>
                  <a:pt x="895493" y="1391764"/>
                </a:lnTo>
                <a:lnTo>
                  <a:pt x="898502" y="1407373"/>
                </a:lnTo>
                <a:lnTo>
                  <a:pt x="898502" y="1422651"/>
                </a:lnTo>
                <a:lnTo>
                  <a:pt x="889673" y="1469940"/>
                </a:lnTo>
                <a:lnTo>
                  <a:pt x="888168" y="1504266"/>
                </a:lnTo>
                <a:lnTo>
                  <a:pt x="882877" y="1540180"/>
                </a:lnTo>
                <a:lnTo>
                  <a:pt x="882877" y="1540180"/>
                </a:lnTo>
                <a:lnTo>
                  <a:pt x="878115" y="1542032"/>
                </a:lnTo>
                <a:lnTo>
                  <a:pt x="868310" y="1551026"/>
                </a:lnTo>
                <a:lnTo>
                  <a:pt x="861001" y="1554135"/>
                </a:lnTo>
                <a:lnTo>
                  <a:pt x="822525" y="1567181"/>
                </a:lnTo>
                <a:lnTo>
                  <a:pt x="802584" y="1570984"/>
                </a:lnTo>
                <a:lnTo>
                  <a:pt x="785107" y="1563924"/>
                </a:lnTo>
                <a:lnTo>
                  <a:pt x="770804" y="1565577"/>
                </a:lnTo>
                <a:lnTo>
                  <a:pt x="752451" y="1560997"/>
                </a:lnTo>
                <a:lnTo>
                  <a:pt x="748929" y="1558335"/>
                </a:lnTo>
                <a:lnTo>
                  <a:pt x="744332" y="1548414"/>
                </a:lnTo>
                <a:lnTo>
                  <a:pt x="740447" y="1528291"/>
                </a:lnTo>
                <a:lnTo>
                  <a:pt x="735784" y="1521578"/>
                </a:lnTo>
                <a:lnTo>
                  <a:pt x="729600" y="1517610"/>
                </a:lnTo>
                <a:lnTo>
                  <a:pt x="724309" y="1518238"/>
                </a:lnTo>
                <a:lnTo>
                  <a:pt x="703739" y="1535964"/>
                </a:lnTo>
                <a:lnTo>
                  <a:pt x="697043" y="1539270"/>
                </a:lnTo>
                <a:lnTo>
                  <a:pt x="664833" y="1539088"/>
                </a:lnTo>
                <a:lnTo>
                  <a:pt x="626539" y="1544132"/>
                </a:lnTo>
                <a:lnTo>
                  <a:pt x="608268" y="1542098"/>
                </a:lnTo>
                <a:lnTo>
                  <a:pt x="595470" y="1536806"/>
                </a:lnTo>
                <a:lnTo>
                  <a:pt x="577282" y="1534343"/>
                </a:lnTo>
                <a:lnTo>
                  <a:pt x="559093" y="1525249"/>
                </a:lnTo>
                <a:lnTo>
                  <a:pt x="545684" y="1512534"/>
                </a:lnTo>
                <a:lnTo>
                  <a:pt x="506331" y="1497652"/>
                </a:lnTo>
                <a:lnTo>
                  <a:pt x="506331" y="1497652"/>
                </a:lnTo>
                <a:lnTo>
                  <a:pt x="506943" y="1490675"/>
                </a:lnTo>
                <a:lnTo>
                  <a:pt x="512681" y="1484325"/>
                </a:lnTo>
                <a:lnTo>
                  <a:pt x="514003" y="1471263"/>
                </a:lnTo>
                <a:lnTo>
                  <a:pt x="509241" y="1461739"/>
                </a:lnTo>
                <a:lnTo>
                  <a:pt x="515062" y="1448941"/>
                </a:lnTo>
                <a:lnTo>
                  <a:pt x="514714" y="1439764"/>
                </a:lnTo>
                <a:lnTo>
                  <a:pt x="509754" y="1423692"/>
                </a:lnTo>
                <a:lnTo>
                  <a:pt x="504545" y="1407158"/>
                </a:lnTo>
                <a:lnTo>
                  <a:pt x="495270" y="1400180"/>
                </a:lnTo>
                <a:lnTo>
                  <a:pt x="493434" y="1394790"/>
                </a:lnTo>
                <a:lnTo>
                  <a:pt x="143096" y="1394095"/>
                </a:lnTo>
                <a:lnTo>
                  <a:pt x="141608" y="1376535"/>
                </a:lnTo>
                <a:lnTo>
                  <a:pt x="143724" y="1355172"/>
                </a:lnTo>
                <a:lnTo>
                  <a:pt x="145923" y="1346359"/>
                </a:lnTo>
                <a:lnTo>
                  <a:pt x="152637" y="1334091"/>
                </a:lnTo>
                <a:lnTo>
                  <a:pt x="156687" y="1316084"/>
                </a:lnTo>
                <a:lnTo>
                  <a:pt x="164806" y="1307519"/>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7" name="Freeform: Shape 16">
            <a:extLst>
              <a:ext uri="{FF2B5EF4-FFF2-40B4-BE49-F238E27FC236}">
                <a16:creationId xmlns:a16="http://schemas.microsoft.com/office/drawing/2014/main" id="{D3A5C319-DF95-4717-B263-54FAFCD07469}"/>
              </a:ext>
            </a:extLst>
          </p:cNvPr>
          <p:cNvSpPr/>
          <p:nvPr/>
        </p:nvSpPr>
        <p:spPr>
          <a:xfrm>
            <a:off x="4458330" y="2839960"/>
            <a:ext cx="1207135" cy="1381544"/>
          </a:xfrm>
          <a:custGeom>
            <a:avLst/>
            <a:gdLst>
              <a:gd fmla="*/ 936053 w 1207135" name="connsiteX0"/>
              <a:gd fmla="*/ 130146 h 1381544" name="connsiteY0"/>
              <a:gd fmla="*/ 939492 w 1207135" name="connsiteX1"/>
              <a:gd fmla="*/ 141522 h 1381544" name="connsiteY1"/>
              <a:gd fmla="*/ 943377 w 1207135" name="connsiteX2"/>
              <a:gd fmla="*/ 171962 h 1381544" name="connsiteY2"/>
              <a:gd fmla="*/ 935689 w 1207135" name="connsiteX3"/>
              <a:gd fmla="*/ 202320 h 1381544" name="connsiteY3"/>
              <a:gd fmla="*/ 931902 w 1207135" name="connsiteX4"/>
              <a:gd fmla="*/ 228891 h 1381544" name="connsiteY4"/>
              <a:gd fmla="*/ 916641 w 1207135" name="connsiteX5"/>
              <a:gd fmla="*/ 247857 h 1381544" name="connsiteY5"/>
              <a:gd fmla="*/ 886019 w 1207135" name="connsiteX6"/>
              <a:gd fmla="*/ 266822 h 1381544" name="connsiteY6"/>
              <a:gd fmla="*/ 821070 w 1207135" name="connsiteX7"/>
              <a:gd fmla="*/ 263036 h 1381544" name="connsiteY7"/>
              <a:gd fmla="*/ 802005 w 1207135" name="connsiteX8"/>
              <a:gd fmla="*/ 278215 h 1381544" name="connsiteY8"/>
              <a:gd fmla="*/ 813398 w 1207135" name="connsiteX9"/>
              <a:gd fmla="*/ 297197 h 1381544" name="connsiteY9"/>
              <a:gd fmla="*/ 813398 w 1207135" name="connsiteX10"/>
              <a:gd fmla="*/ 319948 h 1381544" name="connsiteY10"/>
              <a:gd fmla="*/ 786661 w 1207135" name="connsiteX11"/>
              <a:gd fmla="*/ 327538 h 1381544" name="connsiteY11"/>
              <a:gd fmla="*/ 767597 w 1207135" name="connsiteX12"/>
              <a:gd fmla="*/ 339013 h 1381544" name="connsiteY12"/>
              <a:gd fmla="*/ 790530 w 1207135" name="connsiteX13"/>
              <a:gd fmla="*/ 354192 h 1381544" name="connsiteY13"/>
              <a:gd fmla="*/ 809595 w 1207135" name="connsiteX14"/>
              <a:gd fmla="*/ 384550 h 1381544" name="connsiteY14"/>
              <a:gd fmla="*/ 851593 w 1207135" name="connsiteX15"/>
              <a:gd fmla="*/ 426283 h 1381544" name="connsiteY15"/>
              <a:gd fmla="*/ 931902 w 1207135" name="connsiteX16"/>
              <a:gd fmla="*/ 517439 h 1381544" name="connsiteY16"/>
              <a:gd fmla="*/ 920427 w 1207135" name="connsiteX17"/>
              <a:gd fmla="*/ 551617 h 1381544" name="connsiteY17"/>
              <a:gd fmla="*/ 912755 w 1207135" name="connsiteX18"/>
              <a:gd fmla="*/ 551617 h 1381544" name="connsiteY18"/>
              <a:gd fmla="*/ 893691 w 1207135" name="connsiteX19"/>
              <a:gd fmla="*/ 555420 h 1381544" name="connsiteY19"/>
              <a:gd fmla="*/ 866954 w 1207135" name="connsiteX20"/>
              <a:gd fmla="*/ 555420 h 1381544" name="connsiteY20"/>
              <a:gd fmla="*/ 847807 w 1207135" name="connsiteX21"/>
              <a:gd fmla="*/ 563075 h 1381544" name="connsiteY21"/>
              <a:gd fmla="*/ 828825 w 1207135" name="connsiteX22"/>
              <a:gd fmla="*/ 582024 h 1381544" name="connsiteY22"/>
              <a:gd fmla="*/ 824955 w 1207135" name="connsiteX23"/>
              <a:gd fmla="*/ 608579 h 1381544" name="connsiteY23"/>
              <a:gd fmla="*/ 786744 w 1207135" name="connsiteX24"/>
              <a:gd fmla="*/ 623774 h 1381544" name="connsiteY24"/>
              <a:gd fmla="*/ 725565 w 1207135" name="connsiteX25"/>
              <a:gd fmla="*/ 604793 h 1381544" name="connsiteY25"/>
              <a:gd fmla="*/ 702714 w 1207135" name="connsiteX26"/>
              <a:gd fmla="*/ 604793 h 1381544" name="connsiteY26"/>
              <a:gd fmla="*/ 679764 w 1207135" name="connsiteX27"/>
              <a:gd fmla="*/ 612399 h 1381544" name="connsiteY27"/>
              <a:gd fmla="*/ 668305 w 1207135" name="connsiteX28"/>
              <a:gd fmla="*/ 673180 h 1381544" name="connsiteY28"/>
              <a:gd fmla="*/ 675878 w 1207135" name="connsiteX29"/>
              <a:gd fmla="*/ 715013 h 1381544" name="connsiteY29"/>
              <a:gd fmla="*/ 752385 w 1207135" name="connsiteX30"/>
              <a:gd fmla="*/ 897408 h 1381544" name="connsiteY30"/>
              <a:gd fmla="*/ 733237 w 1207135" name="connsiteX31"/>
              <a:gd fmla="*/ 1003925 h 1381544" name="connsiteY31"/>
              <a:gd fmla="*/ 740926 w 1207135" name="connsiteX32"/>
              <a:gd fmla="*/ 1060920 h 1381544" name="connsiteY32"/>
              <a:gd fmla="*/ 759991 w 1207135" name="connsiteX33"/>
              <a:gd fmla="*/ 1079985 h 1381544" name="connsiteY33"/>
              <a:gd fmla="*/ 790596 w 1207135" name="connsiteX34"/>
              <a:gd fmla="*/ 1095164 h 1381544" name="connsiteY34"/>
              <a:gd fmla="*/ 817350 w 1207135" name="connsiteX35"/>
              <a:gd fmla="*/ 1099049 h 1381544" name="connsiteY35"/>
              <a:gd fmla="*/ 866954 w 1207135" name="connsiteX36"/>
              <a:gd fmla="*/ 1099049 h 1381544" name="connsiteY36"/>
              <a:gd fmla="*/ 924230 w 1207135" name="connsiteX37"/>
              <a:gd fmla="*/ 1110425 h 1381544" name="connsiteY37"/>
              <a:gd fmla="*/ 947164 w 1207135" name="connsiteX38"/>
              <a:gd fmla="*/ 1140866 h 1381544" name="connsiteY38"/>
              <a:gd fmla="*/ 977786 w 1207135" name="connsiteX39"/>
              <a:gd fmla="*/ 1152258 h 1381544" name="connsiteY39"/>
              <a:gd fmla="*/ 993048 w 1207135" name="connsiteX40"/>
              <a:gd fmla="*/ 1163733 h 1381544" name="connsiteY40"/>
              <a:gd fmla="*/ 1058013 w 1207135" name="connsiteX41"/>
              <a:gd fmla="*/ 1156061 h 1381544" name="connsiteY41"/>
              <a:gd fmla="*/ 1077061 w 1207135" name="connsiteX42"/>
              <a:gd fmla="*/ 1178912 h 1381544" name="connsiteY42"/>
              <a:gd fmla="*/ 1103880 w 1207135" name="connsiteX43"/>
              <a:gd fmla="*/ 1201763 h 1381544" name="connsiteY43"/>
              <a:gd fmla="*/ 1134420 w 1207135" name="connsiteX44"/>
              <a:gd fmla="*/ 1239892 h 1381544" name="connsiteY44"/>
              <a:gd fmla="*/ 1164960 w 1207135" name="connsiteX45"/>
              <a:gd fmla="*/ 1308362 h 1381544" name="connsiteY45"/>
              <a:gd fmla="*/ 1206511 w 1207135" name="connsiteX46"/>
              <a:gd fmla="*/ 1380901 h 1381544" name="connsiteY46"/>
              <a:gd fmla="*/ 512747 w 1207135" name="connsiteX47"/>
              <a:gd fmla="*/ 1380901 h 1381544" name="connsiteY47"/>
              <a:gd fmla="*/ 172032 w 1207135" name="connsiteX48"/>
              <a:gd fmla="*/ 1381082 h 1381544" name="connsiteY48"/>
              <a:gd fmla="*/ 169915 w 1207135" name="connsiteX49"/>
              <a:gd fmla="*/ 1374369 h 1381544" name="connsiteY49"/>
              <a:gd fmla="*/ 164095 w 1207135" name="connsiteX50"/>
              <a:gd fmla="*/ 1368549 h 1381544" name="connsiteY50"/>
              <a:gd fmla="*/ 163301 w 1207135" name="connsiteX51"/>
              <a:gd fmla="*/ 1361935 h 1381544" name="connsiteY51"/>
              <a:gd fmla="*/ 158638 w 1207135" name="connsiteX52"/>
              <a:gd fmla="*/ 1356975 h 1381544" name="connsiteY52"/>
              <a:gd fmla="*/ 158539 w 1207135" name="connsiteX53"/>
              <a:gd fmla="*/ 1346574 h 1381544" name="connsiteY53"/>
              <a:gd fmla="*/ 156158 w 1207135" name="connsiteX54"/>
              <a:gd fmla="*/ 1341118 h 1381544" name="connsiteY54"/>
              <a:gd fmla="*/ 147064 w 1207135" name="connsiteX55"/>
              <a:gd fmla="*/ 1332718 h 1381544" name="connsiteY55"/>
              <a:gd fmla="*/ 143625 w 1207135" name="connsiteX56"/>
              <a:gd fmla="*/ 1324600 h 1381544" name="connsiteY56"/>
              <a:gd fmla="*/ 136664 w 1207135" name="connsiteX57"/>
              <a:gd fmla="*/ 1321690 h 1381544" name="connsiteY57"/>
              <a:gd fmla="*/ 134266 w 1207135" name="connsiteX58"/>
              <a:gd fmla="*/ 1316134 h 1381544" name="connsiteY58"/>
              <a:gd fmla="*/ 127917 w 1207135" name="connsiteX59"/>
              <a:gd fmla="*/ 1313042 h 1381544" name="connsiteY59"/>
              <a:gd fmla="*/ 122444 w 1207135" name="connsiteX60"/>
              <a:gd fmla="*/ 1298740 h 1381544" name="connsiteY60"/>
              <a:gd fmla="*/ 116624 w 1207135" name="connsiteX61"/>
              <a:gd fmla="*/ 1294953 h 1381544" name="connsiteY61"/>
              <a:gd fmla="*/ 113531 w 1207135" name="connsiteX62"/>
              <a:gd fmla="*/ 1280072 h 1381544" name="connsiteY62"/>
              <a:gd fmla="*/ 118922 w 1207135" name="connsiteX63"/>
              <a:gd fmla="*/ 1266034 h 1381544" name="connsiteY63"/>
              <a:gd fmla="*/ 126329 w 1207135" name="connsiteX64"/>
              <a:gd fmla="*/ 1261619 h 1381544" name="connsiteY64"/>
              <a:gd fmla="*/ 128281 w 1207135" name="connsiteX65"/>
              <a:gd fmla="*/ 1257733 h 1381544" name="connsiteY65"/>
              <a:gd fmla="*/ 132695 w 1207135" name="connsiteX66"/>
              <a:gd fmla="*/ 1257915 h 1381544" name="connsiteY66"/>
              <a:gd fmla="*/ 134101 w 1207135" name="connsiteX67"/>
              <a:gd fmla="*/ 1250061 h 1381544" name="connsiteY67"/>
              <a:gd fmla="*/ 137805 w 1207135" name="connsiteX68"/>
              <a:gd fmla="*/ 1243877 h 1381544" name="connsiteY68"/>
              <a:gd fmla="*/ 156324 w 1207135" name="connsiteX69"/>
              <a:gd fmla="*/ 1227458 h 1381544" name="connsiteY69"/>
              <a:gd fmla="*/ 156158 w 1207135" name="connsiteX70"/>
              <a:gd fmla="*/ 1221125 h 1381544" name="connsiteY70"/>
              <a:gd fmla="*/ 145923 w 1207135" name="connsiteX71"/>
              <a:gd fmla="*/ 1206112 h 1381544" name="connsiteY71"/>
              <a:gd fmla="*/ 151561 w 1207135" name="connsiteX72"/>
              <a:gd fmla="*/ 1198076 h 1381544" name="connsiteY72"/>
              <a:gd fmla="*/ 152107 w 1207135" name="connsiteX73"/>
              <a:gd fmla="*/ 1187494 h 1381544" name="connsiteY73"/>
              <a:gd fmla="*/ 157927 w 1207135" name="connsiteX74"/>
              <a:gd fmla="*/ 1177688 h 1381544" name="connsiteY74"/>
              <a:gd fmla="*/ 157927 w 1207135" name="connsiteX75"/>
              <a:gd fmla="*/ 1172480 h 1381544" name="connsiteY75"/>
              <a:gd fmla="*/ 154042 w 1207135" name="connsiteX76"/>
              <a:gd fmla="*/ 1164808 h 1381544" name="connsiteY76"/>
              <a:gd fmla="*/ 154389 w 1207135" name="connsiteX77"/>
              <a:gd fmla="*/ 1154126 h 1381544" name="connsiteY77"/>
              <a:gd fmla="*/ 157481 w 1207135" name="connsiteX78"/>
              <a:gd fmla="*/ 1146289 h 1381544" name="connsiteY78"/>
              <a:gd fmla="*/ 150156 w 1207135" name="connsiteX79"/>
              <a:gd fmla="*/ 1139923 h 1381544" name="connsiteY79"/>
              <a:gd fmla="*/ 150338 w 1207135" name="connsiteX80"/>
              <a:gd fmla="*/ 1136616 h 1381544" name="connsiteY80"/>
              <a:gd fmla="*/ 154571 w 1207135" name="connsiteX81"/>
              <a:gd fmla="*/ 1133177 h 1381544" name="connsiteY81"/>
              <a:gd fmla="*/ 147692 w 1207135" name="connsiteX82"/>
              <a:gd fmla="*/ 1126464 h 1381544" name="connsiteY82"/>
              <a:gd fmla="*/ 146899 w 1207135" name="connsiteX83"/>
              <a:gd fmla="*/ 1112360 h 1381544" name="connsiteY83"/>
              <a:gd fmla="*/ 139921 w 1207135" name="connsiteX84"/>
              <a:gd fmla="*/ 1107747 h 1381544" name="connsiteY84"/>
              <a:gd fmla="*/ 135325 w 1207135" name="connsiteX85"/>
              <a:gd fmla="*/ 1111054 h 1381544" name="connsiteY85"/>
              <a:gd fmla="*/ 131356 w 1207135" name="connsiteX86"/>
              <a:gd fmla="*/ 1109912 h 1381544" name="connsiteY86"/>
              <a:gd fmla="*/ 124395 w 1207135" name="connsiteX87"/>
              <a:gd fmla="*/ 1101166 h 1381544" name="connsiteY87"/>
              <a:gd fmla="*/ 125536 w 1207135" name="connsiteX88"/>
              <a:gd fmla="*/ 1090848 h 1381544" name="connsiteY88"/>
              <a:gd fmla="*/ 117599 w 1207135" name="connsiteX89"/>
              <a:gd fmla="*/ 1083176 h 1381544" name="connsiteY89"/>
              <a:gd fmla="*/ 112738 w 1207135" name="connsiteX90"/>
              <a:gd fmla="*/ 1082217 h 1381544" name="connsiteY90"/>
              <a:gd fmla="*/ 113101 w 1207135" name="connsiteX91"/>
              <a:gd fmla="*/ 1073652 h 1381544" name="connsiteY91"/>
              <a:gd fmla="*/ 106570 w 1207135" name="connsiteX92"/>
              <a:gd fmla="*/ 1075305 h 1381544" name="connsiteY92"/>
              <a:gd fmla="*/ 97212 w 1207135" name="connsiteX93"/>
              <a:gd fmla="*/ 1061267 h 1381544" name="connsiteY93"/>
              <a:gd fmla="*/ 97823 w 1207135" name="connsiteX94"/>
              <a:gd fmla="*/ 1058804 h 1381544" name="connsiteY94"/>
              <a:gd fmla="*/ 101362 w 1207135" name="connsiteX95"/>
              <a:gd fmla="*/ 1058175 h 1381544" name="connsiteY95"/>
              <a:gd fmla="*/ 101097 w 1207135" name="connsiteX96"/>
              <a:gd fmla="*/ 1055265 h 1381544" name="connsiteY96"/>
              <a:gd fmla="*/ 96335 w 1207135" name="connsiteX97"/>
              <a:gd fmla="*/ 1052355 h 1381544" name="connsiteY97"/>
              <a:gd fmla="*/ 87771 w 1207135" name="connsiteX98"/>
              <a:gd fmla="*/ 1053595 h 1381544" name="connsiteY98"/>
              <a:gd fmla="*/ 89424 w 1207135" name="connsiteX99"/>
              <a:gd fmla="*/ 1047411 h 1381544" name="connsiteY99"/>
              <a:gd fmla="*/ 80164 w 1207135" name="connsiteX100"/>
              <a:gd fmla="*/ 1043443 h 1381544" name="connsiteY100"/>
              <a:gd fmla="*/ 80958 w 1207135" name="connsiteX101"/>
              <a:gd fmla="*/ 1040136 h 1381544" name="connsiteY101"/>
              <a:gd fmla="*/ 78660 w 1207135" name="connsiteX102"/>
              <a:gd fmla="*/ 1035175 h 1381544" name="connsiteY102"/>
              <a:gd fmla="*/ 87225 w 1207135" name="connsiteX103"/>
              <a:gd fmla="*/ 1026429 h 1381544" name="connsiteY103"/>
              <a:gd fmla="*/ 86530 w 1207135" name="connsiteX104"/>
              <a:gd fmla="*/ 1022196 h 1381544" name="connsiteY104"/>
              <a:gd fmla="*/ 97460 w 1207135" name="connsiteX105"/>
              <a:gd fmla="*/ 1011613 h 1381544" name="connsiteY105"/>
              <a:gd fmla="*/ 96484 w 1207135" name="connsiteX106"/>
              <a:gd fmla="*/ 1006835 h 1381544" name="connsiteY106"/>
              <a:gd fmla="*/ 98138 w 1207135" name="connsiteX107"/>
              <a:gd fmla="*/ 1000932 h 1381544" name="connsiteY107"/>
              <a:gd fmla="*/ 93359 w 1207135" name="connsiteX108"/>
              <a:gd fmla="*/ 998022 h 1381544" name="connsiteY108"/>
              <a:gd fmla="*/ 92565 w 1207135" name="connsiteX109"/>
              <a:gd fmla="*/ 986282 h 1381544" name="connsiteY109"/>
              <a:gd fmla="*/ 89044 w 1207135" name="connsiteX110"/>
              <a:gd fmla="*/ 982231 h 1381544" name="connsiteY110"/>
              <a:gd fmla="*/ 90019 w 1207135" name="connsiteX111"/>
              <a:gd fmla="*/ 975502 h 1381544" name="connsiteY111"/>
              <a:gd fmla="*/ 87903 w 1207135" name="connsiteX112"/>
              <a:gd fmla="*/ 971798 h 1381544" name="connsiteY112"/>
              <a:gd fmla="*/ 94153 w 1207135" name="connsiteX113"/>
              <a:gd fmla="*/ 971004 h 1381544" name="connsiteY113"/>
              <a:gd fmla="*/ 98568 w 1207135" name="connsiteX114"/>
              <a:gd fmla="*/ 965878 h 1381544" name="connsiteY114"/>
              <a:gd fmla="*/ 98402 w 1207135" name="connsiteX115"/>
              <a:gd fmla="*/ 962373 h 1381544" name="connsiteY115"/>
              <a:gd fmla="*/ 91507 w 1207135" name="connsiteX116"/>
              <a:gd fmla="*/ 953626 h 1381544" name="connsiteY116"/>
              <a:gd fmla="*/ 91788 w 1207135" name="connsiteX117"/>
              <a:gd fmla="*/ 949029 h 1381544" name="connsiteY117"/>
              <a:gd fmla="*/ 96286 w 1207135" name="connsiteX118"/>
              <a:gd fmla="*/ 945722 h 1381544" name="connsiteY118"/>
              <a:gd fmla="*/ 105016 w 1207135" name="connsiteX119"/>
              <a:gd fmla="*/ 945028 h 1381544" name="connsiteY119"/>
              <a:gd fmla="*/ 108108 w 1207135" name="connsiteX120"/>
              <a:gd fmla="*/ 934611 h 1381544" name="connsiteY120"/>
              <a:gd fmla="*/ 112159 w 1207135" name="connsiteX121"/>
              <a:gd fmla="*/ 932660 h 1381544" name="connsiteY121"/>
              <a:gd fmla="*/ 115962 w 1207135" name="connsiteX122"/>
              <a:gd fmla="*/ 923219 h 1381544" name="connsiteY122"/>
              <a:gd fmla="*/ 127867 w 1207135" name="connsiteX123"/>
              <a:gd fmla="*/ 918986 h 1381544" name="connsiteY123"/>
              <a:gd fmla="*/ 127602 w 1207135" name="connsiteX124"/>
              <a:gd fmla="*/ 907064 h 1381544" name="connsiteY124"/>
              <a:gd fmla="*/ 129554 w 1207135" name="connsiteX125"/>
              <a:gd fmla="*/ 901260 h 1381544" name="connsiteY125"/>
              <a:gd fmla="*/ 125850 w 1207135" name="connsiteX126"/>
              <a:gd fmla="*/ 899144 h 1381544" name="connsiteY126"/>
              <a:gd fmla="*/ 125486 w 1207135" name="connsiteX127"/>
              <a:gd fmla="*/ 896135 h 1381544" name="connsiteY127"/>
              <a:gd fmla="*/ 129984 w 1207135" name="connsiteX128"/>
              <a:gd fmla="*/ 892828 h 1381544" name="connsiteY128"/>
              <a:gd fmla="*/ 142170 w 1207135" name="connsiteX129"/>
              <a:gd fmla="*/ 892117 h 1381544" name="connsiteY129"/>
              <a:gd fmla="*/ 143575 w 1207135" name="connsiteX130"/>
              <a:gd fmla="*/ 889571 h 1381544" name="connsiteY130"/>
              <a:gd fmla="*/ 142170 w 1207135" name="connsiteX131"/>
              <a:gd fmla="*/ 883304 h 1381544" name="connsiteY131"/>
              <a:gd fmla="*/ 145873 w 1207135" name="connsiteX132"/>
              <a:gd fmla="*/ 879253 h 1381544" name="connsiteY132"/>
              <a:gd fmla="*/ 146056 w 1207135" name="connsiteX133"/>
              <a:gd fmla="*/ 874557 h 1381544" name="connsiteY133"/>
              <a:gd fmla="*/ 153645 w 1207135" name="connsiteX134"/>
              <a:gd fmla="*/ 870506 h 1381544" name="connsiteY134"/>
              <a:gd fmla="*/ 154786 w 1207135" name="connsiteX135"/>
              <a:gd fmla="*/ 862487 h 1381544" name="connsiteY135"/>
              <a:gd fmla="*/ 159994 w 1207135" name="connsiteX136"/>
              <a:gd fmla="*/ 856121 h 1381544" name="connsiteY136"/>
              <a:gd fmla="*/ 156108 w 1207135" name="connsiteX137"/>
              <a:gd fmla="*/ 850565 h 1381544" name="connsiteY137"/>
              <a:gd fmla="*/ 159184 w 1207135" name="connsiteX138"/>
              <a:gd fmla="*/ 843753 h 1381544" name="connsiteY138"/>
              <a:gd fmla="*/ 154968 w 1207135" name="connsiteX139"/>
              <a:gd fmla="*/ 840330 h 1381544" name="connsiteY139"/>
              <a:gd fmla="*/ 154521 w 1207135" name="connsiteX140"/>
              <a:gd fmla="*/ 837221 h 1381544" name="connsiteY140"/>
              <a:gd fmla="*/ 157084 w 1207135" name="connsiteX141"/>
              <a:gd fmla="*/ 835915 h 1381544" name="connsiteY141"/>
              <a:gd fmla="*/ 161747 w 1207135" name="connsiteX142"/>
              <a:gd fmla="*/ 838908 h 1381544" name="connsiteY142"/>
              <a:gd fmla="*/ 164045 w 1207135" name="connsiteX143"/>
              <a:gd fmla="*/ 835469 h 1381544" name="connsiteY143"/>
              <a:gd fmla="*/ 157878 w 1207135" name="connsiteX144"/>
              <a:gd fmla="*/ 826309 h 1381544" name="connsiteY144"/>
              <a:gd fmla="*/ 157514 w 1207135" name="connsiteX145"/>
              <a:gd fmla="*/ 821133 h 1381544" name="connsiteY145"/>
              <a:gd fmla="*/ 171552 w 1207135" name="connsiteX146"/>
              <a:gd fmla="*/ 794678 h 1381544" name="connsiteY146"/>
              <a:gd fmla="*/ 176744 w 1207135" name="connsiteX147"/>
              <a:gd fmla="*/ 774720 h 1381544" name="connsiteY147"/>
              <a:gd fmla="*/ 186814 w 1207135" name="connsiteX148"/>
              <a:gd fmla="*/ 755672 h 1381544" name="connsiteY148"/>
              <a:gd fmla="*/ 185838 w 1207135" name="connsiteX149"/>
              <a:gd fmla="*/ 747405 h 1381544" name="connsiteY149"/>
              <a:gd fmla="*/ 179572 w 1207135" name="connsiteX150"/>
              <a:gd fmla="*/ 732127 h 1381544" name="connsiteY150"/>
              <a:gd fmla="*/ 179489 w 1207135" name="connsiteX151"/>
              <a:gd fmla="*/ 719246 h 1381544" name="connsiteY151"/>
              <a:gd fmla="*/ 176049 w 1207135" name="connsiteX152"/>
              <a:gd fmla="*/ 706895 h 1381544" name="connsiteY152"/>
              <a:gd fmla="*/ 180282 w 1207135" name="connsiteX153"/>
              <a:gd fmla="*/ 691815 h 1381544" name="connsiteY153"/>
              <a:gd fmla="*/ 183722 w 1207135" name="connsiteX154"/>
              <a:gd fmla="*/ 662052 h 1381544" name="connsiteY154"/>
              <a:gd fmla="*/ 99279 w 1207135" name="connsiteX155"/>
              <a:gd fmla="*/ 668501 h 1381544" name="connsiteY155"/>
              <a:gd fmla="*/ 82248 w 1207135" name="connsiteX156"/>
              <a:gd fmla="*/ 668236 h 1381544" name="connsiteY156"/>
              <a:gd fmla="*/ 69450 w 1207135" name="connsiteX157"/>
              <a:gd fmla="*/ 664433 h 1381544" name="connsiteY157"/>
              <a:gd fmla="*/ 44648 w 1207135" name="connsiteX158"/>
              <a:gd fmla="*/ 611225 h 1381544" name="connsiteY158"/>
              <a:gd fmla="*/ 22227 w 1207135" name="connsiteX159"/>
              <a:gd fmla="*/ 582801 h 1381544" name="connsiteY159"/>
              <a:gd fmla="*/ 7841 w 1207135" name="connsiteX160"/>
              <a:gd fmla="*/ 560314 h 1381544" name="connsiteY160"/>
              <a:gd fmla="*/ 2286 w 1207135" name="connsiteX161"/>
              <a:gd fmla="*/ 541001 h 1381544" name="connsiteY161"/>
              <a:gd fmla="*/ -624 w 1207135" name="connsiteX162"/>
              <a:gd fmla="*/ 519291 h 1381544" name="connsiteY162"/>
              <a:gd fmla="*/ -624 w 1207135" name="connsiteX163"/>
              <a:gd fmla="*/ 519291 h 1381544" name="connsiteY163"/>
              <a:gd fmla="*/ 16406 w 1207135" name="connsiteX164"/>
              <a:gd fmla="*/ 521391 h 1381544" name="connsiteY164"/>
              <a:gd fmla="*/ 68309 w 1207135" name="connsiteX165"/>
              <a:gd fmla="*/ 521226 h 1381544" name="connsiteY165"/>
              <a:gd fmla="*/ 100502 w 1207135" name="connsiteX166"/>
              <a:gd fmla="*/ 524930 h 1381544" name="connsiteY166"/>
              <a:gd fmla="*/ 133572 w 1207135" name="connsiteX167"/>
              <a:gd fmla="*/ 518928 h 1381544" name="connsiteY167"/>
              <a:gd fmla="*/ 157564 w 1207135" name="connsiteX168"/>
              <a:gd fmla="*/ 517605 h 1381544" name="connsiteY168"/>
              <a:gd fmla="*/ 161085 w 1207135" name="connsiteX169"/>
              <a:gd fmla="*/ 525988 h 1381544" name="connsiteY169"/>
              <a:gd fmla="*/ 171337 w 1207135" name="connsiteX170"/>
              <a:gd fmla="*/ 531196 h 1381544" name="connsiteY170"/>
              <a:gd fmla="*/ 175388 w 1207135" name="connsiteX171"/>
              <a:gd fmla="*/ 537017 h 1381544" name="connsiteY171"/>
              <a:gd fmla="*/ 175305 w 1207135" name="connsiteX172"/>
              <a:gd fmla="*/ 543631 h 1381544" name="connsiteY172"/>
              <a:gd fmla="*/ 170461 w 1207135" name="connsiteX173"/>
              <a:gd fmla="*/ 554411 h 1381544" name="connsiteY173"/>
              <a:gd fmla="*/ 171155 w 1207135" name="connsiteX174"/>
              <a:gd fmla="*/ 559371 h 1381544" name="connsiteY174"/>
              <a:gd fmla="*/ 174859 w 1207135" name="connsiteX175"/>
              <a:gd fmla="*/ 563604 h 1381544" name="connsiteY175"/>
              <a:gd fmla="*/ 182630 w 1207135" name="connsiteX176"/>
              <a:gd fmla="*/ 562629 h 1381544" name="connsiteY176"/>
              <a:gd fmla="*/ 198338 w 1207135" name="connsiteX177"/>
              <a:gd fmla="*/ 567209 h 1381544" name="connsiteY177"/>
              <a:gd fmla="*/ 215187 w 1207135" name="connsiteX178"/>
              <a:gd fmla="*/ 567490 h 1381544" name="connsiteY178"/>
              <a:gd fmla="*/ 232218 w 1207135" name="connsiteX179"/>
              <a:gd fmla="*/ 565374 h 1381544" name="connsiteY179"/>
              <a:gd fmla="*/ 242288 w 1207135" name="connsiteX180"/>
              <a:gd fmla="*/ 562067 h 1381544" name="connsiteY180"/>
              <a:gd fmla="*/ 248720 w 1207135" name="connsiteX181"/>
              <a:gd fmla="*/ 557569 h 1381544" name="connsiteY181"/>
              <a:gd fmla="*/ 291082 w 1207135" name="connsiteX182"/>
              <a:gd fmla="*/ 510015 h 1381544" name="connsiteY182"/>
              <a:gd fmla="*/ 311105 w 1207135" name="connsiteX183"/>
              <a:gd fmla="*/ 495465 h 1381544" name="connsiteY183"/>
              <a:gd fmla="*/ 324614 w 1207135" name="connsiteX184"/>
              <a:gd fmla="*/ 492538 h 1381544" name="connsiteY184"/>
              <a:gd fmla="*/ 344985 w 1207135" name="connsiteX185"/>
              <a:gd fmla="*/ 501533 h 1381544" name="connsiteY185"/>
              <a:gd fmla="*/ 352674 w 1207135" name="connsiteX186"/>
              <a:gd fmla="*/ 502591 h 1381544" name="connsiteY186"/>
              <a:gd fmla="*/ 368018 w 1207135" name="connsiteX187"/>
              <a:gd fmla="*/ 495878 h 1381544" name="connsiteY187"/>
              <a:gd fmla="*/ 384553 w 1207135" name="connsiteX188"/>
              <a:gd fmla="*/ 496953 h 1381544" name="connsiteY188"/>
              <a:gd fmla="*/ 391712 w 1207135" name="connsiteX189"/>
              <a:gd fmla="*/ 483890 h 1381544" name="connsiteY189"/>
              <a:gd fmla="*/ 392853 w 1207135" name="connsiteX190"/>
              <a:gd fmla="*/ 454855 h 1381544" name="connsiteY190"/>
              <a:gd fmla="*/ 398144 w 1207135" name="connsiteX191"/>
              <a:gd fmla="*/ 432881 h 1381544" name="connsiteY191"/>
              <a:gd fmla="*/ 398144 w 1207135" name="connsiteX192"/>
              <a:gd fmla="*/ 417999 h 1381544" name="connsiteY192"/>
              <a:gd fmla="*/ 394970 w 1207135" name="connsiteX193"/>
              <a:gd fmla="*/ 399729 h 1381544" name="connsiteY193"/>
              <a:gd fmla="*/ 397003 w 1207135" name="connsiteX194"/>
              <a:gd fmla="*/ 390105 h 1381544" name="connsiteY194"/>
              <a:gd fmla="*/ 397351 w 1207135" name="connsiteX195"/>
              <a:gd fmla="*/ 364873 h 1381544" name="connsiteY195"/>
              <a:gd fmla="*/ 406974 w 1207135" name="connsiteX196"/>
              <a:gd fmla="*/ 374480 h 1381544" name="connsiteY196"/>
              <a:gd fmla="*/ 410281 w 1207135" name="connsiteX197"/>
              <a:gd fmla="*/ 381094 h 1381544" name="connsiteY197"/>
              <a:gd fmla="*/ 419011 w 1207135" name="connsiteX198"/>
              <a:gd fmla="*/ 386054 h 1381544" name="connsiteY198"/>
              <a:gd fmla="*/ 418564 w 1207135" name="connsiteX199"/>
              <a:gd fmla="*/ 391428 h 1381544" name="connsiteY199"/>
              <a:gd fmla="*/ 437017 w 1207135" name="connsiteX200"/>
              <a:gd fmla="*/ 393379 h 1381544" name="connsiteY200"/>
              <a:gd fmla="*/ 441862 w 1207135" name="connsiteX201"/>
              <a:gd fmla="*/ 389841 h 1381544" name="connsiteY201"/>
              <a:gd fmla="*/ 443284 w 1207135" name="connsiteX202"/>
              <a:gd fmla="*/ 382780 h 1381544" name="connsiteY202"/>
              <a:gd fmla="*/ 447864 w 1207135" name="connsiteX203"/>
              <a:gd fmla="*/ 377820 h 1381544" name="connsiteY203"/>
              <a:gd fmla="*/ 443549 w 1207135" name="connsiteX204"/>
              <a:gd fmla="*/ 368379 h 1381544" name="connsiteY204"/>
              <a:gd fmla="*/ 443995 w 1207135" name="connsiteX205"/>
              <a:gd fmla="*/ 364939 h 1381544" name="connsiteY205"/>
              <a:gd fmla="*/ 457124 w 1207135" name="connsiteX206"/>
              <a:gd fmla="*/ 358590 h 1381544" name="connsiteY206"/>
              <a:gd fmla="*/ 459075 w 1207135" name="connsiteX207"/>
              <a:gd fmla="*/ 345875 h 1381544" name="connsiteY207"/>
              <a:gd fmla="*/ 456776 w 1207135" name="connsiteX208"/>
              <a:gd fmla="*/ 339079 h 1381544" name="connsiteY208"/>
              <a:gd fmla="*/ 457570 w 1207135" name="connsiteX209"/>
              <a:gd fmla="*/ 334499 h 1381544" name="connsiteY209"/>
              <a:gd fmla="*/ 461803 w 1207135" name="connsiteX210"/>
              <a:gd fmla="*/ 331043 h 1381544" name="connsiteY210"/>
              <a:gd fmla="*/ 472848 w 1207135" name="connsiteX211"/>
              <a:gd fmla="*/ 328315 h 1381544" name="connsiteY211"/>
              <a:gd fmla="*/ 473625 w 1207135" name="connsiteX212"/>
              <a:gd fmla="*/ 325306 h 1381544" name="connsiteY212"/>
              <a:gd fmla="*/ 471162 w 1207135" name="connsiteX213"/>
              <a:gd fmla="*/ 320015 h 1381544" name="connsiteY213"/>
              <a:gd fmla="*/ 476271 w 1207135" name="connsiteX214"/>
              <a:gd fmla="*/ 308738 h 1381544" name="connsiteY214"/>
              <a:gd fmla="*/ 475924 w 1207135" name="connsiteX215"/>
              <a:gd fmla="*/ 296998 h 1381544" name="connsiteY215"/>
              <a:gd fmla="*/ 484671 w 1207135" name="connsiteX216"/>
              <a:gd fmla="*/ 289839 h 1381544" name="connsiteY216"/>
              <a:gd fmla="*/ 478222 w 1207135" name="connsiteX217"/>
              <a:gd fmla="*/ 284630 h 1381544" name="connsiteY217"/>
              <a:gd fmla="*/ 476271 w 1207135" name="connsiteX218"/>
              <a:gd fmla="*/ 278016 h 1381544" name="connsiteY218"/>
              <a:gd fmla="*/ 478487 w 1207135" name="connsiteX219"/>
              <a:gd fmla="*/ 256521 h 1381544" name="connsiteY219"/>
              <a:gd fmla="*/ 483166 w 1207135" name="connsiteX220"/>
              <a:gd fmla="*/ 241855 h 1381544" name="connsiteY220"/>
              <a:gd fmla="*/ 507356 w 1207135" name="connsiteX221"/>
              <a:gd fmla="*/ 233042 h 1381544" name="connsiteY221"/>
              <a:gd fmla="*/ 514665 w 1207135" name="connsiteX222"/>
              <a:gd fmla="*/ 227469 h 1381544" name="connsiteY222"/>
              <a:gd fmla="*/ 519162 w 1207135" name="connsiteX223"/>
              <a:gd fmla="*/ 221037 h 1381544" name="connsiteY223"/>
              <a:gd fmla="*/ 520138 w 1207135" name="connsiteX224"/>
              <a:gd fmla="*/ 209910 h 1381544" name="connsiteY224"/>
              <a:gd fmla="*/ 511870 w 1207135" name="connsiteX225"/>
              <a:gd fmla="*/ 156271 h 1381544" name="connsiteY225"/>
              <a:gd fmla="*/ 512581 w 1207135" name="connsiteX226"/>
              <a:gd fmla="*/ 145854 h 1381544" name="connsiteY226"/>
              <a:gd fmla="*/ 519906 w 1207135" name="connsiteX227"/>
              <a:gd fmla="*/ 135437 h 1381544" name="connsiteY227"/>
              <a:gd fmla="*/ 548677 w 1207135" name="connsiteX228"/>
              <a:gd fmla="*/ 111164 h 1381544" name="connsiteY228"/>
              <a:gd fmla="*/ 551984 w 1207135" name="connsiteX229"/>
              <a:gd fmla="*/ 103757 h 1381544" name="connsiteY229"/>
              <a:gd fmla="*/ 548991 w 1207135" name="connsiteX230"/>
              <a:gd fmla="*/ 93521 h 1381544" name="connsiteY230"/>
              <a:gd fmla="*/ 540955 w 1207135" name="connsiteX231"/>
              <a:gd fmla="*/ 83915 h 1381544" name="connsiteY231"/>
              <a:gd fmla="*/ 510151 w 1207135" name="connsiteX232"/>
              <a:gd fmla="*/ 63693 h 1381544" name="connsiteY232"/>
              <a:gd fmla="*/ 494906 w 1207135" name="connsiteX233"/>
              <a:gd fmla="*/ 46315 h 1381544" name="connsiteY233"/>
              <a:gd fmla="*/ 461092 w 1207135" name="connsiteX234"/>
              <a:gd fmla="*/ 18966 h 1381544" name="connsiteY234"/>
              <a:gd fmla="*/ 475841 w 1207135" name="connsiteX235"/>
              <a:gd fmla="*/ 2200 h 1381544" name="connsiteY235"/>
              <a:gd fmla="*/ 479892 w 1207135" name="connsiteX236"/>
              <a:gd fmla="*/ 67 h 1381544" name="connsiteY236"/>
              <a:gd fmla="*/ 484753 w 1207135" name="connsiteX237"/>
              <a:gd fmla="*/ -462 h 1381544" name="connsiteY237"/>
              <a:gd fmla="*/ 489069 w 1207135" name="connsiteX238"/>
              <a:gd fmla="*/ 3258 h 1381544" name="connsiteY238"/>
              <a:gd fmla="*/ 492376 w 1207135" name="connsiteX239"/>
              <a:gd fmla="*/ 3440 h 1381544" name="connsiteY239"/>
              <a:gd fmla="*/ 494657 w 1207135" name="connsiteX240"/>
              <a:gd fmla="*/ 8814 h 1381544" name="connsiteY240"/>
              <a:gd fmla="*/ 502164 w 1207135" name="connsiteX241"/>
              <a:gd fmla="*/ 10848 h 1381544" name="connsiteY241"/>
              <a:gd fmla="*/ 512498 w 1207135" name="connsiteX242"/>
              <a:gd fmla="*/ 19396 h 1381544" name="connsiteY242"/>
              <a:gd fmla="*/ 516731 w 1207135" name="connsiteX243"/>
              <a:gd fmla="*/ 26903 h 1381544" name="connsiteY243"/>
              <a:gd fmla="*/ 521576 w 1207135" name="connsiteX244"/>
              <a:gd fmla="*/ 26109 h 1381544" name="connsiteY244"/>
              <a:gd fmla="*/ 525280 w 1207135" name="connsiteX245"/>
              <a:gd fmla="*/ 28408 h 1381544" name="connsiteY245"/>
              <a:gd fmla="*/ 532076 w 1207135" name="connsiteX246"/>
              <a:gd fmla="*/ 44546 h 1381544" name="connsiteY246"/>
              <a:gd fmla="*/ 536490 w 1207135" name="connsiteX247"/>
              <a:gd fmla="*/ 43669 h 1381544" name="connsiteY247"/>
              <a:gd fmla="*/ 539219 w 1207135" name="connsiteX248"/>
              <a:gd fmla="*/ 48878 h 1381544" name="connsiteY248"/>
              <a:gd fmla="*/ 546378 w 1207135" name="connsiteX249"/>
              <a:gd fmla="*/ 55227 h 1381544" name="connsiteY249"/>
              <a:gd fmla="*/ 556696 w 1207135" name="connsiteX250"/>
              <a:gd fmla="*/ 58534 h 1381544" name="connsiteY250"/>
              <a:gd fmla="*/ 561111 w 1207135" name="connsiteX251"/>
              <a:gd fmla="*/ 71431 h 1381544" name="connsiteY251"/>
              <a:gd fmla="*/ 569229 w 1207135" name="connsiteX252"/>
              <a:gd fmla="*/ 78756 h 1381544" name="connsiteY252"/>
              <a:gd fmla="*/ 598182 w 1207135" name="connsiteX253"/>
              <a:gd fmla="*/ 77103 h 1381544" name="connsiteY253"/>
              <a:gd fmla="*/ 610351 w 1207135" name="connsiteX254"/>
              <a:gd fmla="*/ 70026 h 1381544" name="connsiteY254"/>
              <a:gd fmla="*/ 617676 w 1207135" name="connsiteX255"/>
              <a:gd fmla="*/ 61907 h 1381544" name="connsiteY255"/>
              <a:gd fmla="*/ 639651 w 1207135" name="connsiteX256"/>
              <a:gd fmla="*/ 58832 h 1381544" name="connsiteY256"/>
              <a:gd fmla="*/ 658616 w 1207135" name="connsiteX257"/>
              <a:gd fmla="*/ 45505 h 1381544" name="connsiteY257"/>
              <a:gd fmla="*/ 671844 w 1207135" name="connsiteX258"/>
              <a:gd fmla="*/ 47257 h 1381544" name="connsiteY258"/>
              <a:gd fmla="*/ 675151 w 1207135" name="connsiteX259"/>
              <a:gd fmla="*/ 42843 h 1381544" name="connsiteY259"/>
              <a:gd fmla="*/ 671695 w 1207135" name="connsiteX260"/>
              <a:gd fmla="*/ 34575 h 1381544" name="connsiteY260"/>
              <a:gd fmla="*/ 675399 w 1207135" name="connsiteX261"/>
              <a:gd fmla="*/ 30524 h 1381544" name="connsiteY261"/>
              <a:gd fmla="*/ 687932 w 1207135" name="connsiteX262"/>
              <a:gd fmla="*/ 39155 h 1381544" name="connsiteY262"/>
              <a:gd fmla="*/ 694744 w 1207135" name="connsiteX263"/>
              <a:gd fmla="*/ 37750 h 1381544" name="connsiteY263"/>
              <a:gd fmla="*/ 705591 w 1207135" name="connsiteX264"/>
              <a:gd fmla="*/ 46480 h 1381544" name="connsiteY264"/>
              <a:gd fmla="*/ 719530 w 1207135" name="connsiteX265"/>
              <a:gd fmla="*/ 47820 h 1381544" name="connsiteY265"/>
              <a:gd fmla="*/ 725185 w 1207135" name="connsiteX266"/>
              <a:gd fmla="*/ 53904 h 1381544" name="connsiteY266"/>
              <a:gd fmla="*/ 735238 w 1207135" name="connsiteX267"/>
              <a:gd fmla="*/ 59013 h 1381544" name="connsiteY267"/>
              <a:gd fmla="*/ 738942 w 1207135" name="connsiteX268"/>
              <a:gd fmla="*/ 63428 h 1381544" name="connsiteY268"/>
              <a:gd fmla="*/ 737884 w 1207135" name="connsiteX269"/>
              <a:gd fmla="*/ 69348 h 1381544" name="connsiteY269"/>
              <a:gd fmla="*/ 740794 w 1207135" name="connsiteX270"/>
              <a:gd fmla="*/ 74209 h 1381544" name="connsiteY270"/>
              <a:gd fmla="*/ 752451 w 1207135" name="connsiteX271"/>
              <a:gd fmla="*/ 81699 h 1381544" name="connsiteY271"/>
              <a:gd fmla="*/ 757742 w 1207135" name="connsiteX272"/>
              <a:gd fmla="*/ 90264 h 1381544" name="connsiteY272"/>
              <a:gd fmla="*/ 771069 w 1207135" name="connsiteX273"/>
              <a:gd fmla="*/ 96002 h 1381544" name="connsiteY273"/>
              <a:gd fmla="*/ 801509 w 1207135" name="connsiteX274"/>
              <a:gd fmla="*/ 99309 h 1381544" name="connsiteY274"/>
              <a:gd fmla="*/ 810422 w 1207135" name="connsiteX275"/>
              <a:gd fmla="*/ 101954 h 1381544" name="connsiteY275"/>
              <a:gd fmla="*/ 816424 w 1207135" name="connsiteX276"/>
              <a:gd fmla="*/ 105840 h 1381544" name="connsiteY276"/>
              <a:gd fmla="*/ 821797 w 1207135" name="connsiteX277"/>
              <a:gd fmla="*/ 113793 h 1381544" name="connsiteY277"/>
              <a:gd fmla="*/ 825964 w 1207135" name="connsiteX278"/>
              <a:gd fmla="*/ 115447 h 1381544" name="connsiteY278"/>
              <a:gd fmla="*/ 836447 w 1207135" name="connsiteX279"/>
              <a:gd fmla="*/ 115612 h 1381544" name="connsiteY279"/>
              <a:gd fmla="*/ 847840 w 1207135" name="connsiteX280"/>
              <a:gd fmla="*/ 109709 h 1381544" name="connsiteY280"/>
              <a:gd fmla="*/ 854553 w 1207135" name="connsiteX281"/>
              <a:gd fmla="*/ 108915 h 1381544" name="connsiteY281"/>
              <a:gd fmla="*/ 859662 w 1207135" name="connsiteX282"/>
              <a:gd fmla="*/ 111644 h 1381544" name="connsiteY282"/>
              <a:gd fmla="*/ 865829 w 1207135" name="connsiteX283"/>
              <a:gd fmla="*/ 120820 h 1381544" name="connsiteY283"/>
              <a:gd fmla="*/ 888515 w 1207135" name="connsiteX284"/>
              <a:gd fmla="*/ 120291 h 1381544" name="connsiteY284"/>
              <a:gd fmla="*/ 922841 w 1207135" name="connsiteX285"/>
              <a:gd fmla="*/ 133718 h 1381544" name="connsiteY285"/>
              <a:gd fmla="*/ 936168 w 1207135" name="connsiteX286"/>
              <a:gd fmla="*/ 129914 h 1381544" name="connsiteY286"/>
              <a:gd fmla="*/ 936168 w 1207135" name="connsiteX287"/>
              <a:gd fmla="*/ 129914 h 1381544" name="connsiteY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b="b" l="l" r="r" t="t"/>
            <a:pathLst>
              <a:path h="1381544" w="1207135">
                <a:moveTo>
                  <a:pt x="936053" y="130146"/>
                </a:moveTo>
                <a:lnTo>
                  <a:pt x="939492" y="141522"/>
                </a:lnTo>
                <a:lnTo>
                  <a:pt x="943377" y="171962"/>
                </a:lnTo>
                <a:lnTo>
                  <a:pt x="935689" y="202320"/>
                </a:lnTo>
                <a:lnTo>
                  <a:pt x="931902" y="228891"/>
                </a:lnTo>
                <a:lnTo>
                  <a:pt x="916641" y="247857"/>
                </a:lnTo>
                <a:lnTo>
                  <a:pt x="886019" y="266822"/>
                </a:lnTo>
                <a:lnTo>
                  <a:pt x="821070" y="263036"/>
                </a:lnTo>
                <a:lnTo>
                  <a:pt x="802005" y="278215"/>
                </a:lnTo>
                <a:lnTo>
                  <a:pt x="813398" y="297197"/>
                </a:lnTo>
                <a:lnTo>
                  <a:pt x="813398" y="319948"/>
                </a:lnTo>
                <a:lnTo>
                  <a:pt x="786661" y="327538"/>
                </a:lnTo>
                <a:lnTo>
                  <a:pt x="767597" y="339013"/>
                </a:lnTo>
                <a:lnTo>
                  <a:pt x="790530" y="354192"/>
                </a:lnTo>
                <a:lnTo>
                  <a:pt x="809595" y="384550"/>
                </a:lnTo>
                <a:lnTo>
                  <a:pt x="851593" y="426283"/>
                </a:lnTo>
                <a:lnTo>
                  <a:pt x="931902" y="517439"/>
                </a:lnTo>
                <a:lnTo>
                  <a:pt x="920427" y="551617"/>
                </a:lnTo>
                <a:lnTo>
                  <a:pt x="912755" y="551617"/>
                </a:lnTo>
                <a:lnTo>
                  <a:pt x="893691" y="555420"/>
                </a:lnTo>
                <a:lnTo>
                  <a:pt x="866954" y="555420"/>
                </a:lnTo>
                <a:lnTo>
                  <a:pt x="847807" y="563075"/>
                </a:lnTo>
                <a:lnTo>
                  <a:pt x="828825" y="582024"/>
                </a:lnTo>
                <a:lnTo>
                  <a:pt x="824955" y="608579"/>
                </a:lnTo>
                <a:lnTo>
                  <a:pt x="786744" y="623774"/>
                </a:lnTo>
                <a:lnTo>
                  <a:pt x="725565" y="604793"/>
                </a:lnTo>
                <a:lnTo>
                  <a:pt x="702714" y="604793"/>
                </a:lnTo>
                <a:lnTo>
                  <a:pt x="679764" y="612399"/>
                </a:lnTo>
                <a:lnTo>
                  <a:pt x="668305" y="673180"/>
                </a:lnTo>
                <a:lnTo>
                  <a:pt x="675878" y="715013"/>
                </a:lnTo>
                <a:lnTo>
                  <a:pt x="752385" y="897408"/>
                </a:lnTo>
                <a:lnTo>
                  <a:pt x="733237" y="1003925"/>
                </a:lnTo>
                <a:lnTo>
                  <a:pt x="740926" y="1060920"/>
                </a:lnTo>
                <a:lnTo>
                  <a:pt x="759991" y="1079985"/>
                </a:lnTo>
                <a:lnTo>
                  <a:pt x="790596" y="1095164"/>
                </a:lnTo>
                <a:lnTo>
                  <a:pt x="817350" y="1099049"/>
                </a:lnTo>
                <a:lnTo>
                  <a:pt x="866954" y="1099049"/>
                </a:lnTo>
                <a:lnTo>
                  <a:pt x="924230" y="1110425"/>
                </a:lnTo>
                <a:lnTo>
                  <a:pt x="947164" y="1140866"/>
                </a:lnTo>
                <a:lnTo>
                  <a:pt x="977786" y="1152258"/>
                </a:lnTo>
                <a:lnTo>
                  <a:pt x="993048" y="1163733"/>
                </a:lnTo>
                <a:lnTo>
                  <a:pt x="1058013" y="1156061"/>
                </a:lnTo>
                <a:lnTo>
                  <a:pt x="1077061" y="1178912"/>
                </a:lnTo>
                <a:lnTo>
                  <a:pt x="1103880" y="1201763"/>
                </a:lnTo>
                <a:lnTo>
                  <a:pt x="1134420" y="1239892"/>
                </a:lnTo>
                <a:lnTo>
                  <a:pt x="1164960" y="1308362"/>
                </a:lnTo>
                <a:lnTo>
                  <a:pt x="1206511" y="1380901"/>
                </a:lnTo>
                <a:lnTo>
                  <a:pt x="512747" y="1380901"/>
                </a:lnTo>
                <a:lnTo>
                  <a:pt x="172032" y="1381082"/>
                </a:lnTo>
                <a:lnTo>
                  <a:pt x="169915" y="1374369"/>
                </a:lnTo>
                <a:lnTo>
                  <a:pt x="164095" y="1368549"/>
                </a:lnTo>
                <a:lnTo>
                  <a:pt x="163301" y="1361935"/>
                </a:lnTo>
                <a:lnTo>
                  <a:pt x="158638" y="1356975"/>
                </a:lnTo>
                <a:lnTo>
                  <a:pt x="158539" y="1346574"/>
                </a:lnTo>
                <a:lnTo>
                  <a:pt x="156158" y="1341118"/>
                </a:lnTo>
                <a:lnTo>
                  <a:pt x="147064" y="1332718"/>
                </a:lnTo>
                <a:lnTo>
                  <a:pt x="143625" y="1324600"/>
                </a:lnTo>
                <a:lnTo>
                  <a:pt x="136664" y="1321690"/>
                </a:lnTo>
                <a:lnTo>
                  <a:pt x="134266" y="1316134"/>
                </a:lnTo>
                <a:lnTo>
                  <a:pt x="127917" y="1313042"/>
                </a:lnTo>
                <a:lnTo>
                  <a:pt x="122444" y="1298740"/>
                </a:lnTo>
                <a:lnTo>
                  <a:pt x="116624" y="1294953"/>
                </a:lnTo>
                <a:lnTo>
                  <a:pt x="113531" y="1280072"/>
                </a:lnTo>
                <a:lnTo>
                  <a:pt x="118922" y="1266034"/>
                </a:lnTo>
                <a:lnTo>
                  <a:pt x="126329" y="1261619"/>
                </a:lnTo>
                <a:lnTo>
                  <a:pt x="128281" y="1257733"/>
                </a:lnTo>
                <a:lnTo>
                  <a:pt x="132695" y="1257915"/>
                </a:lnTo>
                <a:lnTo>
                  <a:pt x="134101" y="1250061"/>
                </a:lnTo>
                <a:lnTo>
                  <a:pt x="137805" y="1243877"/>
                </a:lnTo>
                <a:lnTo>
                  <a:pt x="156324" y="1227458"/>
                </a:lnTo>
                <a:lnTo>
                  <a:pt x="156158" y="1221125"/>
                </a:lnTo>
                <a:lnTo>
                  <a:pt x="145923" y="1206112"/>
                </a:lnTo>
                <a:lnTo>
                  <a:pt x="151561" y="1198076"/>
                </a:lnTo>
                <a:lnTo>
                  <a:pt x="152107" y="1187494"/>
                </a:lnTo>
                <a:lnTo>
                  <a:pt x="157927" y="1177688"/>
                </a:lnTo>
                <a:lnTo>
                  <a:pt x="157927" y="1172480"/>
                </a:lnTo>
                <a:lnTo>
                  <a:pt x="154042" y="1164808"/>
                </a:lnTo>
                <a:lnTo>
                  <a:pt x="154389" y="1154126"/>
                </a:lnTo>
                <a:lnTo>
                  <a:pt x="157481" y="1146289"/>
                </a:lnTo>
                <a:lnTo>
                  <a:pt x="150156" y="1139923"/>
                </a:lnTo>
                <a:lnTo>
                  <a:pt x="150338" y="1136616"/>
                </a:lnTo>
                <a:lnTo>
                  <a:pt x="154571" y="1133177"/>
                </a:lnTo>
                <a:lnTo>
                  <a:pt x="147692" y="1126464"/>
                </a:lnTo>
                <a:lnTo>
                  <a:pt x="146899" y="1112360"/>
                </a:lnTo>
                <a:lnTo>
                  <a:pt x="139921" y="1107747"/>
                </a:lnTo>
                <a:lnTo>
                  <a:pt x="135325" y="1111054"/>
                </a:lnTo>
                <a:lnTo>
                  <a:pt x="131356" y="1109912"/>
                </a:lnTo>
                <a:lnTo>
                  <a:pt x="124395" y="1101166"/>
                </a:lnTo>
                <a:lnTo>
                  <a:pt x="125536" y="1090848"/>
                </a:lnTo>
                <a:lnTo>
                  <a:pt x="117599" y="1083176"/>
                </a:lnTo>
                <a:lnTo>
                  <a:pt x="112738" y="1082217"/>
                </a:lnTo>
                <a:lnTo>
                  <a:pt x="113101" y="1073652"/>
                </a:lnTo>
                <a:lnTo>
                  <a:pt x="106570" y="1075305"/>
                </a:lnTo>
                <a:lnTo>
                  <a:pt x="97212" y="1061267"/>
                </a:lnTo>
                <a:lnTo>
                  <a:pt x="97823" y="1058804"/>
                </a:lnTo>
                <a:lnTo>
                  <a:pt x="101362" y="1058175"/>
                </a:lnTo>
                <a:lnTo>
                  <a:pt x="101097" y="1055265"/>
                </a:lnTo>
                <a:lnTo>
                  <a:pt x="96335" y="1052355"/>
                </a:lnTo>
                <a:lnTo>
                  <a:pt x="87771" y="1053595"/>
                </a:lnTo>
                <a:lnTo>
                  <a:pt x="89424" y="1047411"/>
                </a:lnTo>
                <a:lnTo>
                  <a:pt x="80164" y="1043443"/>
                </a:lnTo>
                <a:lnTo>
                  <a:pt x="80958" y="1040136"/>
                </a:lnTo>
                <a:lnTo>
                  <a:pt x="78660" y="1035175"/>
                </a:lnTo>
                <a:lnTo>
                  <a:pt x="87225" y="1026429"/>
                </a:lnTo>
                <a:lnTo>
                  <a:pt x="86530" y="1022196"/>
                </a:lnTo>
                <a:lnTo>
                  <a:pt x="97460" y="1011613"/>
                </a:lnTo>
                <a:lnTo>
                  <a:pt x="96484" y="1006835"/>
                </a:lnTo>
                <a:lnTo>
                  <a:pt x="98138" y="1000932"/>
                </a:lnTo>
                <a:lnTo>
                  <a:pt x="93359" y="998022"/>
                </a:lnTo>
                <a:lnTo>
                  <a:pt x="92565" y="986282"/>
                </a:lnTo>
                <a:lnTo>
                  <a:pt x="89044" y="982231"/>
                </a:lnTo>
                <a:lnTo>
                  <a:pt x="90019" y="975502"/>
                </a:lnTo>
                <a:lnTo>
                  <a:pt x="87903" y="971798"/>
                </a:lnTo>
                <a:lnTo>
                  <a:pt x="94153" y="971004"/>
                </a:lnTo>
                <a:lnTo>
                  <a:pt x="98568" y="965878"/>
                </a:lnTo>
                <a:lnTo>
                  <a:pt x="98402" y="962373"/>
                </a:lnTo>
                <a:lnTo>
                  <a:pt x="91507" y="953626"/>
                </a:lnTo>
                <a:lnTo>
                  <a:pt x="91788" y="949029"/>
                </a:lnTo>
                <a:lnTo>
                  <a:pt x="96286" y="945722"/>
                </a:lnTo>
                <a:lnTo>
                  <a:pt x="105016" y="945028"/>
                </a:lnTo>
                <a:lnTo>
                  <a:pt x="108108" y="934611"/>
                </a:lnTo>
                <a:lnTo>
                  <a:pt x="112159" y="932660"/>
                </a:lnTo>
                <a:lnTo>
                  <a:pt x="115962" y="923219"/>
                </a:lnTo>
                <a:lnTo>
                  <a:pt x="127867" y="918986"/>
                </a:lnTo>
                <a:lnTo>
                  <a:pt x="127602" y="907064"/>
                </a:lnTo>
                <a:lnTo>
                  <a:pt x="129554" y="901260"/>
                </a:lnTo>
                <a:lnTo>
                  <a:pt x="125850" y="899144"/>
                </a:lnTo>
                <a:lnTo>
                  <a:pt x="125486" y="896135"/>
                </a:lnTo>
                <a:lnTo>
                  <a:pt x="129984" y="892828"/>
                </a:lnTo>
                <a:lnTo>
                  <a:pt x="142170" y="892117"/>
                </a:lnTo>
                <a:lnTo>
                  <a:pt x="143575" y="889571"/>
                </a:lnTo>
                <a:lnTo>
                  <a:pt x="142170" y="883304"/>
                </a:lnTo>
                <a:lnTo>
                  <a:pt x="145873" y="879253"/>
                </a:lnTo>
                <a:lnTo>
                  <a:pt x="146056" y="874557"/>
                </a:lnTo>
                <a:lnTo>
                  <a:pt x="153645" y="870506"/>
                </a:lnTo>
                <a:lnTo>
                  <a:pt x="154786" y="862487"/>
                </a:lnTo>
                <a:lnTo>
                  <a:pt x="159994" y="856121"/>
                </a:lnTo>
                <a:lnTo>
                  <a:pt x="156108" y="850565"/>
                </a:lnTo>
                <a:lnTo>
                  <a:pt x="159184" y="843753"/>
                </a:lnTo>
                <a:lnTo>
                  <a:pt x="154968" y="840330"/>
                </a:lnTo>
                <a:lnTo>
                  <a:pt x="154521" y="837221"/>
                </a:lnTo>
                <a:lnTo>
                  <a:pt x="157084" y="835915"/>
                </a:lnTo>
                <a:lnTo>
                  <a:pt x="161747" y="838908"/>
                </a:lnTo>
                <a:lnTo>
                  <a:pt x="164045" y="835469"/>
                </a:lnTo>
                <a:lnTo>
                  <a:pt x="157878" y="826309"/>
                </a:lnTo>
                <a:lnTo>
                  <a:pt x="157514" y="821133"/>
                </a:lnTo>
                <a:lnTo>
                  <a:pt x="171552" y="794678"/>
                </a:lnTo>
                <a:lnTo>
                  <a:pt x="176744" y="774720"/>
                </a:lnTo>
                <a:lnTo>
                  <a:pt x="186814" y="755672"/>
                </a:lnTo>
                <a:lnTo>
                  <a:pt x="185838" y="747405"/>
                </a:lnTo>
                <a:lnTo>
                  <a:pt x="179572" y="732127"/>
                </a:lnTo>
                <a:lnTo>
                  <a:pt x="179489" y="719246"/>
                </a:lnTo>
                <a:lnTo>
                  <a:pt x="176049" y="706895"/>
                </a:lnTo>
                <a:lnTo>
                  <a:pt x="180282" y="691815"/>
                </a:lnTo>
                <a:lnTo>
                  <a:pt x="183722" y="662052"/>
                </a:lnTo>
                <a:lnTo>
                  <a:pt x="99279" y="668501"/>
                </a:lnTo>
                <a:lnTo>
                  <a:pt x="82248" y="668236"/>
                </a:lnTo>
                <a:lnTo>
                  <a:pt x="69450" y="664433"/>
                </a:lnTo>
                <a:lnTo>
                  <a:pt x="44648" y="611225"/>
                </a:lnTo>
                <a:lnTo>
                  <a:pt x="22227" y="582801"/>
                </a:lnTo>
                <a:lnTo>
                  <a:pt x="7841" y="560314"/>
                </a:lnTo>
                <a:lnTo>
                  <a:pt x="2286" y="541001"/>
                </a:lnTo>
                <a:lnTo>
                  <a:pt x="-624" y="519291"/>
                </a:lnTo>
                <a:lnTo>
                  <a:pt x="-624" y="519291"/>
                </a:lnTo>
                <a:lnTo>
                  <a:pt x="16406" y="521391"/>
                </a:lnTo>
                <a:lnTo>
                  <a:pt x="68309" y="521226"/>
                </a:lnTo>
                <a:lnTo>
                  <a:pt x="100502" y="524930"/>
                </a:lnTo>
                <a:lnTo>
                  <a:pt x="133572" y="518928"/>
                </a:lnTo>
                <a:lnTo>
                  <a:pt x="157564" y="517605"/>
                </a:lnTo>
                <a:lnTo>
                  <a:pt x="161085" y="525988"/>
                </a:lnTo>
                <a:lnTo>
                  <a:pt x="171337" y="531196"/>
                </a:lnTo>
                <a:lnTo>
                  <a:pt x="175388" y="537017"/>
                </a:lnTo>
                <a:lnTo>
                  <a:pt x="175305" y="543631"/>
                </a:lnTo>
                <a:lnTo>
                  <a:pt x="170461" y="554411"/>
                </a:lnTo>
                <a:lnTo>
                  <a:pt x="171155" y="559371"/>
                </a:lnTo>
                <a:lnTo>
                  <a:pt x="174859" y="563604"/>
                </a:lnTo>
                <a:lnTo>
                  <a:pt x="182630" y="562629"/>
                </a:lnTo>
                <a:lnTo>
                  <a:pt x="198338" y="567209"/>
                </a:lnTo>
                <a:lnTo>
                  <a:pt x="215187" y="567490"/>
                </a:lnTo>
                <a:lnTo>
                  <a:pt x="232218" y="565374"/>
                </a:lnTo>
                <a:lnTo>
                  <a:pt x="242288" y="562067"/>
                </a:lnTo>
                <a:lnTo>
                  <a:pt x="248720" y="557569"/>
                </a:lnTo>
                <a:lnTo>
                  <a:pt x="291082" y="510015"/>
                </a:lnTo>
                <a:lnTo>
                  <a:pt x="311105" y="495465"/>
                </a:lnTo>
                <a:lnTo>
                  <a:pt x="324614" y="492538"/>
                </a:lnTo>
                <a:lnTo>
                  <a:pt x="344985" y="501533"/>
                </a:lnTo>
                <a:lnTo>
                  <a:pt x="352674" y="502591"/>
                </a:lnTo>
                <a:lnTo>
                  <a:pt x="368018" y="495878"/>
                </a:lnTo>
                <a:lnTo>
                  <a:pt x="384553" y="496953"/>
                </a:lnTo>
                <a:lnTo>
                  <a:pt x="391712" y="483890"/>
                </a:lnTo>
                <a:lnTo>
                  <a:pt x="392853" y="454855"/>
                </a:lnTo>
                <a:lnTo>
                  <a:pt x="398144" y="432881"/>
                </a:lnTo>
                <a:lnTo>
                  <a:pt x="398144" y="417999"/>
                </a:lnTo>
                <a:lnTo>
                  <a:pt x="394970" y="399729"/>
                </a:lnTo>
                <a:lnTo>
                  <a:pt x="397003" y="390105"/>
                </a:lnTo>
                <a:lnTo>
                  <a:pt x="397351" y="364873"/>
                </a:lnTo>
                <a:lnTo>
                  <a:pt x="406974" y="374480"/>
                </a:lnTo>
                <a:lnTo>
                  <a:pt x="410281" y="381094"/>
                </a:lnTo>
                <a:lnTo>
                  <a:pt x="419011" y="386054"/>
                </a:lnTo>
                <a:lnTo>
                  <a:pt x="418564" y="391428"/>
                </a:lnTo>
                <a:lnTo>
                  <a:pt x="437017" y="393379"/>
                </a:lnTo>
                <a:lnTo>
                  <a:pt x="441862" y="389841"/>
                </a:lnTo>
                <a:lnTo>
                  <a:pt x="443284" y="382780"/>
                </a:lnTo>
                <a:lnTo>
                  <a:pt x="447864" y="377820"/>
                </a:lnTo>
                <a:lnTo>
                  <a:pt x="443549" y="368379"/>
                </a:lnTo>
                <a:lnTo>
                  <a:pt x="443995" y="364939"/>
                </a:lnTo>
                <a:lnTo>
                  <a:pt x="457124" y="358590"/>
                </a:lnTo>
                <a:lnTo>
                  <a:pt x="459075" y="345875"/>
                </a:lnTo>
                <a:lnTo>
                  <a:pt x="456776" y="339079"/>
                </a:lnTo>
                <a:lnTo>
                  <a:pt x="457570" y="334499"/>
                </a:lnTo>
                <a:lnTo>
                  <a:pt x="461803" y="331043"/>
                </a:lnTo>
                <a:lnTo>
                  <a:pt x="472848" y="328315"/>
                </a:lnTo>
                <a:lnTo>
                  <a:pt x="473625" y="325306"/>
                </a:lnTo>
                <a:lnTo>
                  <a:pt x="471162" y="320015"/>
                </a:lnTo>
                <a:lnTo>
                  <a:pt x="476271" y="308738"/>
                </a:lnTo>
                <a:lnTo>
                  <a:pt x="475924" y="296998"/>
                </a:lnTo>
                <a:lnTo>
                  <a:pt x="484671" y="289839"/>
                </a:lnTo>
                <a:lnTo>
                  <a:pt x="478222" y="284630"/>
                </a:lnTo>
                <a:lnTo>
                  <a:pt x="476271" y="278016"/>
                </a:lnTo>
                <a:lnTo>
                  <a:pt x="478487" y="256521"/>
                </a:lnTo>
                <a:lnTo>
                  <a:pt x="483166" y="241855"/>
                </a:lnTo>
                <a:lnTo>
                  <a:pt x="507356" y="233042"/>
                </a:lnTo>
                <a:lnTo>
                  <a:pt x="514665" y="227469"/>
                </a:lnTo>
                <a:lnTo>
                  <a:pt x="519162" y="221037"/>
                </a:lnTo>
                <a:lnTo>
                  <a:pt x="520138" y="209910"/>
                </a:lnTo>
                <a:lnTo>
                  <a:pt x="511870" y="156271"/>
                </a:lnTo>
                <a:lnTo>
                  <a:pt x="512581" y="145854"/>
                </a:lnTo>
                <a:lnTo>
                  <a:pt x="519906" y="135437"/>
                </a:lnTo>
                <a:lnTo>
                  <a:pt x="548677" y="111164"/>
                </a:lnTo>
                <a:lnTo>
                  <a:pt x="551984" y="103757"/>
                </a:lnTo>
                <a:lnTo>
                  <a:pt x="548991" y="93521"/>
                </a:lnTo>
                <a:lnTo>
                  <a:pt x="540955" y="83915"/>
                </a:lnTo>
                <a:lnTo>
                  <a:pt x="510151" y="63693"/>
                </a:lnTo>
                <a:lnTo>
                  <a:pt x="494906" y="46315"/>
                </a:lnTo>
                <a:lnTo>
                  <a:pt x="461092" y="18966"/>
                </a:lnTo>
                <a:lnTo>
                  <a:pt x="475841" y="2200"/>
                </a:lnTo>
                <a:lnTo>
                  <a:pt x="479892" y="67"/>
                </a:lnTo>
                <a:lnTo>
                  <a:pt x="484753" y="-462"/>
                </a:lnTo>
                <a:lnTo>
                  <a:pt x="489069" y="3258"/>
                </a:lnTo>
                <a:lnTo>
                  <a:pt x="492376" y="3440"/>
                </a:lnTo>
                <a:lnTo>
                  <a:pt x="494657" y="8814"/>
                </a:lnTo>
                <a:lnTo>
                  <a:pt x="502164" y="10848"/>
                </a:lnTo>
                <a:lnTo>
                  <a:pt x="512498" y="19396"/>
                </a:lnTo>
                <a:lnTo>
                  <a:pt x="516731" y="26903"/>
                </a:lnTo>
                <a:lnTo>
                  <a:pt x="521576" y="26109"/>
                </a:lnTo>
                <a:lnTo>
                  <a:pt x="525280" y="28408"/>
                </a:lnTo>
                <a:lnTo>
                  <a:pt x="532076" y="44546"/>
                </a:lnTo>
                <a:lnTo>
                  <a:pt x="536490" y="43669"/>
                </a:lnTo>
                <a:lnTo>
                  <a:pt x="539219" y="48878"/>
                </a:lnTo>
                <a:lnTo>
                  <a:pt x="546378" y="55227"/>
                </a:lnTo>
                <a:lnTo>
                  <a:pt x="556696" y="58534"/>
                </a:lnTo>
                <a:lnTo>
                  <a:pt x="561111" y="71431"/>
                </a:lnTo>
                <a:lnTo>
                  <a:pt x="569229" y="78756"/>
                </a:lnTo>
                <a:lnTo>
                  <a:pt x="598182" y="77103"/>
                </a:lnTo>
                <a:lnTo>
                  <a:pt x="610351" y="70026"/>
                </a:lnTo>
                <a:lnTo>
                  <a:pt x="617676" y="61907"/>
                </a:lnTo>
                <a:lnTo>
                  <a:pt x="639651" y="58832"/>
                </a:lnTo>
                <a:lnTo>
                  <a:pt x="658616" y="45505"/>
                </a:lnTo>
                <a:lnTo>
                  <a:pt x="671844" y="47257"/>
                </a:lnTo>
                <a:lnTo>
                  <a:pt x="675151" y="42843"/>
                </a:lnTo>
                <a:lnTo>
                  <a:pt x="671695" y="34575"/>
                </a:lnTo>
                <a:lnTo>
                  <a:pt x="675399" y="30524"/>
                </a:lnTo>
                <a:lnTo>
                  <a:pt x="687932" y="39155"/>
                </a:lnTo>
                <a:lnTo>
                  <a:pt x="694744" y="37750"/>
                </a:lnTo>
                <a:lnTo>
                  <a:pt x="705591" y="46480"/>
                </a:lnTo>
                <a:lnTo>
                  <a:pt x="719530" y="47820"/>
                </a:lnTo>
                <a:lnTo>
                  <a:pt x="725185" y="53904"/>
                </a:lnTo>
                <a:lnTo>
                  <a:pt x="735238" y="59013"/>
                </a:lnTo>
                <a:lnTo>
                  <a:pt x="738942" y="63428"/>
                </a:lnTo>
                <a:lnTo>
                  <a:pt x="737884" y="69348"/>
                </a:lnTo>
                <a:lnTo>
                  <a:pt x="740794" y="74209"/>
                </a:lnTo>
                <a:lnTo>
                  <a:pt x="752451" y="81699"/>
                </a:lnTo>
                <a:lnTo>
                  <a:pt x="757742" y="90264"/>
                </a:lnTo>
                <a:lnTo>
                  <a:pt x="771069" y="96002"/>
                </a:lnTo>
                <a:lnTo>
                  <a:pt x="801509" y="99309"/>
                </a:lnTo>
                <a:lnTo>
                  <a:pt x="810422" y="101954"/>
                </a:lnTo>
                <a:lnTo>
                  <a:pt x="816424" y="105840"/>
                </a:lnTo>
                <a:lnTo>
                  <a:pt x="821797" y="113793"/>
                </a:lnTo>
                <a:lnTo>
                  <a:pt x="825964" y="115447"/>
                </a:lnTo>
                <a:lnTo>
                  <a:pt x="836447" y="115612"/>
                </a:lnTo>
                <a:lnTo>
                  <a:pt x="847840" y="109709"/>
                </a:lnTo>
                <a:lnTo>
                  <a:pt x="854553" y="108915"/>
                </a:lnTo>
                <a:lnTo>
                  <a:pt x="859662" y="111644"/>
                </a:lnTo>
                <a:lnTo>
                  <a:pt x="865829" y="120820"/>
                </a:lnTo>
                <a:lnTo>
                  <a:pt x="888515" y="120291"/>
                </a:lnTo>
                <a:lnTo>
                  <a:pt x="922841" y="133718"/>
                </a:lnTo>
                <a:lnTo>
                  <a:pt x="936168" y="129914"/>
                </a:lnTo>
                <a:lnTo>
                  <a:pt x="936168" y="129914"/>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8" name="Freeform: Shape 17">
            <a:extLst>
              <a:ext uri="{FF2B5EF4-FFF2-40B4-BE49-F238E27FC236}">
                <a16:creationId xmlns:a16="http://schemas.microsoft.com/office/drawing/2014/main" id="{0E787C01-3B58-400D-AF3F-F93A0BD4C3D6}"/>
              </a:ext>
            </a:extLst>
          </p:cNvPr>
          <p:cNvSpPr/>
          <p:nvPr/>
        </p:nvSpPr>
        <p:spPr>
          <a:xfrm>
            <a:off x="5226550" y="2544418"/>
            <a:ext cx="797156" cy="866652"/>
          </a:xfrm>
          <a:custGeom>
            <a:avLst/>
            <a:gdLst>
              <a:gd fmla="*/ 152206 w 797156" name="connsiteX0"/>
              <a:gd fmla="*/ 847159 h 866652" name="connsiteY0"/>
              <a:gd fmla="*/ 163682 w 797156" name="connsiteX1"/>
              <a:gd fmla="*/ 813015 h 866652" name="connsiteY1"/>
              <a:gd fmla="*/ 83372 w 797156" name="connsiteX2"/>
              <a:gd fmla="*/ 721858 h 866652" name="connsiteY2"/>
              <a:gd fmla="*/ 41374 w 797156" name="connsiteX3"/>
              <a:gd fmla="*/ 680125 h 866652" name="connsiteY3"/>
              <a:gd fmla="*/ 22310 w 797156" name="connsiteX4"/>
              <a:gd fmla="*/ 649767 h 866652" name="connsiteY4"/>
              <a:gd fmla="*/ -624 w 797156" name="connsiteX5"/>
              <a:gd fmla="*/ 634588 h 866652" name="connsiteY5"/>
              <a:gd fmla="*/ 18440 w 797156" name="connsiteX6"/>
              <a:gd fmla="*/ 623113 h 866652" name="connsiteY6"/>
              <a:gd fmla="*/ 45177 w 797156" name="connsiteX7"/>
              <a:gd fmla="*/ 615524 h 866652" name="connsiteY7"/>
              <a:gd fmla="*/ 45177 w 797156" name="connsiteX8"/>
              <a:gd fmla="*/ 592772 h 866652" name="connsiteY8"/>
              <a:gd fmla="*/ 33785 w 797156" name="connsiteX9"/>
              <a:gd fmla="*/ 573790 h 866652" name="connsiteY9"/>
              <a:gd fmla="*/ 52849 w 797156" name="connsiteX10"/>
              <a:gd fmla="*/ 558611 h 866652" name="connsiteY10"/>
              <a:gd fmla="*/ 117798 w 797156" name="connsiteX11"/>
              <a:gd fmla="*/ 562397 h 866652" name="connsiteY11"/>
              <a:gd fmla="*/ 148420 w 797156" name="connsiteX12"/>
              <a:gd fmla="*/ 543432 h 866652" name="connsiteY12"/>
              <a:gd fmla="*/ 163682 w 797156" name="connsiteX13"/>
              <a:gd fmla="*/ 524467 h 866652" name="connsiteY13"/>
              <a:gd fmla="*/ 167468 w 797156" name="connsiteX14"/>
              <a:gd fmla="*/ 497895 h 866652" name="connsiteY14"/>
              <a:gd fmla="*/ 175157 w 797156" name="connsiteX15"/>
              <a:gd fmla="*/ 467538 h 866652" name="connsiteY15"/>
              <a:gd fmla="*/ 171271 w 797156" name="connsiteX16"/>
              <a:gd fmla="*/ 437097 h 866652" name="connsiteY16"/>
              <a:gd fmla="*/ 167832 w 797156" name="connsiteX17"/>
              <a:gd fmla="*/ 425721 h 866652" name="connsiteY17"/>
              <a:gd fmla="*/ 167832 w 797156" name="connsiteX18"/>
              <a:gd fmla="*/ 425721 h 866652" name="connsiteY18"/>
              <a:gd fmla="*/ 171883 w 797156" name="connsiteX19"/>
              <a:gd fmla="*/ 422712 h 866652" name="connsiteY19"/>
              <a:gd fmla="*/ 171883 w 797156" name="connsiteX20"/>
              <a:gd fmla="*/ 422712 h 866652" name="connsiteY20"/>
              <a:gd fmla="*/ 198719 w 797156" name="connsiteX21"/>
              <a:gd fmla="*/ 397116 h 866652" name="connsiteY21"/>
              <a:gd fmla="*/ 215485 w 797156" name="connsiteX22"/>
              <a:gd fmla="*/ 365965 h 866652" name="connsiteY22"/>
              <a:gd fmla="*/ 222711 w 797156" name="connsiteX23"/>
              <a:gd fmla="*/ 360144 h 866652" name="connsiteY23"/>
              <a:gd fmla="*/ 247695 w 797156" name="connsiteX24"/>
              <a:gd fmla="*/ 350885 h 866652" name="connsiteY24"/>
              <a:gd fmla="*/ 258194 w 797156" name="connsiteX25"/>
              <a:gd fmla="*/ 344536 h 866652" name="connsiteY25"/>
              <a:gd fmla="*/ 264725 w 797156" name="connsiteX26"/>
              <a:gd fmla="*/ 334615 h 866652" name="connsiteY26"/>
              <a:gd fmla="*/ 269388 w 797156" name="connsiteX27"/>
              <a:gd fmla="*/ 313615 h 866652" name="connsiteY27"/>
              <a:gd fmla="*/ 266081 w 797156" name="connsiteX28"/>
              <a:gd fmla="*/ 306820 h 866652" name="connsiteY28"/>
              <a:gd fmla="*/ 259732 w 797156" name="connsiteX29"/>
              <a:gd fmla="*/ 264904 h 866652" name="connsiteY29"/>
              <a:gd fmla="*/ 264246 w 797156" name="connsiteX30"/>
              <a:gd fmla="*/ 239656 h 866652" name="connsiteY30"/>
              <a:gd fmla="*/ 272712 w 797156" name="connsiteX31"/>
              <a:gd fmla="*/ 234695 h 866652" name="connsiteY31"/>
              <a:gd fmla="*/ 275258 w 797156" name="connsiteX32"/>
              <a:gd fmla="*/ 225866 h 866652" name="connsiteY32"/>
              <a:gd fmla="*/ 272712 w 797156" name="connsiteX33"/>
              <a:gd fmla="*/ 220575 h 866652" name="connsiteY33"/>
              <a:gd fmla="*/ 268214 w 797156" name="connsiteX34"/>
              <a:gd fmla="*/ 217268 h 866652" name="connsiteY34"/>
              <a:gd fmla="*/ 269008 w 797156" name="connsiteX35"/>
              <a:gd fmla="*/ 208174 h 866652" name="connsiteY35"/>
              <a:gd fmla="*/ 259550 w 797156" name="connsiteX36"/>
              <a:gd fmla="*/ 204288 h 866652" name="connsiteY36"/>
              <a:gd fmla="*/ 254094 w 797156" name="connsiteX37"/>
              <a:gd fmla="*/ 197938 h 866652" name="connsiteY37"/>
              <a:gd fmla="*/ 249331 w 797156" name="connsiteX38"/>
              <a:gd fmla="*/ 181520 h 866652" name="connsiteY38"/>
              <a:gd fmla="*/ 250291 w 797156" name="connsiteX39"/>
              <a:gd fmla="*/ 166638 h 866652" name="connsiteY39"/>
              <a:gd fmla="*/ 249331 w 797156" name="connsiteX40"/>
              <a:gd fmla="*/ 163728 h 866652" name="connsiteY40"/>
              <a:gd fmla="*/ 245016 w 797156" name="connsiteX41"/>
              <a:gd fmla="*/ 162075 h 866652" name="connsiteY41"/>
              <a:gd fmla="*/ 247381 w 797156" name="connsiteX42"/>
              <a:gd fmla="*/ 150500 h 866652" name="connsiteY42"/>
              <a:gd fmla="*/ 242420 w 797156" name="connsiteX43"/>
              <a:gd fmla="*/ 148037 h 866652" name="connsiteY43"/>
              <a:gd fmla="*/ 240304 w 797156" name="connsiteX44"/>
              <a:gd fmla="*/ 140530 h 866652" name="connsiteY44"/>
              <a:gd fmla="*/ 235806 w 797156" name="connsiteX45"/>
              <a:gd fmla="*/ 139653 h 866652" name="connsiteY45"/>
              <a:gd fmla="*/ 233855 w 797156" name="connsiteX46"/>
              <a:gd fmla="*/ 135669 h 866652" name="connsiteY46"/>
              <a:gd fmla="*/ 224149 w 797156" name="connsiteX47"/>
              <a:gd fmla="*/ 137438 h 866652" name="connsiteY47"/>
              <a:gd fmla="*/ 210839 w 797156" name="connsiteX48"/>
              <a:gd fmla="*/ 131618 h 866652" name="connsiteY48"/>
              <a:gd fmla="*/ 207647 w 797156" name="connsiteX49"/>
              <a:gd fmla="*/ 134346 h 866652" name="connsiteY49"/>
              <a:gd fmla="*/ 204572 w 797156" name="connsiteX50"/>
              <a:gd fmla="*/ 132048 h 866652" name="connsiteY50"/>
              <a:gd fmla="*/ 200157 w 797156" name="connsiteX51"/>
              <a:gd fmla="*/ 135354 h 866652" name="connsiteY51"/>
              <a:gd fmla="*/ 189741 w 797156" name="connsiteX52"/>
              <a:gd fmla="*/ 132444 h 866652" name="connsiteY52"/>
              <a:gd fmla="*/ 174859 w 797156" name="connsiteX53"/>
              <a:gd fmla="*/ 122110 h 866652" name="connsiteY53"/>
              <a:gd fmla="*/ 160755 w 797156" name="connsiteX54"/>
              <a:gd fmla="*/ 117150 h 866652" name="connsiteY54"/>
              <a:gd fmla="*/ 159779 w 797156" name="connsiteX55"/>
              <a:gd fmla="*/ 110866 h 866652" name="connsiteY55"/>
              <a:gd fmla="*/ 161896 w 797156" name="connsiteX56"/>
              <a:gd fmla="*/ 109031 h 866652" name="connsiteY56"/>
              <a:gd fmla="*/ 171949 w 797156" name="connsiteX57"/>
              <a:gd fmla="*/ 105724 h 866652" name="connsiteY57"/>
              <a:gd fmla="*/ 182812 w 797156" name="connsiteX58"/>
              <a:gd fmla="*/ 107130 h 866652" name="connsiteY58"/>
              <a:gd fmla="*/ 204523 w 797156" name="connsiteX59"/>
              <a:gd fmla="*/ 102814 h 866652" name="connsiteY59"/>
              <a:gd fmla="*/ 211847 w 797156" name="connsiteX60"/>
              <a:gd fmla="*/ 98217 h 866652" name="connsiteY60"/>
              <a:gd fmla="*/ 223918 w 797156" name="connsiteX61"/>
              <a:gd fmla="*/ 84444 h 866652" name="connsiteY61"/>
              <a:gd fmla="*/ 252407 w 797156" name="connsiteX62"/>
              <a:gd fmla="*/ 73333 h 866652" name="connsiteY62"/>
              <a:gd fmla="*/ 333758 w 797156" name="connsiteX63"/>
              <a:gd fmla="*/ 62221 h 866652" name="connsiteY63"/>
              <a:gd fmla="*/ 344969 w 797156" name="connsiteX64"/>
              <a:gd fmla="*/ 65842 h 866652" name="connsiteY64"/>
              <a:gd fmla="*/ 367638 w 797156" name="connsiteX65"/>
              <a:gd fmla="*/ 90909 h 866652" name="connsiteY65"/>
              <a:gd fmla="*/ 377955 w 797156" name="connsiteX66"/>
              <a:gd fmla="*/ 99557 h 866652" name="connsiteY66"/>
              <a:gd fmla="*/ 385909 w 797156" name="connsiteX67"/>
              <a:gd fmla="*/ 103972 h 866652" name="connsiteY67"/>
              <a:gd fmla="*/ 396061 w 797156" name="connsiteX68"/>
              <a:gd fmla="*/ 106253 h 866652" name="connsiteY68"/>
              <a:gd fmla="*/ 439382 w 797156" name="connsiteX69"/>
              <a:gd fmla="*/ 95225 h 866652" name="connsiteY69"/>
              <a:gd fmla="*/ 465325 w 797156" name="connsiteX70"/>
              <a:gd fmla="*/ 92761 h 866652" name="connsiteY70"/>
              <a:gd fmla="*/ 497435 w 797156" name="connsiteX71"/>
              <a:gd fmla="*/ 94696 h 866652" name="connsiteY71"/>
              <a:gd fmla="*/ 520750 w 797156" name="connsiteX72"/>
              <a:gd fmla="*/ 98416 h 866652" name="connsiteY72"/>
              <a:gd fmla="*/ 532324 w 797156" name="connsiteX73"/>
              <a:gd fmla="*/ 95671 h 866652" name="connsiteY73"/>
              <a:gd fmla="*/ 545303 w 797156" name="connsiteX74"/>
              <a:gd fmla="*/ 84642 h 866652" name="connsiteY74"/>
              <a:gd fmla="*/ 559771 w 797156" name="connsiteX75"/>
              <a:gd fmla="*/ 77582 h 866652" name="connsiteY75"/>
              <a:gd fmla="*/ 576719 w 797156" name="connsiteX76"/>
              <a:gd fmla="*/ 79235 h 866652" name="connsiteY76"/>
              <a:gd fmla="*/ 591187 w 797156" name="connsiteX77"/>
              <a:gd fmla="*/ 89156 h 866652" name="connsiteY77"/>
              <a:gd fmla="*/ 604167 w 797156" name="connsiteX78"/>
              <a:gd fmla="*/ 84923 h 866652" name="connsiteY78"/>
              <a:gd fmla="*/ 626489 w 797156" name="connsiteX79"/>
              <a:gd fmla="*/ 97275 h 866652" name="connsiteY79"/>
              <a:gd fmla="*/ 633269 w 797156" name="connsiteX80"/>
              <a:gd fmla="*/ 97275 h 866652" name="connsiteY80"/>
              <a:gd fmla="*/ 643685 w 797156" name="connsiteX81"/>
              <a:gd fmla="*/ 92695 h 866652" name="connsiteY81"/>
              <a:gd fmla="*/ 654102 w 797156" name="connsiteX82"/>
              <a:gd fmla="*/ 82774 h 866652" name="connsiteY82"/>
              <a:gd fmla="*/ 650481 w 797156" name="connsiteX83"/>
              <a:gd fmla="*/ 75796 h 866652" name="connsiteY83"/>
              <a:gd fmla="*/ 626043 w 797156" name="connsiteX84"/>
              <a:gd fmla="*/ 67413 h 866652" name="connsiteY84"/>
              <a:gd fmla="*/ 619065 w 797156" name="connsiteX85"/>
              <a:gd fmla="*/ 57972 h 866652" name="connsiteY85"/>
              <a:gd fmla="*/ 620719 w 797156" name="connsiteX86"/>
              <a:gd fmla="*/ 47390 h 866652" name="connsiteY86"/>
              <a:gd fmla="*/ 631301 w 797156" name="connsiteX87"/>
              <a:gd fmla="*/ 29648 h 866652" name="connsiteY87"/>
              <a:gd fmla="*/ 638527 w 797156" name="connsiteX88"/>
              <a:gd fmla="*/ 28672 h 866652" name="connsiteY88"/>
              <a:gd fmla="*/ 661923 w 797156" name="connsiteX89"/>
              <a:gd fmla="*/ 39618 h 866652" name="connsiteY89"/>
              <a:gd fmla="*/ 676920 w 797156" name="connsiteX90"/>
              <a:gd fmla="*/ 41272 h 866652" name="connsiteY90"/>
              <a:gd fmla="*/ 681881 w 797156" name="connsiteX91"/>
              <a:gd fmla="*/ 35270 h 866652" name="connsiteY91"/>
              <a:gd fmla="*/ 679764 w 797156" name="connsiteX92"/>
              <a:gd fmla="*/ 29185 h 866652" name="connsiteY92"/>
              <a:gd fmla="*/ 682856 w 797156" name="connsiteX93"/>
              <a:gd fmla="*/ 22736 h 866652" name="connsiteY93"/>
              <a:gd fmla="*/ 698382 w 797156" name="connsiteX94"/>
              <a:gd fmla="*/ 23530 h 866652" name="connsiteY94"/>
              <a:gd fmla="*/ 708799 w 797156" name="connsiteX95"/>
              <a:gd fmla="*/ 21430 h 866652" name="connsiteY95"/>
              <a:gd fmla="*/ 716207 w 797156" name="connsiteX96"/>
              <a:gd fmla="*/ 24059 h 866652" name="connsiteY96"/>
              <a:gd fmla="*/ 722920 w 797156" name="connsiteX97"/>
              <a:gd fmla="*/ 23530 h 866652" name="connsiteY97"/>
              <a:gd fmla="*/ 729534 w 797156" name="connsiteX98"/>
              <a:gd fmla="*/ 18685 h 866652" name="connsiteY98"/>
              <a:gd fmla="*/ 738264 w 797156" name="connsiteX99"/>
              <a:gd fmla="*/ 7905 h 866652" name="connsiteY99"/>
              <a:gd fmla="*/ 757593 w 797156" name="connsiteX100"/>
              <a:gd fmla="*/ -462 h 866652" name="connsiteY100"/>
              <a:gd fmla="*/ 760685 w 797156" name="connsiteX101"/>
              <a:gd fmla="*/ -379 h 866652" name="connsiteY101"/>
              <a:gd fmla="*/ 767911 w 797156" name="connsiteX102"/>
              <a:gd fmla="*/ 14899 h 866652" name="connsiteY102"/>
              <a:gd fmla="*/ 773384 w 797156" name="connsiteX103"/>
              <a:gd fmla="*/ 21513 h 866652" name="connsiteY103"/>
              <a:gd fmla="*/ 796533 w 797156" name="connsiteX104"/>
              <a:gd fmla="*/ 32872 h 866652" name="connsiteY104"/>
              <a:gd fmla="*/ 796533 w 797156" name="connsiteX105"/>
              <a:gd fmla="*/ 32872 h 866652" name="connsiteY105"/>
              <a:gd fmla="*/ 795673 w 797156" name="connsiteX106"/>
              <a:gd fmla="*/ 34211 h 866652" name="connsiteY106"/>
              <a:gd fmla="*/ 791506 w 797156" name="connsiteX107"/>
              <a:gd fmla="*/ 41272 h 866652" name="connsiteY107"/>
              <a:gd fmla="*/ 789307 w 797156" name="connsiteX108"/>
              <a:gd fmla="*/ 50796 h 866652" name="connsiteY108"/>
              <a:gd fmla="*/ 793110 w 797156" name="connsiteX109"/>
              <a:gd fmla="*/ 60948 h 866652" name="connsiteY109"/>
              <a:gd fmla="*/ 790630 w 797156" name="connsiteX110"/>
              <a:gd fmla="*/ 69067 h 866652" name="connsiteY110"/>
              <a:gd fmla="*/ 789208 w 797156" name="connsiteX111"/>
              <a:gd fmla="*/ 78690 h 866652" name="connsiteY111"/>
              <a:gd fmla="*/ 787273 w 797156" name="connsiteX112"/>
              <a:gd fmla="*/ 89537 h 866652" name="connsiteY112"/>
              <a:gd fmla="*/ 792234 w 797156" name="connsiteX113"/>
              <a:gd fmla="*/ 101541 h 866652" name="connsiteY113"/>
              <a:gd fmla="*/ 791440 w 797156" name="connsiteX114"/>
              <a:gd fmla="*/ 110718 h 866652" name="connsiteY114"/>
              <a:gd fmla="*/ 794185 w 797156" name="connsiteX115"/>
              <a:gd fmla="*/ 124392 h 866652" name="connsiteY115"/>
              <a:gd fmla="*/ 763910 w 797156" name="connsiteX116"/>
              <a:gd fmla="*/ 161446 h 866652" name="connsiteY116"/>
              <a:gd fmla="*/ 750153 w 797156" name="connsiteX117"/>
              <a:gd fmla="*/ 221269 h 866652" name="connsiteY117"/>
              <a:gd fmla="*/ 747755 w 797156" name="connsiteX118"/>
              <a:gd fmla="*/ 223848 h 866652" name="connsiteY118"/>
              <a:gd fmla="*/ 740430 w 797156" name="connsiteX119"/>
              <a:gd fmla="*/ 221980 h 866652" name="connsiteY119"/>
              <a:gd fmla="*/ 734792 w 797156" name="connsiteX120"/>
              <a:gd fmla="*/ 223766 h 866652" name="connsiteY120"/>
              <a:gd fmla="*/ 725169 w 797156" name="connsiteX121"/>
              <a:gd fmla="*/ 234695 h 866652" name="connsiteY121"/>
              <a:gd fmla="*/ 725086 w 797156" name="connsiteX122"/>
              <a:gd fmla="*/ 244616 h 866652" name="connsiteY122"/>
              <a:gd fmla="*/ 720126 w 797156" name="connsiteX123"/>
              <a:gd fmla="*/ 248948 h 866652" name="connsiteY123"/>
              <a:gd fmla="*/ 719696 w 797156" name="connsiteX124"/>
              <a:gd fmla="*/ 259795 h 866652" name="connsiteY124"/>
              <a:gd fmla="*/ 722424 w 797156" name="connsiteX125"/>
              <a:gd fmla="*/ 270642 h 866652" name="connsiteY125"/>
              <a:gd fmla="*/ 723135 w 797156" name="connsiteX126"/>
              <a:gd fmla="*/ 280976 h 866652" name="connsiteY126"/>
              <a:gd fmla="*/ 723747 w 797156" name="connsiteX127"/>
              <a:gd fmla="*/ 295857 h 866652" name="connsiteY127"/>
              <a:gd fmla="*/ 701508 w 797156" name="connsiteX128"/>
              <a:gd fmla="*/ 399629 h 866652" name="connsiteY128"/>
              <a:gd fmla="*/ 707080 w 797156" name="connsiteX129"/>
              <a:gd fmla="*/ 402804 h 866652" name="connsiteY129"/>
              <a:gd fmla="*/ 705922 w 797156" name="connsiteX130"/>
              <a:gd fmla="*/ 422315 h 866652" name="connsiteY130"/>
              <a:gd fmla="*/ 710519 w 797156" name="connsiteX131"/>
              <a:gd fmla="*/ 427771 h 866652" name="connsiteY131"/>
              <a:gd fmla="*/ 706468 w 797156" name="connsiteX132"/>
              <a:gd fmla="*/ 435625 h 866652" name="connsiteY132"/>
              <a:gd fmla="*/ 704815 w 797156" name="connsiteX133"/>
              <a:gd fmla="*/ 444901 h 866652" name="connsiteY133"/>
              <a:gd fmla="*/ 694232 w 797156" name="connsiteX134"/>
              <a:gd fmla="*/ 467753 h 866652" name="connsiteY134"/>
              <a:gd fmla="*/ 695737 w 797156" name="connsiteX135"/>
              <a:gd fmla="*/ 477905 h 866652" name="connsiteY135"/>
              <a:gd fmla="*/ 694084 w 797156" name="connsiteX136"/>
              <a:gd fmla="*/ 492191 h 866652" name="connsiteY136"/>
              <a:gd fmla="*/ 698151 w 797156" name="connsiteX137"/>
              <a:gd fmla="*/ 502608 h 866652" name="connsiteY137"/>
              <a:gd fmla="*/ 694265 w 797156" name="connsiteX138"/>
              <a:gd fmla="*/ 511685 h 866652" name="connsiteY138"/>
              <a:gd fmla="*/ 697440 w 797156" name="connsiteX139"/>
              <a:gd fmla="*/ 522383 h 866652" name="connsiteY139"/>
              <a:gd fmla="*/ 681567 w 797156" name="connsiteX140"/>
              <a:gd fmla="*/ 523789 h 866652" name="connsiteY140"/>
              <a:gd fmla="*/ 683055 w 797156" name="connsiteX141"/>
              <a:gd fmla="*/ 534288 h 866652" name="connsiteY141"/>
              <a:gd fmla="*/ 682707 w 797156" name="connsiteX142"/>
              <a:gd fmla="*/ 545317 h 866652" name="connsiteY142"/>
              <a:gd fmla="*/ 681914 w 797156" name="connsiteX143"/>
              <a:gd fmla="*/ 556081 h 866652" name="connsiteY143"/>
              <a:gd fmla="*/ 683947 w 797156" name="connsiteX144"/>
              <a:gd fmla="*/ 565341 h 866652" name="connsiteY144"/>
              <a:gd fmla="*/ 679979 w 797156" name="connsiteX145"/>
              <a:gd fmla="*/ 586604 h 866652" name="connsiteY145"/>
              <a:gd fmla="*/ 682707 w 797156" name="connsiteX146"/>
              <a:gd fmla="*/ 594111 h 866652" name="connsiteY146"/>
              <a:gd fmla="*/ 679004 w 797156" name="connsiteX147"/>
              <a:gd fmla="*/ 602759 h 866652" name="connsiteY147"/>
              <a:gd fmla="*/ 688924 w 797156" name="connsiteX148"/>
              <a:gd fmla="*/ 612679 h 866652" name="connsiteY148"/>
              <a:gd fmla="*/ 684609 w 797156" name="connsiteX149"/>
              <a:gd fmla="*/ 626354 h 866652" name="connsiteY149"/>
              <a:gd fmla="*/ 688561 w 797156" name="connsiteX150"/>
              <a:gd fmla="*/ 639582 h 866652" name="connsiteY150"/>
              <a:gd fmla="*/ 683898 w 797156" name="connsiteX151"/>
              <a:gd fmla="*/ 659622 h 866652" name="connsiteY151"/>
              <a:gd fmla="*/ 676656 w 797156" name="connsiteX152"/>
              <a:gd fmla="*/ 662003 h 866652" name="connsiteY152"/>
              <a:gd fmla="*/ 664222 w 797156" name="connsiteX153"/>
              <a:gd fmla="*/ 669245 h 866652" name="connsiteY153"/>
              <a:gd fmla="*/ 658302 w 797156" name="connsiteX154"/>
              <a:gd fmla="*/ 677082 h 866652" name="connsiteY154"/>
              <a:gd fmla="*/ 645851 w 797156" name="connsiteX155"/>
              <a:gd fmla="*/ 692195 h 866652" name="connsiteY155"/>
              <a:gd fmla="*/ 625745 w 797156" name="connsiteX156"/>
              <a:gd fmla="*/ 692361 h 866652" name="connsiteY156"/>
              <a:gd fmla="*/ 619561 w 797156" name="connsiteX157"/>
              <a:gd fmla="*/ 695800 h 866652" name="connsiteY157"/>
              <a:gd fmla="*/ 605705 w 797156" name="connsiteX158"/>
              <a:gd fmla="*/ 718204 h 866652" name="connsiteY158"/>
              <a:gd fmla="*/ 592395 w 797156" name="connsiteX159"/>
              <a:gd fmla="*/ 730572 h 866652" name="connsiteY159"/>
              <a:gd fmla="*/ 586475 w 797156" name="connsiteX160"/>
              <a:gd fmla="*/ 749108 h 866652" name="connsiteY160"/>
              <a:gd fmla="*/ 574471 w 797156" name="connsiteX161"/>
              <a:gd fmla="*/ 762170 h 866652" name="connsiteY161"/>
              <a:gd fmla="*/ 556911 w 797156" name="connsiteX162"/>
              <a:gd fmla="*/ 789601 h 866652" name="connsiteY162"/>
              <a:gd fmla="*/ 556911 w 797156" name="connsiteX163"/>
              <a:gd fmla="*/ 789601 h 866652" name="connsiteY163"/>
              <a:gd fmla="*/ 522767 w 797156" name="connsiteX164"/>
              <a:gd fmla="*/ 786509 h 866652" name="connsiteY164"/>
              <a:gd fmla="*/ 496030 w 797156" name="connsiteX165"/>
              <a:gd fmla="*/ 775133 h 866652" name="connsiteY165"/>
              <a:gd fmla="*/ 492227 w 797156" name="connsiteX166"/>
              <a:gd fmla="*/ 759872 h 866652" name="connsiteY166"/>
              <a:gd fmla="*/ 461704 w 797156" name="connsiteX167"/>
              <a:gd fmla="*/ 756168 h 866652" name="connsiteY167"/>
              <a:gd fmla="*/ 442557 w 797156" name="connsiteX168"/>
              <a:gd fmla="*/ 786410 h 866652" name="connsiteY168"/>
              <a:gd fmla="*/ 412034 w 797156" name="connsiteX169"/>
              <a:gd fmla="*/ 816785 h 866652" name="connsiteY169"/>
              <a:gd fmla="*/ 400559 w 797156" name="connsiteX170"/>
              <a:gd fmla="*/ 835733 h 866652" name="connsiteY170"/>
              <a:gd fmla="*/ 373822 w 797156" name="connsiteX171"/>
              <a:gd fmla="*/ 839553 h 866652" name="connsiteY171"/>
              <a:gd fmla="*/ 362347 w 797156" name="connsiteX172"/>
              <a:gd fmla="*/ 820571 h 866652" name="connsiteY172"/>
              <a:gd fmla="*/ 347002 w 797156" name="connsiteX173"/>
              <a:gd fmla="*/ 809179 h 866652" name="connsiteY173"/>
              <a:gd fmla="*/ 331741 w 797156" name="connsiteX174"/>
              <a:gd fmla="*/ 828160 h 866652" name="connsiteY174"/>
              <a:gd fmla="*/ 304988 w 797156" name="connsiteX175"/>
              <a:gd fmla="*/ 854715 h 866652" name="connsiteY175"/>
              <a:gd fmla="*/ 266776 w 797156" name="connsiteX176"/>
              <a:gd fmla="*/ 866190 h 866652" name="connsiteY176"/>
              <a:gd fmla="*/ 243842 w 797156" name="connsiteX177"/>
              <a:gd fmla="*/ 866190 h 866652" name="connsiteY177"/>
              <a:gd fmla="*/ 232383 w 797156" name="connsiteX178"/>
              <a:gd fmla="*/ 862404 h 866652" name="connsiteY178"/>
              <a:gd fmla="*/ 217105 w 797156" name="connsiteX179"/>
              <a:gd fmla="*/ 847126 h 866652" name="connsiteY179"/>
              <a:gd fmla="*/ 152206 w 797156" name="connsiteX180"/>
              <a:gd fmla="*/ 847126 h 866652" name="connsiteY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b="b" l="l" r="r" t="t"/>
            <a:pathLst>
              <a:path h="866652" w="797156">
                <a:moveTo>
                  <a:pt x="152206" y="847159"/>
                </a:moveTo>
                <a:lnTo>
                  <a:pt x="163682" y="813015"/>
                </a:lnTo>
                <a:lnTo>
                  <a:pt x="83372" y="721858"/>
                </a:lnTo>
                <a:lnTo>
                  <a:pt x="41374" y="680125"/>
                </a:lnTo>
                <a:lnTo>
                  <a:pt x="22310" y="649767"/>
                </a:lnTo>
                <a:lnTo>
                  <a:pt x="-624" y="634588"/>
                </a:lnTo>
                <a:lnTo>
                  <a:pt x="18440" y="623113"/>
                </a:lnTo>
                <a:lnTo>
                  <a:pt x="45177" y="615524"/>
                </a:lnTo>
                <a:lnTo>
                  <a:pt x="45177" y="592772"/>
                </a:lnTo>
                <a:lnTo>
                  <a:pt x="33785" y="573790"/>
                </a:lnTo>
                <a:lnTo>
                  <a:pt x="52849" y="558611"/>
                </a:lnTo>
                <a:lnTo>
                  <a:pt x="117798" y="562397"/>
                </a:lnTo>
                <a:lnTo>
                  <a:pt x="148420" y="543432"/>
                </a:lnTo>
                <a:lnTo>
                  <a:pt x="163682" y="524467"/>
                </a:lnTo>
                <a:lnTo>
                  <a:pt x="167468" y="497895"/>
                </a:lnTo>
                <a:lnTo>
                  <a:pt x="175157" y="467538"/>
                </a:lnTo>
                <a:lnTo>
                  <a:pt x="171271" y="437097"/>
                </a:lnTo>
                <a:lnTo>
                  <a:pt x="167832" y="425721"/>
                </a:lnTo>
                <a:lnTo>
                  <a:pt x="167832" y="425721"/>
                </a:lnTo>
                <a:lnTo>
                  <a:pt x="171883" y="422712"/>
                </a:lnTo>
                <a:lnTo>
                  <a:pt x="171883" y="422712"/>
                </a:lnTo>
                <a:lnTo>
                  <a:pt x="198719" y="397116"/>
                </a:lnTo>
                <a:lnTo>
                  <a:pt x="215485" y="365965"/>
                </a:lnTo>
                <a:lnTo>
                  <a:pt x="222711" y="360144"/>
                </a:lnTo>
                <a:lnTo>
                  <a:pt x="247695" y="350885"/>
                </a:lnTo>
                <a:lnTo>
                  <a:pt x="258194" y="344536"/>
                </a:lnTo>
                <a:lnTo>
                  <a:pt x="264725" y="334615"/>
                </a:lnTo>
                <a:lnTo>
                  <a:pt x="269388" y="313615"/>
                </a:lnTo>
                <a:lnTo>
                  <a:pt x="266081" y="306820"/>
                </a:lnTo>
                <a:lnTo>
                  <a:pt x="259732" y="264904"/>
                </a:lnTo>
                <a:lnTo>
                  <a:pt x="264246" y="239656"/>
                </a:lnTo>
                <a:lnTo>
                  <a:pt x="272712" y="234695"/>
                </a:lnTo>
                <a:lnTo>
                  <a:pt x="275258" y="225866"/>
                </a:lnTo>
                <a:lnTo>
                  <a:pt x="272712" y="220575"/>
                </a:lnTo>
                <a:lnTo>
                  <a:pt x="268214" y="217268"/>
                </a:lnTo>
                <a:lnTo>
                  <a:pt x="269008" y="208174"/>
                </a:lnTo>
                <a:lnTo>
                  <a:pt x="259550" y="204288"/>
                </a:lnTo>
                <a:lnTo>
                  <a:pt x="254094" y="197938"/>
                </a:lnTo>
                <a:lnTo>
                  <a:pt x="249331" y="181520"/>
                </a:lnTo>
                <a:lnTo>
                  <a:pt x="250291" y="166638"/>
                </a:lnTo>
                <a:lnTo>
                  <a:pt x="249331" y="163728"/>
                </a:lnTo>
                <a:lnTo>
                  <a:pt x="245016" y="162075"/>
                </a:lnTo>
                <a:lnTo>
                  <a:pt x="247381" y="150500"/>
                </a:lnTo>
                <a:lnTo>
                  <a:pt x="242420" y="148037"/>
                </a:lnTo>
                <a:lnTo>
                  <a:pt x="240304" y="140530"/>
                </a:lnTo>
                <a:lnTo>
                  <a:pt x="235806" y="139653"/>
                </a:lnTo>
                <a:lnTo>
                  <a:pt x="233855" y="135669"/>
                </a:lnTo>
                <a:lnTo>
                  <a:pt x="224149" y="137438"/>
                </a:lnTo>
                <a:lnTo>
                  <a:pt x="210839" y="131618"/>
                </a:lnTo>
                <a:lnTo>
                  <a:pt x="207647" y="134346"/>
                </a:lnTo>
                <a:lnTo>
                  <a:pt x="204572" y="132048"/>
                </a:lnTo>
                <a:lnTo>
                  <a:pt x="200157" y="135354"/>
                </a:lnTo>
                <a:lnTo>
                  <a:pt x="189741" y="132444"/>
                </a:lnTo>
                <a:lnTo>
                  <a:pt x="174859" y="122110"/>
                </a:lnTo>
                <a:lnTo>
                  <a:pt x="160755" y="117150"/>
                </a:lnTo>
                <a:lnTo>
                  <a:pt x="159779" y="110866"/>
                </a:lnTo>
                <a:lnTo>
                  <a:pt x="161896" y="109031"/>
                </a:lnTo>
                <a:lnTo>
                  <a:pt x="171949" y="105724"/>
                </a:lnTo>
                <a:lnTo>
                  <a:pt x="182812" y="107130"/>
                </a:lnTo>
                <a:lnTo>
                  <a:pt x="204523" y="102814"/>
                </a:lnTo>
                <a:lnTo>
                  <a:pt x="211847" y="98217"/>
                </a:lnTo>
                <a:lnTo>
                  <a:pt x="223918" y="84444"/>
                </a:lnTo>
                <a:lnTo>
                  <a:pt x="252407" y="73333"/>
                </a:lnTo>
                <a:lnTo>
                  <a:pt x="333758" y="62221"/>
                </a:lnTo>
                <a:lnTo>
                  <a:pt x="344969" y="65842"/>
                </a:lnTo>
                <a:lnTo>
                  <a:pt x="367638" y="90909"/>
                </a:lnTo>
                <a:lnTo>
                  <a:pt x="377955" y="99557"/>
                </a:lnTo>
                <a:lnTo>
                  <a:pt x="385909" y="103972"/>
                </a:lnTo>
                <a:lnTo>
                  <a:pt x="396061" y="106253"/>
                </a:lnTo>
                <a:lnTo>
                  <a:pt x="439382" y="95225"/>
                </a:lnTo>
                <a:lnTo>
                  <a:pt x="465325" y="92761"/>
                </a:lnTo>
                <a:lnTo>
                  <a:pt x="497435" y="94696"/>
                </a:lnTo>
                <a:lnTo>
                  <a:pt x="520750" y="98416"/>
                </a:lnTo>
                <a:lnTo>
                  <a:pt x="532324" y="95671"/>
                </a:lnTo>
                <a:lnTo>
                  <a:pt x="545303" y="84642"/>
                </a:lnTo>
                <a:lnTo>
                  <a:pt x="559771" y="77582"/>
                </a:lnTo>
                <a:lnTo>
                  <a:pt x="576719" y="79235"/>
                </a:lnTo>
                <a:lnTo>
                  <a:pt x="591187" y="89156"/>
                </a:lnTo>
                <a:lnTo>
                  <a:pt x="604167" y="84923"/>
                </a:lnTo>
                <a:lnTo>
                  <a:pt x="626489" y="97275"/>
                </a:lnTo>
                <a:lnTo>
                  <a:pt x="633269" y="97275"/>
                </a:lnTo>
                <a:lnTo>
                  <a:pt x="643685" y="92695"/>
                </a:lnTo>
                <a:lnTo>
                  <a:pt x="654102" y="82774"/>
                </a:lnTo>
                <a:lnTo>
                  <a:pt x="650481" y="75796"/>
                </a:lnTo>
                <a:lnTo>
                  <a:pt x="626043" y="67413"/>
                </a:lnTo>
                <a:lnTo>
                  <a:pt x="619065" y="57972"/>
                </a:lnTo>
                <a:lnTo>
                  <a:pt x="620719" y="47390"/>
                </a:lnTo>
                <a:lnTo>
                  <a:pt x="631301" y="29648"/>
                </a:lnTo>
                <a:lnTo>
                  <a:pt x="638527" y="28672"/>
                </a:lnTo>
                <a:lnTo>
                  <a:pt x="661923" y="39618"/>
                </a:lnTo>
                <a:lnTo>
                  <a:pt x="676920" y="41272"/>
                </a:lnTo>
                <a:lnTo>
                  <a:pt x="681881" y="35270"/>
                </a:lnTo>
                <a:lnTo>
                  <a:pt x="679764" y="29185"/>
                </a:lnTo>
                <a:lnTo>
                  <a:pt x="682856" y="22736"/>
                </a:lnTo>
                <a:lnTo>
                  <a:pt x="698382" y="23530"/>
                </a:lnTo>
                <a:lnTo>
                  <a:pt x="708799" y="21430"/>
                </a:lnTo>
                <a:lnTo>
                  <a:pt x="716207" y="24059"/>
                </a:lnTo>
                <a:lnTo>
                  <a:pt x="722920" y="23530"/>
                </a:lnTo>
                <a:lnTo>
                  <a:pt x="729534" y="18685"/>
                </a:lnTo>
                <a:lnTo>
                  <a:pt x="738264" y="7905"/>
                </a:lnTo>
                <a:lnTo>
                  <a:pt x="757593" y="-462"/>
                </a:lnTo>
                <a:lnTo>
                  <a:pt x="760685" y="-379"/>
                </a:lnTo>
                <a:lnTo>
                  <a:pt x="767911" y="14899"/>
                </a:lnTo>
                <a:lnTo>
                  <a:pt x="773384" y="21513"/>
                </a:lnTo>
                <a:lnTo>
                  <a:pt x="796533" y="32872"/>
                </a:lnTo>
                <a:lnTo>
                  <a:pt x="796533" y="32872"/>
                </a:lnTo>
                <a:lnTo>
                  <a:pt x="795673" y="34211"/>
                </a:lnTo>
                <a:lnTo>
                  <a:pt x="791506" y="41272"/>
                </a:lnTo>
                <a:lnTo>
                  <a:pt x="789307" y="50796"/>
                </a:lnTo>
                <a:lnTo>
                  <a:pt x="793110" y="60948"/>
                </a:lnTo>
                <a:lnTo>
                  <a:pt x="790630" y="69067"/>
                </a:lnTo>
                <a:lnTo>
                  <a:pt x="789208" y="78690"/>
                </a:lnTo>
                <a:lnTo>
                  <a:pt x="787273" y="89537"/>
                </a:lnTo>
                <a:lnTo>
                  <a:pt x="792234" y="101541"/>
                </a:lnTo>
                <a:lnTo>
                  <a:pt x="791440" y="110718"/>
                </a:lnTo>
                <a:lnTo>
                  <a:pt x="794185" y="124392"/>
                </a:lnTo>
                <a:lnTo>
                  <a:pt x="763910" y="161446"/>
                </a:lnTo>
                <a:lnTo>
                  <a:pt x="750153" y="221269"/>
                </a:lnTo>
                <a:lnTo>
                  <a:pt x="747755" y="223848"/>
                </a:lnTo>
                <a:lnTo>
                  <a:pt x="740430" y="221980"/>
                </a:lnTo>
                <a:lnTo>
                  <a:pt x="734792" y="223766"/>
                </a:lnTo>
                <a:lnTo>
                  <a:pt x="725169" y="234695"/>
                </a:lnTo>
                <a:lnTo>
                  <a:pt x="725086" y="244616"/>
                </a:lnTo>
                <a:lnTo>
                  <a:pt x="720126" y="248948"/>
                </a:lnTo>
                <a:lnTo>
                  <a:pt x="719696" y="259795"/>
                </a:lnTo>
                <a:lnTo>
                  <a:pt x="722424" y="270642"/>
                </a:lnTo>
                <a:lnTo>
                  <a:pt x="723135" y="280976"/>
                </a:lnTo>
                <a:lnTo>
                  <a:pt x="723747" y="295857"/>
                </a:lnTo>
                <a:lnTo>
                  <a:pt x="701508" y="399629"/>
                </a:lnTo>
                <a:lnTo>
                  <a:pt x="707080" y="402804"/>
                </a:lnTo>
                <a:lnTo>
                  <a:pt x="705922" y="422315"/>
                </a:lnTo>
                <a:lnTo>
                  <a:pt x="710519" y="427771"/>
                </a:lnTo>
                <a:lnTo>
                  <a:pt x="706468" y="435625"/>
                </a:lnTo>
                <a:lnTo>
                  <a:pt x="704815" y="444901"/>
                </a:lnTo>
                <a:lnTo>
                  <a:pt x="694232" y="467753"/>
                </a:lnTo>
                <a:lnTo>
                  <a:pt x="695737" y="477905"/>
                </a:lnTo>
                <a:lnTo>
                  <a:pt x="694084" y="492191"/>
                </a:lnTo>
                <a:lnTo>
                  <a:pt x="698151" y="502608"/>
                </a:lnTo>
                <a:lnTo>
                  <a:pt x="694265" y="511685"/>
                </a:lnTo>
                <a:lnTo>
                  <a:pt x="697440" y="522383"/>
                </a:lnTo>
                <a:lnTo>
                  <a:pt x="681567" y="523789"/>
                </a:lnTo>
                <a:lnTo>
                  <a:pt x="683055" y="534288"/>
                </a:lnTo>
                <a:lnTo>
                  <a:pt x="682707" y="545317"/>
                </a:lnTo>
                <a:lnTo>
                  <a:pt x="681914" y="556081"/>
                </a:lnTo>
                <a:lnTo>
                  <a:pt x="683947" y="565341"/>
                </a:lnTo>
                <a:lnTo>
                  <a:pt x="679979" y="586604"/>
                </a:lnTo>
                <a:lnTo>
                  <a:pt x="682707" y="594111"/>
                </a:lnTo>
                <a:lnTo>
                  <a:pt x="679004" y="602759"/>
                </a:lnTo>
                <a:lnTo>
                  <a:pt x="688924" y="612679"/>
                </a:lnTo>
                <a:lnTo>
                  <a:pt x="684609" y="626354"/>
                </a:lnTo>
                <a:lnTo>
                  <a:pt x="688561" y="639582"/>
                </a:lnTo>
                <a:lnTo>
                  <a:pt x="683898" y="659622"/>
                </a:lnTo>
                <a:lnTo>
                  <a:pt x="676656" y="662003"/>
                </a:lnTo>
                <a:lnTo>
                  <a:pt x="664222" y="669245"/>
                </a:lnTo>
                <a:lnTo>
                  <a:pt x="658302" y="677082"/>
                </a:lnTo>
                <a:lnTo>
                  <a:pt x="645851" y="692195"/>
                </a:lnTo>
                <a:lnTo>
                  <a:pt x="625745" y="692361"/>
                </a:lnTo>
                <a:lnTo>
                  <a:pt x="619561" y="695800"/>
                </a:lnTo>
                <a:lnTo>
                  <a:pt x="605705" y="718204"/>
                </a:lnTo>
                <a:lnTo>
                  <a:pt x="592395" y="730572"/>
                </a:lnTo>
                <a:lnTo>
                  <a:pt x="586475" y="749108"/>
                </a:lnTo>
                <a:lnTo>
                  <a:pt x="574471" y="762170"/>
                </a:lnTo>
                <a:lnTo>
                  <a:pt x="556911" y="789601"/>
                </a:lnTo>
                <a:lnTo>
                  <a:pt x="556911" y="789601"/>
                </a:lnTo>
                <a:lnTo>
                  <a:pt x="522767" y="786509"/>
                </a:lnTo>
                <a:lnTo>
                  <a:pt x="496030" y="775133"/>
                </a:lnTo>
                <a:lnTo>
                  <a:pt x="492227" y="759872"/>
                </a:lnTo>
                <a:lnTo>
                  <a:pt x="461704" y="756168"/>
                </a:lnTo>
                <a:lnTo>
                  <a:pt x="442557" y="786410"/>
                </a:lnTo>
                <a:lnTo>
                  <a:pt x="412034" y="816785"/>
                </a:lnTo>
                <a:lnTo>
                  <a:pt x="400559" y="835733"/>
                </a:lnTo>
                <a:lnTo>
                  <a:pt x="373822" y="839553"/>
                </a:lnTo>
                <a:lnTo>
                  <a:pt x="362347" y="820571"/>
                </a:lnTo>
                <a:lnTo>
                  <a:pt x="347002" y="809179"/>
                </a:lnTo>
                <a:lnTo>
                  <a:pt x="331741" y="828160"/>
                </a:lnTo>
                <a:lnTo>
                  <a:pt x="304988" y="854715"/>
                </a:lnTo>
                <a:lnTo>
                  <a:pt x="266776" y="866190"/>
                </a:lnTo>
                <a:lnTo>
                  <a:pt x="243842" y="866190"/>
                </a:lnTo>
                <a:lnTo>
                  <a:pt x="232383" y="862404"/>
                </a:lnTo>
                <a:lnTo>
                  <a:pt x="217105" y="847126"/>
                </a:lnTo>
                <a:lnTo>
                  <a:pt x="152206" y="847126"/>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9" name="Freeform: Shape 18">
            <a:extLst>
              <a:ext uri="{FF2B5EF4-FFF2-40B4-BE49-F238E27FC236}">
                <a16:creationId xmlns:a16="http://schemas.microsoft.com/office/drawing/2014/main" id="{515FA42F-E460-4358-B14D-FAA6D4646B49}"/>
              </a:ext>
            </a:extLst>
          </p:cNvPr>
          <p:cNvSpPr/>
          <p:nvPr/>
        </p:nvSpPr>
        <p:spPr>
          <a:xfrm>
            <a:off x="3846395" y="1300228"/>
            <a:ext cx="2549988" cy="2107948"/>
          </a:xfrm>
          <a:custGeom>
            <a:avLst/>
            <a:gdLst>
              <a:gd fmla="*/ 923486 w 2549988" name="connsiteX0"/>
              <a:gd fmla="*/ 2084 h 2107948" name="connsiteY0"/>
              <a:gd fmla="*/ 930993 w 2549988" name="connsiteX1"/>
              <a:gd fmla="*/ 2514 h 2107948" name="connsiteY1"/>
              <a:gd fmla="*/ 935408 w 2549988" name="connsiteX2"/>
              <a:gd fmla="*/ 10782 h 2107948" name="connsiteY2"/>
              <a:gd fmla="*/ 942650 w 2549988" name="connsiteX3"/>
              <a:gd fmla="*/ 10253 h 2107948" name="connsiteY3"/>
              <a:gd fmla="*/ 943080 w 2549988" name="connsiteX4"/>
              <a:gd fmla="*/ 12997 h 2107948" name="connsiteY4"/>
              <a:gd fmla="*/ 942898 w 2549988" name="connsiteX5"/>
              <a:gd fmla="*/ 17577 h 2107948" name="connsiteY5"/>
              <a:gd fmla="*/ 946701 w 2549988" name="connsiteX6"/>
              <a:gd fmla="*/ 18900 h 2107948" name="connsiteY6"/>
              <a:gd fmla="*/ 948900 w 2549988" name="connsiteX7"/>
              <a:gd fmla="*/ 15990 h 2107948" name="connsiteY7"/>
              <a:gd fmla="*/ 952786 w 2549988" name="connsiteX8"/>
              <a:gd fmla="*/ 15726 h 2107948" name="connsiteY8"/>
              <a:gd fmla="*/ 957201 w 2549988" name="connsiteX9"/>
              <a:gd fmla="*/ 20223 h 2107948" name="connsiteY9"/>
              <a:gd fmla="*/ 966989 w 2549988" name="connsiteX10"/>
              <a:gd fmla="*/ 24456 h 2107948" name="connsiteY10"/>
              <a:gd fmla="*/ 970164 w 2549988" name="connsiteX11"/>
              <a:gd fmla="*/ 32938 h 2107948" name="connsiteY11"/>
              <a:gd fmla="*/ 975736 w 2549988" name="connsiteX12"/>
              <a:gd fmla="*/ 33550 h 2107948" name="connsiteY12"/>
              <a:gd fmla="*/ 978382 w 2549988" name="connsiteX13"/>
              <a:gd fmla="*/ 41487 h 2107948" name="connsiteY13"/>
              <a:gd fmla="*/ 988088 w 2549988" name="connsiteX14"/>
              <a:gd fmla="*/ 37336 h 2107948" name="connsiteY14"/>
              <a:gd fmla="*/ 984284 w 2549988" name="connsiteX15"/>
              <a:gd fmla="*/ 33897 h 2107948" name="connsiteY15"/>
              <a:gd fmla="*/ 990634 w 2549988" name="connsiteX16"/>
              <a:gd fmla="*/ 31351 h 2107948" name="connsiteY16"/>
              <a:gd fmla="*/ 992932 w 2549988" name="connsiteX17"/>
              <a:gd fmla="*/ 36907 h 2107948" name="connsiteY17"/>
              <a:gd fmla="*/ 998405 w 2549988" name="connsiteX18"/>
              <a:gd fmla="*/ 38940 h 2107948" name="connsiteY18"/>
              <a:gd fmla="*/ 998587 w 2549988" name="connsiteX19"/>
              <a:gd fmla="*/ 47059 h 2107948" name="connsiteY19"/>
              <a:gd fmla="*/ 1002903 w 2549988" name="connsiteX20"/>
              <a:gd fmla="*/ 55607 h 2107948" name="connsiteY20"/>
              <a:gd fmla="*/ 1006078 w 2549988" name="connsiteX21"/>
              <a:gd fmla="*/ 48547 h 2107948" name="connsiteY21"/>
              <a:gd fmla="*/ 1010228 w 2549988" name="connsiteX22"/>
              <a:gd fmla="*/ 46249 h 2107948" name="connsiteY22"/>
              <a:gd fmla="*/ 1016412 w 2549988" name="connsiteX23"/>
              <a:gd fmla="*/ 46612 h 2107948" name="connsiteY23"/>
              <a:gd fmla="*/ 1017387 w 2549988" name="connsiteX24"/>
              <a:gd fmla="*/ 48018 h 2107948" name="connsiteY24"/>
              <a:gd fmla="*/ 1020694 w 2549988" name="connsiteX25"/>
              <a:gd fmla="*/ 53408 h 2107948" name="connsiteY25"/>
              <a:gd fmla="*/ 1022463 w 2549988" name="connsiteX26"/>
              <a:gd fmla="*/ 61676 h 2107948" name="connsiteY26"/>
              <a:gd fmla="*/ 1025985 w 2549988" name="connsiteX27"/>
              <a:gd fmla="*/ 58947 h 2107948" name="connsiteY27"/>
              <a:gd fmla="*/ 1023786 w 2549988" name="connsiteX28"/>
              <a:gd fmla="*/ 51705 h 2107948" name="connsiteY28"/>
              <a:gd fmla="*/ 1028548 w 2549988" name="connsiteX29"/>
              <a:gd fmla="*/ 52681 h 2107948" name="connsiteY29"/>
              <a:gd fmla="*/ 1033045 w 2549988" name="connsiteX30"/>
              <a:gd fmla="*/ 49953 h 2107948" name="connsiteY30"/>
              <a:gd fmla="*/ 1039130 w 2549988" name="connsiteX31"/>
              <a:gd fmla="*/ 54185 h 2107948" name="connsiteY31"/>
              <a:gd fmla="*/ 1039924 w 2549988" name="connsiteX32"/>
              <a:gd fmla="*/ 45356 h 2107948" name="connsiteY32"/>
              <a:gd fmla="*/ 1045132 w 2549988" name="connsiteX33"/>
              <a:gd fmla="*/ 40676 h 2107948" name="connsiteY33"/>
              <a:gd fmla="*/ 1049630 w 2549988" name="connsiteX34"/>
              <a:gd fmla="*/ 43421 h 2107948" name="connsiteY34"/>
              <a:gd fmla="*/ 1051928 w 2549988" name="connsiteX35"/>
              <a:gd fmla="*/ 43851 h 2107948" name="connsiteY35"/>
              <a:gd fmla="*/ 1052457 w 2549988" name="connsiteX36"/>
              <a:gd fmla="*/ 49506 h 2107948" name="connsiteY36"/>
              <a:gd fmla="*/ 1060146 w 2549988" name="connsiteX37"/>
              <a:gd fmla="*/ 51160 h 2107948" name="connsiteY37"/>
              <a:gd fmla="*/ 1064544 w 2549988" name="connsiteX38"/>
              <a:gd fmla="*/ 51259 h 2107948" name="connsiteY38"/>
              <a:gd fmla="*/ 1068513 w 2549988" name="connsiteX39"/>
              <a:gd fmla="*/ 53458 h 2107948" name="connsiteY39"/>
              <a:gd fmla="*/ 1071075 w 2549988" name="connsiteX40"/>
              <a:gd fmla="*/ 48084 h 2107948" name="connsiteY40"/>
              <a:gd fmla="*/ 1077524 w 2549988" name="connsiteX41"/>
              <a:gd fmla="*/ 49489 h 2107948" name="connsiteY41"/>
              <a:gd fmla="*/ 1077871 w 2549988" name="connsiteX42"/>
              <a:gd fmla="*/ 44728 h 2107948" name="connsiteY42"/>
              <a:gd fmla="*/ 1082369 w 2549988" name="connsiteX43"/>
              <a:gd fmla="*/ 43405 h 2107948" name="connsiteY43"/>
              <a:gd fmla="*/ 1087230 w 2549988" name="connsiteX44"/>
              <a:gd fmla="*/ 37568 h 2107948" name="connsiteY44"/>
              <a:gd fmla="*/ 1087941 w 2549988" name="connsiteX45"/>
              <a:gd fmla="*/ 33781 h 2107948" name="connsiteY45"/>
              <a:gd fmla="*/ 1094819 w 2549988" name="connsiteX46"/>
              <a:gd fmla="*/ 35286 h 2107948" name="connsiteY46"/>
              <a:gd fmla="*/ 1094637 w 2549988" name="connsiteX47"/>
              <a:gd fmla="*/ 42776 h 2107948" name="connsiteY47"/>
              <a:gd fmla="*/ 1097118 w 2549988" name="connsiteX48"/>
              <a:gd fmla="*/ 43669 h 2107948" name="connsiteY48"/>
              <a:gd fmla="*/ 1102227 w 2549988" name="connsiteX49"/>
              <a:gd fmla="*/ 40131 h 2107948" name="connsiteY49"/>
              <a:gd fmla="*/ 1108147 w 2549988" name="connsiteX50"/>
              <a:gd fmla="*/ 41371 h 2107948" name="connsiteY50"/>
              <a:gd fmla="*/ 1111139 w 2549988" name="connsiteX51"/>
              <a:gd fmla="*/ 47820 h 2107948" name="connsiteY51"/>
              <a:gd fmla="*/ 1112462 w 2549988" name="connsiteX52"/>
              <a:gd fmla="*/ 49837 h 2107948" name="connsiteY52"/>
              <a:gd fmla="*/ 1116513 w 2549988" name="connsiteX53"/>
              <a:gd fmla="*/ 49407 h 2107948" name="connsiteY53"/>
              <a:gd fmla="*/ 1121110 w 2549988" name="connsiteX54"/>
              <a:gd fmla="*/ 52400 h 2107948" name="connsiteY54"/>
              <a:gd fmla="*/ 1122962 w 2549988" name="connsiteX55"/>
              <a:gd fmla="*/ 55839 h 2107948" name="connsiteY55"/>
              <a:gd fmla="*/ 1121308 w 2549988" name="connsiteX56"/>
              <a:gd fmla="*/ 59906 h 2107948" name="connsiteY56"/>
              <a:gd fmla="*/ 1130121 w 2549988" name="connsiteX57"/>
              <a:gd fmla="*/ 60518 h 2107948" name="connsiteY57"/>
              <a:gd fmla="*/ 1132866 w 2549988" name="connsiteX58"/>
              <a:gd fmla="*/ 62899 h 2107948" name="connsiteY58"/>
              <a:gd fmla="*/ 1138703 w 2549988" name="connsiteX59"/>
              <a:gd fmla="*/ 65016 h 2107948" name="connsiteY59"/>
              <a:gd fmla="*/ 1146094 w 2549988" name="connsiteX60"/>
              <a:gd fmla="*/ 66785 h 2107948" name="connsiteY60"/>
              <a:gd fmla="*/ 1152989 w 2549988" name="connsiteX61"/>
              <a:gd fmla="*/ 67926 h 2107948" name="connsiteY61"/>
              <a:gd fmla="*/ 1159867 w 2549988" name="connsiteX62"/>
              <a:gd fmla="*/ 66603 h 2107948" name="connsiteY62"/>
              <a:gd fmla="*/ 1164017 w 2549988" name="connsiteX63"/>
              <a:gd fmla="*/ 70753 h 2107948" name="connsiteY63"/>
              <a:gd fmla="*/ 1168779 w 2549988" name="connsiteX64"/>
              <a:gd fmla="*/ 73663 h 2107948" name="connsiteY64"/>
              <a:gd fmla="*/ 1174070 w 2549988" name="connsiteX65"/>
              <a:gd fmla="*/ 76144 h 2107948" name="connsiteY65"/>
              <a:gd fmla="*/ 1179031 w 2549988" name="connsiteX66"/>
              <a:gd fmla="*/ 81435 h 2107948" name="connsiteY66"/>
              <a:gd fmla="*/ 1179824 w 2549988" name="connsiteX67"/>
              <a:gd fmla="*/ 86395 h 2107948" name="connsiteY67"/>
              <a:gd fmla="*/ 1180354 w 2549988" name="connsiteX68"/>
              <a:gd fmla="*/ 91686 h 2107948" name="connsiteY68"/>
              <a:gd fmla="*/ 1187232 w 2549988" name="connsiteX69"/>
              <a:gd fmla="*/ 94993 h 2107948" name="connsiteY69"/>
              <a:gd fmla="*/ 1193234 w 2549988" name="connsiteX70"/>
              <a:gd fmla="*/ 95704 h 2107948" name="connsiteY70"/>
              <a:gd fmla="*/ 1198195 w 2549988" name="connsiteX71"/>
              <a:gd fmla="*/ 95704 h 2107948" name="connsiteY71"/>
              <a:gd fmla="*/ 1200129 w 2549988" name="connsiteX72"/>
              <a:gd fmla="*/ 89173 h 2107948" name="connsiteY72"/>
              <a:gd fmla="*/ 1202345 w 2549988" name="connsiteX73"/>
              <a:gd fmla="*/ 88991 h 2107948" name="connsiteY73"/>
              <a:gd fmla="*/ 1208793 w 2549988" name="connsiteX74"/>
              <a:gd fmla="*/ 90132 h 2107948" name="connsiteY74"/>
              <a:gd fmla="*/ 1211703 w 2549988" name="connsiteX75"/>
              <a:gd fmla="*/ 90231 h 2107948" name="connsiteY75"/>
              <a:gd fmla="*/ 1211869 w 2549988" name="connsiteX76"/>
              <a:gd fmla="*/ 85271 h 2107948" name="connsiteY76"/>
              <a:gd fmla="*/ 1215920 w 2549988" name="connsiteX77"/>
              <a:gd fmla="*/ 84824 h 2107948" name="connsiteY77"/>
              <a:gd fmla="*/ 1217871 w 2549988" name="connsiteX78"/>
              <a:gd fmla="*/ 87304 h 2107948" name="connsiteY78"/>
              <a:gd fmla="*/ 1222997 w 2549988" name="connsiteX79"/>
              <a:gd fmla="*/ 85453 h 2107948" name="connsiteY79"/>
              <a:gd fmla="*/ 1229693 w 2549988" name="connsiteX80"/>
              <a:gd fmla="*/ 85105 h 2107948" name="connsiteY80"/>
              <a:gd fmla="*/ 1234555 w 2549988" name="connsiteX81"/>
              <a:gd fmla="*/ 86593 h 2107948" name="connsiteY81"/>
              <a:gd fmla="*/ 1238606 w 2549988" name="connsiteX82"/>
              <a:gd fmla="*/ 86246 h 2107948" name="connsiteY82"/>
              <a:gd fmla="*/ 1244442 w 2549988" name="connsiteX83"/>
              <a:gd fmla="*/ 83419 h 2107948" name="connsiteY83"/>
              <a:gd fmla="*/ 1254231 w 2549988" name="connsiteX84"/>
              <a:gd fmla="*/ 79880 h 2107948" name="connsiteY84"/>
              <a:gd fmla="*/ 1261291 w 2549988" name="connsiteX85"/>
              <a:gd fmla="*/ 78921 h 2107948" name="connsiteY85"/>
              <a:gd fmla="*/ 1267641 w 2549988" name="connsiteX86"/>
              <a:gd fmla="*/ 79450 h 2107948" name="connsiteY86"/>
              <a:gd fmla="*/ 1271609 w 2549988" name="connsiteX87"/>
              <a:gd fmla="*/ 83865 h 2107948" name="connsiteY87"/>
              <a:gd fmla="*/ 1273477 w 2549988" name="connsiteX88"/>
              <a:gd fmla="*/ 87652 h 2107948" name="connsiteY88"/>
              <a:gd fmla="*/ 1277710 w 2549988" name="connsiteX89"/>
              <a:gd fmla="*/ 94266 h 2107948" name="connsiteY89"/>
              <a:gd fmla="*/ 1281398 w 2549988" name="connsiteX90"/>
              <a:gd fmla="*/ 94629 h 2107948" name="connsiteY90"/>
              <a:gd fmla="*/ 1284324 w 2549988" name="connsiteX91"/>
              <a:gd fmla="*/ 91322 h 2107948" name="connsiteY91"/>
              <a:gd fmla="*/ 1295783 w 2549988" name="connsiteX92"/>
              <a:gd fmla="*/ 98565 h 2107948" name="connsiteY92"/>
              <a:gd fmla="*/ 1299487 w 2549988" name="connsiteX93"/>
              <a:gd fmla="*/ 95258 h 2107948" name="connsiteY93"/>
              <a:gd fmla="*/ 1301140 w 2549988" name="connsiteX94"/>
              <a:gd fmla="*/ 87404 h 2107948" name="connsiteY94"/>
              <a:gd fmla="*/ 1307142 w 2549988" name="connsiteX95"/>
              <a:gd fmla="*/ 85552 h 2107948" name="connsiteY95"/>
              <a:gd fmla="*/ 1310449 w 2549988" name="connsiteX96"/>
              <a:gd fmla="*/ 76557 h 2107948" name="connsiteY96"/>
              <a:gd fmla="*/ 1313756 w 2549988" name="connsiteX97"/>
              <a:gd fmla="*/ 73911 h 2107948" name="connsiteY97"/>
              <a:gd fmla="*/ 1313475 w 2549988" name="connsiteX98"/>
              <a:gd fmla="*/ 70290 h 2107948" name="connsiteY98"/>
              <a:gd fmla="*/ 1340046 w 2549988" name="connsiteX99"/>
              <a:gd fmla="*/ 55409 h 2107948" name="connsiteY99"/>
              <a:gd fmla="*/ 1350728 w 2549988" name="connsiteX100"/>
              <a:gd fmla="*/ 51523 h 2107948" name="connsiteY100"/>
              <a:gd fmla="*/ 1363608 w 2549988" name="connsiteX101"/>
              <a:gd fmla="*/ 49870 h 2107948" name="connsiteY101"/>
              <a:gd fmla="*/ 1376323 w 2549988" name="connsiteX102"/>
              <a:gd fmla="*/ 51904 h 2107948" name="connsiteY102"/>
              <a:gd fmla="*/ 1397405 w 2549988" name="connsiteX103"/>
              <a:gd fmla="*/ 65214 h 2107948" name="connsiteY103"/>
              <a:gd fmla="*/ 1421844 w 2549988" name="connsiteX104"/>
              <a:gd fmla="*/ 72539 h 2107948" name="connsiteY104"/>
              <a:gd fmla="*/ 1428193 w 2549988" name="connsiteX105"/>
              <a:gd fmla="*/ 76954 h 2107948" name="connsiteY105"/>
              <a:gd fmla="*/ 1453888 w 2549988" name="connsiteX106"/>
              <a:gd fmla="*/ 86213 h 2107948" name="connsiteY106"/>
              <a:gd fmla="*/ 1458022 w 2549988" name="connsiteX107"/>
              <a:gd fmla="*/ 93274 h 2107948" name="connsiteY107"/>
              <a:gd fmla="*/ 1456534 w 2549988" name="connsiteX108"/>
              <a:gd fmla="*/ 102020 h 2107948" name="connsiteY108"/>
              <a:gd fmla="*/ 1462883 w 2549988" name="connsiteX109"/>
              <a:gd fmla="*/ 103674 h 2107948" name="connsiteY109"/>
              <a:gd fmla="*/ 1473564 w 2549988" name="connsiteX110"/>
              <a:gd fmla="*/ 113595 h 2107948" name="connsiteY110"/>
              <a:gd fmla="*/ 1478673 w 2549988" name="connsiteX111"/>
              <a:gd fmla="*/ 115364 h 2107948" name="connsiteY111"/>
              <a:gd fmla="*/ 1482460 w 2549988" name="connsiteX112"/>
              <a:gd fmla="*/ 129038 h 2107948" name="connsiteY112"/>
              <a:gd fmla="*/ 1489702 w 2549988" name="connsiteX113"/>
              <a:gd fmla="*/ 133436 h 2107948" name="connsiteY113"/>
              <a:gd fmla="*/ 1494117 w 2549988" name="connsiteX114"/>
              <a:gd fmla="*/ 139356 h 2107948" name="connsiteY114"/>
              <a:gd fmla="*/ 1517762 w 2549988" name="connsiteX115"/>
              <a:gd fmla="*/ 138827 h 2107948" name="connsiteY115"/>
              <a:gd fmla="*/ 1525269 w 2549988" name="connsiteX116"/>
              <a:gd fmla="*/ 145275 h 2107948" name="connsiteY116"/>
              <a:gd fmla="*/ 1532411 w 2549988" name="connsiteX117"/>
              <a:gd fmla="*/ 161165 h 2107948" name="connsiteY117"/>
              <a:gd fmla="*/ 1530758 w 2549988" name="connsiteX118"/>
              <a:gd fmla="*/ 165382 h 2107948" name="connsiteY118"/>
              <a:gd fmla="*/ 1533585 w 2549988" name="connsiteX119"/>
              <a:gd fmla="*/ 168573 h 2107948" name="connsiteY119"/>
              <a:gd fmla="*/ 1546284 w 2549988" name="connsiteX120"/>
              <a:gd fmla="*/ 167151 h 2107948" name="connsiteY120"/>
              <a:gd fmla="*/ 1550699 w 2549988" name="connsiteX121"/>
              <a:gd fmla="*/ 172624 h 2107948" name="connsiteY121"/>
              <a:gd fmla="*/ 1554403 w 2549988" name="connsiteX122"/>
              <a:gd fmla="*/ 182545 h 2107948" name="connsiteY122"/>
              <a:gd fmla="*/ 1554667 w 2549988" name="connsiteX123"/>
              <a:gd fmla="*/ 191291 h 2107948" name="connsiteY123"/>
              <a:gd fmla="*/ 1550434 w 2549988" name="connsiteX124"/>
              <a:gd fmla="*/ 194896 h 2107948" name="connsiteY124"/>
              <a:gd fmla="*/ 1550352 w 2549988" name="connsiteX125"/>
              <a:gd fmla="*/ 197194 h 2107948" name="connsiteY125"/>
              <a:gd fmla="*/ 1554055 w 2549988" name="connsiteX126"/>
              <a:gd fmla="*/ 212902 h 2107948" name="connsiteY126"/>
              <a:gd fmla="*/ 1553443 w 2549988" name="connsiteX127"/>
              <a:gd fmla="*/ 221815 h 2107948" name="connsiteY127"/>
              <a:gd fmla="*/ 1556089 w 2549988" name="connsiteX128"/>
              <a:gd fmla="*/ 222873 h 2107948" name="connsiteY128"/>
              <a:gd fmla="*/ 1567118 w 2549988" name="connsiteX129"/>
              <a:gd fmla="*/ 225254 h 2107948" name="connsiteY129"/>
              <a:gd fmla="*/ 1570425 w 2549988" name="connsiteX130"/>
              <a:gd fmla="*/ 228561 h 2107948" name="connsiteY130"/>
              <a:gd fmla="*/ 1577303 w 2549988" name="connsiteX131"/>
              <a:gd fmla="*/ 235720 h 2107948" name="connsiteY131"/>
              <a:gd fmla="*/ 1594863 w 2549988" name="connsiteX132"/>
              <a:gd fmla="*/ 236779 h 2107948" name="connsiteY132"/>
              <a:gd fmla="*/ 1597426 w 2549988" name="connsiteX133"/>
              <a:gd fmla="*/ 229983 h 2107948" name="connsiteY133"/>
              <a:gd fmla="*/ 1607661 w 2549988" name="connsiteX134"/>
              <a:gd fmla="*/ 233505 h 2107948" name="connsiteY134"/>
              <a:gd fmla="*/ 1620178 w 2549988" name="connsiteX135"/>
              <a:gd fmla="*/ 236415 h 2107948" name="connsiteY135"/>
              <a:gd fmla="*/ 1626445 w 2549988" name="connsiteX136"/>
              <a:gd fmla="*/ 235720 h 2107948" name="connsiteY136"/>
              <a:gd fmla="*/ 1623617 w 2549988" name="connsiteX137"/>
              <a:gd fmla="*/ 255562 h 2107948" name="connsiteY137"/>
              <a:gd fmla="*/ 1626097 w 2549988" name="connsiteX138"/>
              <a:gd fmla="*/ 262275 h 2107948" name="connsiteY138"/>
              <a:gd fmla="*/ 1631306 w 2549988" name="connsiteX139"/>
              <a:gd fmla="*/ 264392 h 2107948" name="connsiteY139"/>
              <a:gd fmla="*/ 1635803 w 2549988" name="connsiteX140"/>
              <a:gd fmla="*/ 274445 h 2107948" name="connsiteY140"/>
              <a:gd fmla="*/ 1645146 w 2549988" name="connsiteX141"/>
              <a:gd fmla="*/ 265896 h 2107948" name="connsiteY141"/>
              <a:gd fmla="*/ 1651941 w 2549988" name="connsiteX142"/>
              <a:gd fmla="*/ 267302 h 2107948" name="connsiteY142"/>
              <a:gd fmla="*/ 1654951 w 2549988" name="connsiteX143"/>
              <a:gd fmla="*/ 271617 h 2107948" name="connsiteY143"/>
              <a:gd fmla="*/ 1651941 w 2549988" name="connsiteX144"/>
              <a:gd fmla="*/ 279124 h 2107948" name="connsiteY144"/>
              <a:gd fmla="*/ 1664127 w 2549988" name="connsiteX145"/>
              <a:gd fmla="*/ 284415 h 2107948" name="connsiteY145"/>
              <a:gd fmla="*/ 1671452 w 2549988" name="connsiteX146"/>
              <a:gd fmla="*/ 292187 h 2107948" name="connsiteY146"/>
              <a:gd fmla="*/ 1686184 w 2549988" name="connsiteX147"/>
              <a:gd fmla="*/ 293956 h 2107948" name="connsiteY147"/>
              <a:gd fmla="*/ 1690600 w 2549988" name="connsiteX148"/>
              <a:gd fmla="*/ 290517 h 2107948" name="connsiteY148"/>
              <a:gd fmla="*/ 1704538 w 2549988" name="connsiteX149"/>
              <a:gd fmla="*/ 290682 h 2107948" name="connsiteY149"/>
              <a:gd fmla="*/ 1713814 w 2549988" name="connsiteX150"/>
              <a:gd fmla="*/ 291657 h 2107948" name="connsiteY150"/>
              <a:gd fmla="*/ 1718047 w 2549988" name="connsiteX151"/>
              <a:gd fmla="*/ 298718 h 2107948" name="connsiteY151"/>
              <a:gd fmla="*/ 1718394 w 2549988" name="connsiteX152"/>
              <a:gd fmla="*/ 310457 h 2107948" name="connsiteY152"/>
              <a:gd fmla="*/ 1721701 w 2549988" name="connsiteX153"/>
              <a:gd fmla="*/ 312739 h 2107948" name="connsiteY153"/>
              <a:gd fmla="*/ 1731043 w 2549988" name="connsiteX154"/>
              <a:gd fmla="*/ 313533 h 2107948" name="connsiteY154"/>
              <a:gd fmla="*/ 1744106 w 2549988" name="connsiteX155"/>
              <a:gd fmla="*/ 309746 h 2107948" name="connsiteY155"/>
              <a:gd fmla="*/ 1751348 w 2549988" name="connsiteX156"/>
              <a:gd fmla="*/ 302587 h 2107948" name="connsiteY156"/>
              <a:gd fmla="*/ 1751960 w 2549988" name="connsiteX157"/>
              <a:gd fmla="*/ 296419 h 2107948" name="connsiteY157"/>
              <a:gd fmla="*/ 1758838 w 2549988" name="connsiteX158"/>
              <a:gd fmla="*/ 286184 h 2107948" name="connsiteY158"/>
              <a:gd fmla="*/ 1770495 w 2549988" name="connsiteX159"/>
              <a:gd fmla="*/ 283539 h 2107948" name="connsiteY159"/>
              <a:gd fmla="*/ 1777820 w 2549988" name="connsiteX160"/>
              <a:gd fmla="*/ 284597 h 2107948" name="connsiteY160"/>
              <a:gd fmla="*/ 1784881 w 2549988" name="connsiteX161"/>
              <a:gd fmla="*/ 273387 h 2107948" name="connsiteY161"/>
              <a:gd fmla="*/ 1791759 w 2549988" name="connsiteX162"/>
              <a:gd fmla="*/ 274362 h 2107948" name="connsiteY162"/>
              <a:gd fmla="*/ 1801829 w 2549988" name="connsiteX163"/>
              <a:gd fmla="*/ 271882 h 2107948" name="connsiteY163"/>
              <a:gd fmla="*/ 1811518 w 2549988" name="connsiteX164"/>
              <a:gd fmla="*/ 253975 h 2107948" name="connsiteY164"/>
              <a:gd fmla="*/ 1809319 w 2549988" name="connsiteX165"/>
              <a:gd fmla="*/ 248237 h 2107948" name="connsiteY165"/>
              <a:gd fmla="*/ 1815321 w 2549988" name="connsiteX166"/>
              <a:gd fmla="*/ 246468 h 2107948" name="connsiteY166"/>
              <a:gd fmla="*/ 1817338 w 2549988" name="connsiteX167"/>
              <a:gd fmla="*/ 243558 h 2107948" name="connsiteY167"/>
              <a:gd fmla="*/ 1816115 w 2549988" name="connsiteX168"/>
              <a:gd fmla="*/ 240251 h 2107948" name="connsiteY168"/>
              <a:gd fmla="*/ 1828813 w 2549988" name="connsiteX169"/>
              <a:gd fmla="*/ 238217 h 2107948" name="connsiteY169"/>
              <a:gd fmla="*/ 1834650 w 2549988" name="connsiteX170"/>
              <a:gd fmla="*/ 232909 h 2107948" name="connsiteY170"/>
              <a:gd fmla="*/ 1837031 w 2549988" name="connsiteX171"/>
              <a:gd fmla="*/ 232909 h 2107948" name="connsiteY171"/>
              <a:gd fmla="*/ 1842322 w 2549988" name="connsiteX172"/>
              <a:gd fmla="*/ 240416 h 2107948" name="connsiteY172"/>
              <a:gd fmla="*/ 1842587 w 2549988" name="connsiteX173"/>
              <a:gd fmla="*/ 251991 h 2107948" name="connsiteY173"/>
              <a:gd fmla="*/ 1849300 w 2549988" name="connsiteX174"/>
              <a:gd fmla="*/ 256769 h 2107948" name="connsiteY174"/>
              <a:gd fmla="*/ 1856972 w 2549988" name="connsiteX175"/>
              <a:gd fmla="*/ 255876 h 2107948" name="connsiteY175"/>
              <a:gd fmla="*/ 1872581 w 2549988" name="connsiteX176"/>
              <a:gd fmla="*/ 255694 h 2107948" name="connsiteY176"/>
              <a:gd fmla="*/ 1890422 w 2549988" name="connsiteX177"/>
              <a:gd fmla="*/ 256323 h 2107948" name="connsiteY177"/>
              <a:gd fmla="*/ 1900028 w 2549988" name="connsiteX178"/>
              <a:gd fmla="*/ 251362 h 2107948" name="connsiteY178"/>
              <a:gd fmla="*/ 1907089 w 2549988" name="connsiteX179"/>
              <a:gd fmla="*/ 254272 h 2107948" name="connsiteY179"/>
              <a:gd fmla="*/ 1910793 w 2549988" name="connsiteX180"/>
              <a:gd fmla="*/ 261696 h 2107948" name="connsiteY180"/>
              <a:gd fmla="*/ 1920068 w 2549988" name="connsiteX181"/>
              <a:gd fmla="*/ 262656 h 2107948" name="connsiteY181"/>
              <a:gd fmla="*/ 1919275 w 2549988" name="connsiteX182"/>
              <a:gd fmla="*/ 269451 h 2107948" name="connsiteY182"/>
              <a:gd fmla="*/ 1935148 w 2549988" name="connsiteX183"/>
              <a:gd fmla="*/ 270691 h 2107948" name="connsiteY183"/>
              <a:gd fmla="*/ 1935065 w 2549988" name="connsiteX184"/>
              <a:gd fmla="*/ 275801 h 2107948" name="connsiteY184"/>
              <a:gd fmla="*/ 1950956 w 2549988" name="connsiteX185"/>
              <a:gd fmla="*/ 289028 h 2107948" name="connsiteY185"/>
              <a:gd fmla="*/ 1955189 w 2549988" name="connsiteX186"/>
              <a:gd fmla="*/ 294931 h 2107948" name="connsiteY186"/>
              <a:gd fmla="*/ 1966763 w 2549988" name="connsiteX187"/>
              <a:gd fmla="*/ 293079 h 2107948" name="connsiteY187"/>
              <a:gd fmla="*/ 1968879 w 2549988" name="connsiteX188"/>
              <a:gd fmla="*/ 287160 h 2107948" name="connsiteY188"/>
              <a:gd fmla="*/ 1967027 w 2549988" name="connsiteX189"/>
              <a:gd fmla="*/ 281340 h 2107948" name="connsiteY189"/>
              <a:gd fmla="*/ 1971872 w 2549988" name="connsiteX190"/>
              <a:gd fmla="*/ 279488 h 2107948" name="connsiteY190"/>
              <a:gd fmla="*/ 1980966 w 2549988" name="connsiteX191"/>
              <a:gd fmla="*/ 283456 h 2107948" name="connsiteY191"/>
              <a:gd fmla="*/ 1988291 w 2549988" name="connsiteX192"/>
              <a:gd fmla="*/ 281803 h 2107948" name="connsiteY192"/>
              <a:gd fmla="*/ 1993053 w 2549988" name="connsiteX193"/>
              <a:gd fmla="*/ 277123 h 2107948" name="connsiteY193"/>
              <a:gd fmla="*/ 1998608 w 2549988" name="connsiteX194"/>
              <a:gd fmla="*/ 260175 h 2107948" name="connsiteY194"/>
              <a:gd fmla="*/ 2012911 w 2549988" name="connsiteX195"/>
              <a:gd fmla="*/ 254008 h 2107948" name="connsiteY195"/>
              <a:gd fmla="*/ 2021179 w 2549988" name="connsiteX196"/>
              <a:gd fmla="*/ 242533 h 2107948" name="connsiteY196"/>
              <a:gd fmla="*/ 2021609 w 2549988" name="connsiteX197"/>
              <a:gd fmla="*/ 232612 h 2107948" name="connsiteY197"/>
              <a:gd fmla="*/ 2030802 w 2549988" name="connsiteX198"/>
              <a:gd fmla="*/ 223270 h 2107948" name="connsiteY198"/>
              <a:gd fmla="*/ 2028404 w 2549988" name="connsiteX199"/>
              <a:gd fmla="*/ 202353 h 2107948" name="connsiteY199"/>
              <a:gd fmla="*/ 2034324 w 2549988" name="connsiteX200"/>
              <a:gd fmla="*/ 200948 h 2107948" name="connsiteY200"/>
              <a:gd fmla="*/ 2038292 w 2549988" name="connsiteX201"/>
              <a:gd fmla="*/ 195987 h 2107948" name="connsiteY201"/>
              <a:gd fmla="*/ 2045617 w 2549988" name="connsiteX202"/>
              <a:gd fmla="*/ 205793 h 2107948" name="connsiteY202"/>
              <a:gd fmla="*/ 2053884 w 2549988" name="connsiteX203"/>
              <a:gd fmla="*/ 202486 h 2107948" name="connsiteY203"/>
              <a:gd fmla="*/ 2059622 w 2549988" name="connsiteX204"/>
              <a:gd fmla="*/ 203544 h 2107948" name="connsiteY204"/>
              <a:gd fmla="*/ 2065723 w 2549988" name="connsiteX205"/>
              <a:gd fmla="*/ 207611 h 2107948" name="connsiteY205"/>
              <a:gd fmla="*/ 2071180 w 2549988" name="connsiteX206"/>
              <a:gd fmla="*/ 203990 h 2107948" name="connsiteY206"/>
              <a:gd fmla="*/ 2097635 w 2549988" name="connsiteX207"/>
              <a:gd fmla="*/ 216524 h 2107948" name="connsiteY207"/>
              <a:gd fmla="*/ 2106465 w 2549988" name="connsiteX208"/>
              <a:gd fmla="*/ 229404 h 2107948" name="connsiteY208"/>
              <a:gd fmla="*/ 2114732 w 2549988" name="connsiteX209"/>
              <a:gd fmla="*/ 225965 h 2107948" name="connsiteY209"/>
              <a:gd fmla="*/ 2119147 w 2549988" name="connsiteX210"/>
              <a:gd fmla="*/ 231438 h 2107948" name="connsiteY210"/>
              <a:gd fmla="*/ 2129398 w 2549988" name="connsiteX211"/>
              <a:gd fmla="*/ 232761 h 2107948" name="connsiteY211"/>
              <a:gd fmla="*/ 2129564 w 2549988" name="connsiteX212"/>
              <a:gd fmla="*/ 238845 h 2107948" name="connsiteY212"/>
              <a:gd fmla="*/ 2125331 w 2549988" name="connsiteX213"/>
              <a:gd fmla="*/ 251825 h 2107948" name="connsiteY213"/>
              <a:gd fmla="*/ 2122421 w 2549988" name="connsiteX214"/>
              <a:gd fmla="*/ 267004 h 2107948" name="connsiteY214"/>
              <a:gd fmla="*/ 2123214 w 2549988" name="connsiteX215"/>
              <a:gd fmla="*/ 286416 h 2107948" name="connsiteY215"/>
              <a:gd fmla="*/ 2134789 w 2549988" name="connsiteX216"/>
              <a:gd fmla="*/ 295312 h 2107948" name="connsiteY216"/>
              <a:gd fmla="*/ 2149968 w 2549988" name="connsiteX217"/>
              <a:gd fmla="*/ 292666 h 2107948" name="connsiteY217"/>
              <a:gd fmla="*/ 2163741 w 2549988" name="connsiteX218"/>
              <a:gd fmla="*/ 301496 h 2107948" name="connsiteY218"/>
              <a:gd fmla="*/ 2169826 w 2549988" name="connsiteX219"/>
              <a:gd fmla="*/ 311995 h 2107948" name="connsiteY219"/>
              <a:gd fmla="*/ 2164353 w 2549988" name="connsiteX220"/>
              <a:gd fmla="*/ 322148 h 2107948" name="connsiteY220"/>
              <a:gd fmla="*/ 2165411 w 2549988" name="connsiteX221"/>
              <a:gd fmla="*/ 324099 h 2107948" name="connsiteY221"/>
              <a:gd fmla="*/ 2176523 w 2549988" name="connsiteX222"/>
              <a:gd fmla="*/ 326380 h 2107948" name="connsiteY222"/>
              <a:gd fmla="*/ 2190908 w 2549988" name="connsiteX223"/>
              <a:gd fmla="*/ 336963 h 2107948" name="connsiteY223"/>
              <a:gd fmla="*/ 2194099 w 2549988" name="connsiteX224"/>
              <a:gd fmla="*/ 348884 h 2107948" name="connsiteY224"/>
              <a:gd fmla="*/ 2202482 w 2549988" name="connsiteX225"/>
              <a:gd fmla="*/ 358408 h 2107948" name="connsiteY225"/>
              <a:gd fmla="*/ 2215892 w 2549988" name="connsiteX226"/>
              <a:gd fmla="*/ 358243 h 2107948" name="connsiteY226"/>
              <a:gd fmla="*/ 2224159 w 2549988" name="connsiteX227"/>
              <a:gd fmla="*/ 362823 h 2107948" name="connsiteY227"/>
              <a:gd fmla="*/ 2224953 w 2549988" name="connsiteX228"/>
              <a:gd fmla="*/ 374662 h 2107948" name="connsiteY228"/>
              <a:gd fmla="*/ 2236941 w 2549988" name="connsiteX229"/>
              <a:gd fmla="*/ 388072 h 2107948" name="connsiteY229"/>
              <a:gd fmla="*/ 2237205 w 2549988" name="connsiteX230"/>
              <a:gd fmla="*/ 400324 h 2107948" name="connsiteY230"/>
              <a:gd fmla="*/ 2243025 w 2549988" name="connsiteX231"/>
              <a:gd fmla="*/ 407748 h 2107948" name="connsiteY231"/>
              <a:gd fmla="*/ 2257510 w 2549988" name="connsiteX232"/>
              <a:gd fmla="*/ 402457 h 2107948" name="connsiteY232"/>
              <a:gd fmla="*/ 2264736 w 2549988" name="connsiteX233"/>
              <a:gd fmla="*/ 409600 h 2107948" name="connsiteY233"/>
              <a:gd fmla="*/ 2279914 w 2549988" name="connsiteX234"/>
              <a:gd fmla="*/ 414097 h 2107948" name="connsiteY234"/>
              <a:gd fmla="*/ 2289538 w 2549988" name="connsiteX235"/>
              <a:gd fmla="*/ 415866 h 2107948" name="connsiteY235"/>
              <a:gd fmla="*/ 2305874 w 2549988" name="connsiteX236"/>
              <a:gd fmla="*/ 422745 h 2107948" name="connsiteY236"/>
              <a:gd fmla="*/ 2313811 w 2549988" name="connsiteX237"/>
              <a:gd fmla="*/ 429723 h 2107948" name="connsiteY237"/>
              <a:gd fmla="*/ 2319532 w 2549988" name="connsiteX238"/>
              <a:gd fmla="*/ 430417 h 2107948" name="connsiteY238"/>
              <a:gd fmla="*/ 2327303 w 2549988" name="connsiteX239"/>
              <a:gd fmla="*/ 426978 h 2107948" name="connsiteY239"/>
              <a:gd fmla="*/ 2334628 w 2549988" name="connsiteX240"/>
              <a:gd fmla="*/ 427242 h 2107948" name="connsiteY240"/>
              <a:gd fmla="*/ 2336662 w 2549988" name="connsiteX241"/>
              <a:gd fmla="*/ 429987 h 2107948" name="connsiteY241"/>
              <a:gd fmla="*/ 2336397 w 2549988" name="connsiteX242"/>
              <a:gd fmla="*/ 440404 h 2107948" name="connsiteY242"/>
              <a:gd fmla="*/ 2341159 w 2549988" name="connsiteX243"/>
              <a:gd fmla="*/ 454244 h 2107948" name="connsiteY243"/>
              <a:gd fmla="*/ 2345491 w 2549988" name="connsiteX244"/>
              <a:gd fmla="*/ 480187 h 2107948" name="connsiteY244"/>
              <a:gd fmla="*/ 2342664 w 2549988" name="connsiteX245"/>
              <a:gd fmla="*/ 491133 h 2107948" name="connsiteY245"/>
              <a:gd fmla="*/ 2337455 w 2549988" name="connsiteX246"/>
              <a:gd fmla="*/ 500938 h 2107948" name="connsiteY246"/>
              <a:gd fmla="*/ 2338067 w 2549988" name="connsiteX247"/>
              <a:gd fmla="*/ 503848 h 2107948" name="connsiteY247"/>
              <a:gd fmla="*/ 2347508 w 2549988" name="connsiteX248"/>
              <a:gd fmla="*/ 504377 h 2107948" name="connsiteY248"/>
              <a:gd fmla="*/ 2368871 w 2549988" name="connsiteX249"/>
              <a:gd fmla="*/ 492455 h 2107948" name="connsiteY249"/>
              <a:gd fmla="*/ 2383439 w 2549988" name="connsiteX250"/>
              <a:gd fmla="*/ 496953 h 2107948" name="connsiteY250"/>
              <a:gd fmla="*/ 2387837 w 2549988" name="connsiteX251"/>
              <a:gd fmla="*/ 495895 h 2107948" name="connsiteY251"/>
              <a:gd fmla="*/ 2393673 w 2549988" name="connsiteX252"/>
              <a:gd fmla="*/ 484072 h 2107948" name="connsiteY252"/>
              <a:gd fmla="*/ 2398254 w 2549988" name="connsiteX253"/>
              <a:gd fmla="*/ 481691 h 2107948" name="connsiteY253"/>
              <a:gd fmla="*/ 2401792 w 2549988" name="connsiteX254"/>
              <a:gd fmla="*/ 486817 h 2107948" name="connsiteY254"/>
              <a:gd fmla="*/ 2402321 w 2549988" name="connsiteX255"/>
              <a:gd fmla="*/ 496953 h 2107948" name="connsiteY255"/>
              <a:gd fmla="*/ 2406108 w 2549988" name="connsiteX256"/>
              <a:gd fmla="*/ 505435 h 2107948" name="connsiteY256"/>
              <a:gd fmla="*/ 2423849 w 2549988" name="connsiteX257"/>
              <a:gd fmla="*/ 513107 h 2107948" name="connsiteY257"/>
              <a:gd fmla="*/ 2419335 w 2549988" name="connsiteX258"/>
              <a:gd fmla="*/ 528551 h 2107948" name="connsiteY258"/>
              <a:gd fmla="*/ 2421452 w 2549988" name="connsiteX259"/>
              <a:gd fmla="*/ 534718 h 2107948" name="connsiteY259"/>
              <a:gd fmla="*/ 2424014 w 2549988" name="connsiteX260"/>
              <a:gd fmla="*/ 536372 h 2107948" name="connsiteY260"/>
              <a:gd fmla="*/ 2428512 w 2549988" name="connsiteX261"/>
              <a:gd fmla="*/ 535413 h 2107948" name="connsiteY261"/>
              <a:gd fmla="*/ 2432580 w 2549988" name="connsiteX262"/>
              <a:gd fmla="*/ 530287 h 2107948" name="connsiteY262"/>
              <a:gd fmla="*/ 2445014 w 2549988" name="connsiteX263"/>
              <a:gd fmla="*/ 528352 h 2107948" name="connsiteY263"/>
              <a:gd fmla="*/ 2446783 w 2549988" name="connsiteX264"/>
              <a:gd fmla="*/ 539728 h 2107948" name="connsiteY264"/>
              <a:gd fmla="*/ 2444485 w 2549988" name="connsiteX265"/>
              <a:gd fmla="*/ 546623 h 2107948" name="connsiteY265"/>
              <a:gd fmla="*/ 2445278 w 2549988" name="connsiteX266"/>
              <a:gd fmla="*/ 557817 h 2107948" name="connsiteY266"/>
              <a:gd fmla="*/ 2439722 w 2549988" name="connsiteX267"/>
              <a:gd fmla="*/ 566647 h 2107948" name="connsiteY267"/>
              <a:gd fmla="*/ 2431075 w 2549988" name="connsiteX268"/>
              <a:gd fmla="*/ 575559 h 2107948" name="connsiteY268"/>
              <a:gd fmla="*/ 2432497 w 2549988" name="connsiteX269"/>
              <a:gd fmla="*/ 583049 h 2107948" name="connsiteY269"/>
              <a:gd fmla="*/ 2426313 w 2549988" name="connsiteX270"/>
              <a:gd fmla="*/ 592590 h 2107948" name="connsiteY270"/>
              <a:gd fmla="*/ 2417136 w 2549988" name="connsiteX271"/>
              <a:gd fmla="*/ 597451 h 2107948" name="connsiteY271"/>
              <a:gd fmla="*/ 2417930 w 2549988" name="connsiteX272"/>
              <a:gd fmla="*/ 604230 h 2107948" name="connsiteY272"/>
              <a:gd fmla="*/ 2414755 w 2549988" name="connsiteX273"/>
              <a:gd fmla="*/ 614151 h 2107948" name="connsiteY273"/>
              <a:gd fmla="*/ 2406901 w 2549988" name="connsiteX274"/>
              <a:gd fmla="*/ 633480 h 2107948" name="connsiteY274"/>
              <a:gd fmla="*/ 2404785 w 2549988" name="connsiteX275"/>
              <a:gd fmla="*/ 652098 h 2107948" name="connsiteY275"/>
              <a:gd fmla="*/ 2397278 w 2549988" name="connsiteX276"/>
              <a:gd fmla="*/ 656960 h 2107948" name="connsiteY276"/>
              <a:gd fmla="*/ 2400899 w 2549988" name="connsiteX277"/>
              <a:gd fmla="*/ 665227 h 2107948" name="connsiteY277"/>
              <a:gd fmla="*/ 2406984 w 2549988" name="connsiteX278"/>
              <a:gd fmla="*/ 669724 h 2107948" name="connsiteY278"/>
              <a:gd fmla="*/ 2413598 w 2549988" name="connsiteX279"/>
              <a:gd fmla="*/ 674850 h 2107948" name="connsiteY279"/>
              <a:gd fmla="*/ 2422774 w 2549988" name="connsiteX280"/>
              <a:gd fmla="*/ 682423 h 2107948" name="connsiteY280"/>
              <a:gd fmla="*/ 2425321 w 2549988" name="connsiteX281"/>
              <a:gd fmla="*/ 693551 h 2107948" name="connsiteY281"/>
              <a:gd fmla="*/ 2427437 w 2549988" name="connsiteX282"/>
              <a:gd fmla="*/ 702281 h 2107948" name="connsiteY282"/>
              <a:gd fmla="*/ 2431058 w 2549988" name="connsiteX283"/>
              <a:gd fmla="*/ 705191 h 2107948" name="connsiteY283"/>
              <a:gd fmla="*/ 2431852 w 2549988" name="connsiteX284"/>
              <a:gd fmla="*/ 711475 h 2107948" name="connsiteY284"/>
              <a:gd fmla="*/ 2430198 w 2549988" name="connsiteX285"/>
              <a:gd fmla="*/ 723909 h 2107948" name="connsiteY285"/>
              <a:gd fmla="*/ 2423138 w 2549988" name="connsiteX286"/>
              <a:gd fmla="*/ 735285 h 2107948" name="connsiteY286"/>
              <a:gd fmla="*/ 2416954 w 2549988" name="connsiteX287"/>
              <a:gd fmla="*/ 737153 h 2107948" name="connsiteY287"/>
              <a:gd fmla="*/ 2412903 w 2549988" name="connsiteX288"/>
              <a:gd fmla="*/ 741998 h 2107948" name="connsiteY288"/>
              <a:gd fmla="*/ 2413962 w 2549988" name="connsiteX289"/>
              <a:gd fmla="*/ 747818 h 2107948" name="connsiteY289"/>
              <a:gd fmla="*/ 2409448 w 2549988" name="connsiteX290"/>
              <a:gd fmla="*/ 757441 h 2107948" name="connsiteY290"/>
              <a:gd fmla="*/ 2402668 w 2549988" name="connsiteX291"/>
              <a:gd fmla="*/ 771380 h 2107948" name="connsiteY291"/>
              <a:gd fmla="*/ 2403809 w 2549988" name="connsiteX292"/>
              <a:gd fmla="*/ 774290 h 2107948" name="connsiteY292"/>
              <a:gd fmla="*/ 2400188 w 2549988" name="connsiteX293"/>
              <a:gd fmla="*/ 783120 h 2107948" name="connsiteY293"/>
              <a:gd fmla="*/ 2392334 w 2549988" name="connsiteX294"/>
              <a:gd fmla="*/ 787981 h 2107948" name="connsiteY294"/>
              <a:gd fmla="*/ 2395641 w 2549988" name="connsiteX295"/>
              <a:gd fmla="*/ 809476 h 2107948" name="connsiteY295"/>
              <a:gd fmla="*/ 2394748 w 2549988" name="connsiteX296"/>
              <a:gd fmla="*/ 812932 h 2107948" name="connsiteY296"/>
              <a:gd fmla="*/ 2391309 w 2549988" name="connsiteX297"/>
              <a:gd fmla="*/ 814767 h 2107948" name="connsiteY297"/>
              <a:gd fmla="*/ 2389655 w 2549988" name="connsiteX298"/>
              <a:gd fmla="*/ 826342 h 2107948" name="connsiteY298"/>
              <a:gd fmla="*/ 2392747 w 2549988" name="connsiteX299"/>
              <a:gd fmla="*/ 834890 h 2107948" name="connsiteY299"/>
              <a:gd fmla="*/ 2400155 w 2549988" name="connsiteX300"/>
              <a:gd fmla="*/ 829516 h 2107948" name="connsiteY300"/>
              <a:gd fmla="*/ 2408009 w 2549988" name="connsiteX301"/>
              <a:gd fmla="*/ 833402 h 2107948" name="connsiteY301"/>
              <a:gd fmla="*/ 2415599 w 2549988" name="connsiteX302"/>
              <a:gd fmla="*/ 835601 h 2107948" name="connsiteY302"/>
              <a:gd fmla="*/ 2420096 w 2549988" name="connsiteX303"/>
              <a:gd fmla="*/ 844861 h 2107948" name="connsiteY303"/>
              <a:gd fmla="*/ 2426974 w 2549988" name="connsiteX304"/>
              <a:gd fmla="*/ 849193 h 2107948" name="connsiteY304"/>
              <a:gd fmla="*/ 2429537 w 2549988" name="connsiteX305"/>
              <a:gd fmla="*/ 857047 h 2107948" name="connsiteY305"/>
              <a:gd fmla="*/ 2437805 w 2549988" name="connsiteX306"/>
              <a:gd fmla="*/ 859593 h 2107948" name="connsiteY306"/>
              <a:gd fmla="*/ 2443625 w 2549988" name="connsiteX307"/>
              <a:gd fmla="*/ 858717 h 2107948" name="connsiteY307"/>
              <a:gd fmla="*/ 2446452 w 2549988" name="connsiteX308"/>
              <a:gd fmla="*/ 856253 h 2107948" name="connsiteY308"/>
              <a:gd fmla="*/ 2448569 w 2549988" name="connsiteX309"/>
              <a:gd fmla="*/ 851045 h 2107948" name="connsiteY309"/>
              <a:gd fmla="*/ 2446452 w 2549988" name="connsiteX310"/>
              <a:gd fmla="*/ 847605 h 2107948" name="connsiteY310"/>
              <a:gd fmla="*/ 2449974 w 2549988" name="connsiteX311"/>
              <a:gd fmla="*/ 840363 h 2107948" name="connsiteY311"/>
              <a:gd fmla="*/ 2460044 w 2549988" name="connsiteX312"/>
              <a:gd fmla="*/ 838710 h 2107948" name="connsiteY312"/>
              <a:gd fmla="*/ 2465004 w 2549988" name="connsiteX313"/>
              <a:gd fmla="*/ 840214 h 2107948" name="connsiteY313"/>
              <a:gd fmla="*/ 2470295 w 2549988" name="connsiteX314"/>
              <a:gd fmla="*/ 844083 h 2107948" name="connsiteY314"/>
              <a:gd fmla="*/ 2483523 w 2549988" name="connsiteX315"/>
              <a:gd fmla="*/ 855575 h 2107948" name="connsiteY315"/>
              <a:gd fmla="*/ 2482548 w 2549988" name="connsiteX316"/>
              <a:gd fmla="*/ 859180 h 2107948" name="connsiteY316"/>
              <a:gd fmla="*/ 2486962 w 2549988" name="connsiteX317"/>
              <a:gd fmla="*/ 865446 h 2107948" name="connsiteY317"/>
              <a:gd fmla="*/ 2482465 w 2549988" name="connsiteX318"/>
              <a:gd fmla="*/ 867100 h 2107948" name="connsiteY318"/>
              <a:gd fmla="*/ 2498272 w 2549988" name="connsiteX319"/>
              <a:gd fmla="*/ 878046 h 2107948" name="connsiteY319"/>
              <a:gd fmla="*/ 2500471 w 2549988" name="connsiteX320"/>
              <a:gd fmla="*/ 878310 h 2107948" name="connsiteY320"/>
              <a:gd fmla="*/ 2502852 w 2549988" name="connsiteX321"/>
              <a:gd fmla="*/ 873350 h 2107948" name="connsiteY321"/>
              <a:gd fmla="*/ 2509301 w 2549988" name="connsiteX322"/>
              <a:gd fmla="*/ 874838 h 2107948" name="connsiteY322"/>
              <a:gd fmla="*/ 2520329 w 2549988" name="connsiteX323"/>
              <a:gd fmla="*/ 870341 h 2107948" name="connsiteY323"/>
              <a:gd fmla="*/ 2520329 w 2549988" name="connsiteX324"/>
              <a:gd fmla="*/ 890910 h 2107948" name="connsiteY324"/>
              <a:gd fmla="*/ 2533127 w 2549988" name="connsiteX325"/>
              <a:gd fmla="*/ 896912 h 2107948" name="connsiteY325"/>
              <a:gd fmla="*/ 2549364 w 2549988" name="connsiteX326"/>
              <a:gd fmla="*/ 908900 h 2107948" name="connsiteY326"/>
              <a:gd fmla="*/ 2549364 w 2549988" name="connsiteX327"/>
              <a:gd fmla="*/ 920292 h 2107948" name="connsiteY327"/>
              <a:gd fmla="*/ 2519354 w 2549988" name="connsiteX328"/>
              <a:gd fmla="*/ 962290 h 2107948" name="connsiteY328"/>
              <a:gd fmla="*/ 2493229 w 2549988" name="connsiteX329"/>
              <a:gd fmla="*/ 994500 h 2107948" name="connsiteY329"/>
              <a:gd fmla="*/ 2470824 w 2549988" name="connsiteX330"/>
              <a:gd fmla="*/ 1023452 h 2107948" name="connsiteY330"/>
              <a:gd fmla="*/ 2392202 w 2549988" name="connsiteX331"/>
              <a:gd fmla="*/ 1085821 h 2107948" name="connsiteY331"/>
              <a:gd fmla="*/ 2335818 w 2549988" name="connsiteX332"/>
              <a:gd fmla="*/ 1158789 h 2107948" name="connsiteY332"/>
              <a:gd fmla="*/ 2327352 w 2549988" name="connsiteX333"/>
              <a:gd fmla="*/ 1158789 h 2107948" name="connsiteY333"/>
              <a:gd fmla="*/ 2314819 w 2549988" name="connsiteX334"/>
              <a:gd fmla="*/ 1173869 h 2107948" name="connsiteY334"/>
              <a:gd fmla="*/ 2308371 w 2549988" name="connsiteX335"/>
              <a:gd fmla="*/ 1176878 h 2107948" name="connsiteY335"/>
              <a:gd fmla="*/ 2299194 w 2549988" name="connsiteX336"/>
              <a:gd fmla="*/ 1179342 h 2107948" name="connsiteY336"/>
              <a:gd fmla="*/ 2290629 w 2549988" name="connsiteX337"/>
              <a:gd fmla="*/ 1180053 h 2107948" name="connsiteY337"/>
              <a:gd fmla="*/ 2282163 w 2549988" name="connsiteX338"/>
              <a:gd fmla="*/ 1175903 h 2107948" name="connsiteY338"/>
              <a:gd fmla="*/ 2276872 w 2549988" name="connsiteX339"/>
              <a:gd fmla="*/ 1183046 h 2107948" name="connsiteY339"/>
              <a:gd fmla="*/ 2275218 w 2549988" name="connsiteX340"/>
              <a:gd fmla="*/ 1190371 h 2107948" name="connsiteY340"/>
              <a:gd fmla="*/ 2268604 w 2549988" name="connsiteX341"/>
              <a:gd fmla="*/ 1189858 h 2107948" name="connsiteY341"/>
              <a:gd fmla="*/ 2267546 w 2549988" name="connsiteX342"/>
              <a:gd fmla="*/ 1185691 h 2107948" name="connsiteY342"/>
              <a:gd fmla="*/ 2263049 w 2549988" name="connsiteX343"/>
              <a:gd fmla="*/ 1184203 h 2107948" name="connsiteY343"/>
              <a:gd fmla="*/ 2257758 w 2549988" name="connsiteX344"/>
              <a:gd fmla="*/ 1185956 h 2107948" name="connsiteY344"/>
              <a:gd fmla="*/ 2254054 w 2549988" name="connsiteX345"/>
              <a:gd fmla="*/ 1191776 h 2107948" name="connsiteY345"/>
              <a:gd fmla="*/ 2246911 w 2549988" name="connsiteX346"/>
              <a:gd fmla="*/ 1195662 h 2107948" name="connsiteY346"/>
              <a:gd fmla="*/ 2248135 w 2549988" name="connsiteX347"/>
              <a:gd fmla="*/ 1205384 h 2107948" name="connsiteY347"/>
              <a:gd fmla="*/ 2244828 w 2549988" name="connsiteX348"/>
              <a:gd fmla="*/ 1208823 h 2107948" name="connsiteY348"/>
              <a:gd fmla="*/ 2244745 w 2549988" name="connsiteX349"/>
              <a:gd fmla="*/ 1216942 h 2107948" name="connsiteY349"/>
              <a:gd fmla="*/ 2242381 w 2549988" name="connsiteX350"/>
              <a:gd fmla="*/ 1228401 h 2107948" name="connsiteY350"/>
              <a:gd fmla="*/ 2237155 w 2549988" name="connsiteX351"/>
              <a:gd fmla="*/ 1239264 h 2107948" name="connsiteY351"/>
              <a:gd fmla="*/ 2233452 w 2549988" name="connsiteX352"/>
              <a:gd fmla="*/ 1247217 h 2107948" name="connsiteY352"/>
              <a:gd fmla="*/ 2228491 w 2549988" name="connsiteX353"/>
              <a:gd fmla="*/ 1253831 h 2107948" name="connsiteY353"/>
              <a:gd fmla="*/ 2224341 w 2549988" name="connsiteX354"/>
              <a:gd fmla="*/ 1265025 h 2107948" name="connsiteY354"/>
              <a:gd fmla="*/ 2215859 w 2549988" name="connsiteX355"/>
              <a:gd fmla="*/ 1264496 h 2107948" name="connsiteY355"/>
              <a:gd fmla="*/ 2207128 w 2549988" name="connsiteX356"/>
              <a:gd fmla="*/ 1265653 h 2107948" name="connsiteY356"/>
              <a:gd fmla="*/ 2195041 w 2549988" name="connsiteX357"/>
              <a:gd fmla="*/ 1270068 h 2107948" name="connsiteY357"/>
              <a:gd fmla="*/ 2186774 w 2549988" name="connsiteX358"/>
              <a:gd fmla="*/ 1270944 h 2107948" name="connsiteY358"/>
              <a:gd fmla="*/ 2181814 w 2549988" name="connsiteX359"/>
              <a:gd fmla="*/ 1273937 h 2107948" name="connsiteY359"/>
              <a:gd fmla="*/ 2176688 w 2549988" name="connsiteX360"/>
              <a:gd fmla="*/ 1276930 h 2107948" name="connsiteY360"/>
              <a:gd fmla="*/ 2176688 w 2549988" name="connsiteX361"/>
              <a:gd fmla="*/ 1276930 h 2107948" name="connsiteY361"/>
              <a:gd fmla="*/ 2153539 w 2549988" name="connsiteX362"/>
              <a:gd fmla="*/ 1265571 h 2107948" name="connsiteY362"/>
              <a:gd fmla="*/ 2148066 w 2549988" name="connsiteX363"/>
              <a:gd fmla="*/ 1258957 h 2107948" name="connsiteY363"/>
              <a:gd fmla="*/ 2140840 w 2549988" name="connsiteX364"/>
              <a:gd fmla="*/ 1243679 h 2107948" name="connsiteY364"/>
              <a:gd fmla="*/ 2137749 w 2549988" name="connsiteX365"/>
              <a:gd fmla="*/ 1243596 h 2107948" name="connsiteY365"/>
              <a:gd fmla="*/ 2118420 w 2549988" name="connsiteX366"/>
              <a:gd fmla="*/ 1251963 h 2107948" name="connsiteY366"/>
              <a:gd fmla="*/ 2109689 w 2549988" name="connsiteX367"/>
              <a:gd fmla="*/ 1262743 h 2107948" name="connsiteY367"/>
              <a:gd fmla="*/ 2103075 w 2549988" name="connsiteX368"/>
              <a:gd fmla="*/ 1267588 h 2107948" name="connsiteY368"/>
              <a:gd fmla="*/ 2096362 w 2549988" name="connsiteX369"/>
              <a:gd fmla="*/ 1268117 h 2107948" name="connsiteY369"/>
              <a:gd fmla="*/ 2088954 w 2549988" name="connsiteX370"/>
              <a:gd fmla="*/ 1265488 h 2107948" name="connsiteY370"/>
              <a:gd fmla="*/ 2078538 w 2549988" name="connsiteX371"/>
              <a:gd fmla="*/ 1267588 h 2107948" name="connsiteY371"/>
              <a:gd fmla="*/ 2063012 w 2549988" name="connsiteX372"/>
              <a:gd fmla="*/ 1266794 h 2107948" name="connsiteY372"/>
              <a:gd fmla="*/ 2059919 w 2549988" name="connsiteX373"/>
              <a:gd fmla="*/ 1273243 h 2107948" name="connsiteY373"/>
              <a:gd fmla="*/ 2062036 w 2549988" name="connsiteX374"/>
              <a:gd fmla="*/ 1279328 h 2107948" name="connsiteY374"/>
              <a:gd fmla="*/ 2057075 w 2549988" name="connsiteX375"/>
              <a:gd fmla="*/ 1285330 h 2107948" name="connsiteY375"/>
              <a:gd fmla="*/ 2042078 w 2549988" name="connsiteX376"/>
              <a:gd fmla="*/ 1283676 h 2107948" name="connsiteY376"/>
              <a:gd fmla="*/ 2018682 w 2549988" name="connsiteX377"/>
              <a:gd fmla="*/ 1272730 h 2107948" name="connsiteY377"/>
              <a:gd fmla="*/ 2011456 w 2549988" name="connsiteX378"/>
              <a:gd fmla="*/ 1273706 h 2107948" name="connsiteY378"/>
              <a:gd fmla="*/ 2000874 w 2549988" name="connsiteX379"/>
              <a:gd fmla="*/ 1291448 h 2107948" name="connsiteY379"/>
              <a:gd fmla="*/ 1999220 w 2549988" name="connsiteX380"/>
              <a:gd fmla="*/ 1302030 h 2107948" name="connsiteY380"/>
              <a:gd fmla="*/ 2006198 w 2549988" name="connsiteX381"/>
              <a:gd fmla="*/ 1311471 h 2107948" name="connsiteY381"/>
              <a:gd fmla="*/ 2030636 w 2549988" name="connsiteX382"/>
              <a:gd fmla="*/ 1319854 h 2107948" name="connsiteY382"/>
              <a:gd fmla="*/ 2034257 w 2549988" name="connsiteX383"/>
              <a:gd fmla="*/ 1326832 h 2107948" name="connsiteY383"/>
              <a:gd fmla="*/ 2023840 w 2549988" name="connsiteX384"/>
              <a:gd fmla="*/ 1336753 h 2107948" name="connsiteY384"/>
              <a:gd fmla="*/ 2013424 w 2549988" name="connsiteX385"/>
              <a:gd fmla="*/ 1341333 h 2107948" name="connsiteY385"/>
              <a:gd fmla="*/ 2006644 w 2549988" name="connsiteX386"/>
              <a:gd fmla="*/ 1341333 h 2107948" name="connsiteY386"/>
              <a:gd fmla="*/ 1984323 w 2549988" name="connsiteX387"/>
              <a:gd fmla="*/ 1328982 h 2107948" name="connsiteY387"/>
              <a:gd fmla="*/ 1971343 w 2549988" name="connsiteX388"/>
              <a:gd fmla="*/ 1333214 h 2107948" name="connsiteY388"/>
              <a:gd fmla="*/ 1956875 w 2549988" name="connsiteX389"/>
              <a:gd fmla="*/ 1323293 h 2107948" name="connsiteY389"/>
              <a:gd fmla="*/ 1939927 w 2549988" name="connsiteX390"/>
              <a:gd fmla="*/ 1321640 h 2107948" name="connsiteY390"/>
              <a:gd fmla="*/ 1925459 w 2549988" name="connsiteX391"/>
              <a:gd fmla="*/ 1328700 h 2107948" name="connsiteY391"/>
              <a:gd fmla="*/ 1912479 w 2549988" name="connsiteX392"/>
              <a:gd fmla="*/ 1339729 h 2107948" name="connsiteY392"/>
              <a:gd fmla="*/ 1900905 w 2549988" name="connsiteX393"/>
              <a:gd fmla="*/ 1342474 h 2107948" name="connsiteY393"/>
              <a:gd fmla="*/ 1877591 w 2549988" name="connsiteX394"/>
              <a:gd fmla="*/ 1338753 h 2107948" name="connsiteY394"/>
              <a:gd fmla="*/ 1845480 w 2549988" name="connsiteX395"/>
              <a:gd fmla="*/ 1336819 h 2107948" name="connsiteY395"/>
              <a:gd fmla="*/ 1819537 w 2549988" name="connsiteX396"/>
              <a:gd fmla="*/ 1339283 h 2107948" name="connsiteY396"/>
              <a:gd fmla="*/ 1776216 w 2549988" name="connsiteX397"/>
              <a:gd fmla="*/ 1350311 h 2107948" name="connsiteY397"/>
              <a:gd fmla="*/ 1766064 w 2549988" name="connsiteX398"/>
              <a:gd fmla="*/ 1348029 h 2107948" name="connsiteY398"/>
              <a:gd fmla="*/ 1758111 w 2549988" name="connsiteX399"/>
              <a:gd fmla="*/ 1343615 h 2107948" name="connsiteY399"/>
              <a:gd fmla="*/ 1747793 w 2549988" name="connsiteX400"/>
              <a:gd fmla="*/ 1334967 h 2107948" name="connsiteY400"/>
              <a:gd fmla="*/ 1725157 w 2549988" name="connsiteX401"/>
              <a:gd fmla="*/ 1310016 h 2107948" name="connsiteY401"/>
              <a:gd fmla="*/ 1713946 w 2549988" name="connsiteX402"/>
              <a:gd fmla="*/ 1306395 h 2107948" name="connsiteY402"/>
              <a:gd fmla="*/ 1632562 w 2549988" name="connsiteX403"/>
              <a:gd fmla="*/ 1317523 h 2107948" name="connsiteY403"/>
              <a:gd fmla="*/ 1604040 w 2549988" name="connsiteX404"/>
              <a:gd fmla="*/ 1328552 h 2107948" name="connsiteY404"/>
              <a:gd fmla="*/ 1591970 w 2549988" name="connsiteX405"/>
              <a:gd fmla="*/ 1342325 h 2107948" name="connsiteY405"/>
              <a:gd fmla="*/ 1584645 w 2549988" name="connsiteX406"/>
              <a:gd fmla="*/ 1346922 h 2107948" name="connsiteY406"/>
              <a:gd fmla="*/ 1562934 w 2549988" name="connsiteX407"/>
              <a:gd fmla="*/ 1351237 h 2107948" name="connsiteY407"/>
              <a:gd fmla="*/ 1552071 w 2549988" name="connsiteX408"/>
              <a:gd fmla="*/ 1349832 h 2107948" name="connsiteY408"/>
              <a:gd fmla="*/ 1542018 w 2549988" name="connsiteX409"/>
              <a:gd fmla="*/ 1353139 h 2107948" name="connsiteY409"/>
              <a:gd fmla="*/ 1539902 w 2549988" name="connsiteX410"/>
              <a:gd fmla="*/ 1354974 h 2107948" name="connsiteY410"/>
              <a:gd fmla="*/ 1540877 w 2549988" name="connsiteX411"/>
              <a:gd fmla="*/ 1361257 h 2107948" name="connsiteY411"/>
              <a:gd fmla="*/ 1554981 w 2549988" name="connsiteX412"/>
              <a:gd fmla="*/ 1366218 h 2107948" name="connsiteY412"/>
              <a:gd fmla="*/ 1569863 w 2549988" name="connsiteX413"/>
              <a:gd fmla="*/ 1376552 h 2107948" name="connsiteY413"/>
              <a:gd fmla="*/ 1580279 w 2549988" name="connsiteX414"/>
              <a:gd fmla="*/ 1379462 h 2107948" name="connsiteY414"/>
              <a:gd fmla="*/ 1584694 w 2549988" name="connsiteX415"/>
              <a:gd fmla="*/ 1376155 h 2107948" name="connsiteY415"/>
              <a:gd fmla="*/ 1587770 w 2549988" name="connsiteX416"/>
              <a:gd fmla="*/ 1378453 h 2107948" name="connsiteY416"/>
              <a:gd fmla="*/ 1590961 w 2549988" name="connsiteX417"/>
              <a:gd fmla="*/ 1375725 h 2107948" name="connsiteY417"/>
              <a:gd fmla="*/ 1604271 w 2549988" name="connsiteX418"/>
              <a:gd fmla="*/ 1381545 h 2107948" name="connsiteY418"/>
              <a:gd fmla="*/ 1613977 w 2549988" name="connsiteX419"/>
              <a:gd fmla="*/ 1379776 h 2107948" name="connsiteY419"/>
              <a:gd fmla="*/ 1615928 w 2549988" name="connsiteX420"/>
              <a:gd fmla="*/ 1383761 h 2107948" name="connsiteY420"/>
              <a:gd fmla="*/ 1620426 w 2549988" name="connsiteX421"/>
              <a:gd fmla="*/ 1384637 h 2107948" name="connsiteY421"/>
              <a:gd fmla="*/ 1622542 w 2549988" name="connsiteX422"/>
              <a:gd fmla="*/ 1392144 h 2107948" name="connsiteY422"/>
              <a:gd fmla="*/ 1627503 w 2549988" name="connsiteX423"/>
              <a:gd fmla="*/ 1394608 h 2107948" name="connsiteY423"/>
              <a:gd fmla="*/ 1625138 w 2549988" name="connsiteX424"/>
              <a:gd fmla="*/ 1406182 h 2107948" name="connsiteY424"/>
              <a:gd fmla="*/ 1629454 w 2549988" name="connsiteX425"/>
              <a:gd fmla="*/ 1407836 h 2107948" name="connsiteY425"/>
              <a:gd fmla="*/ 1630413 w 2549988" name="connsiteX426"/>
              <a:gd fmla="*/ 1410746 h 2107948" name="connsiteY426"/>
              <a:gd fmla="*/ 1629454 w 2549988" name="connsiteX427"/>
              <a:gd fmla="*/ 1425627 h 2107948" name="connsiteY427"/>
              <a:gd fmla="*/ 1634216 w 2549988" name="connsiteX428"/>
              <a:gd fmla="*/ 1442046 h 2107948" name="connsiteY428"/>
              <a:gd fmla="*/ 1639672 w 2549988" name="connsiteX429"/>
              <a:gd fmla="*/ 1448395 h 2107948" name="connsiteY429"/>
              <a:gd fmla="*/ 1649130 w 2549988" name="connsiteX430"/>
              <a:gd fmla="*/ 1452281 h 2107948" name="connsiteY430"/>
              <a:gd fmla="*/ 1648337 w 2549988" name="connsiteX431"/>
              <a:gd fmla="*/ 1461375 h 2107948" name="connsiteY431"/>
              <a:gd fmla="*/ 1652834 w 2549988" name="connsiteX432"/>
              <a:gd fmla="*/ 1464682 h 2107948" name="connsiteY432"/>
              <a:gd fmla="*/ 1655380 w 2549988" name="connsiteX433"/>
              <a:gd fmla="*/ 1469973 h 2107948" name="connsiteY433"/>
              <a:gd fmla="*/ 1652834 w 2549988" name="connsiteX434"/>
              <a:gd fmla="*/ 1478803 h 2107948" name="connsiteY434"/>
              <a:gd fmla="*/ 1644368 w 2549988" name="connsiteX435"/>
              <a:gd fmla="*/ 1483763 h 2107948" name="connsiteY435"/>
              <a:gd fmla="*/ 1639854 w 2549988" name="connsiteX436"/>
              <a:gd fmla="*/ 1509012 h 2107948" name="connsiteY436"/>
              <a:gd fmla="*/ 1646204 w 2549988" name="connsiteX437"/>
              <a:gd fmla="*/ 1550927 h 2107948" name="connsiteY437"/>
              <a:gd fmla="*/ 1649511 w 2549988" name="connsiteX438"/>
              <a:gd fmla="*/ 1557723 h 2107948" name="connsiteY438"/>
              <a:gd fmla="*/ 1644848 w 2549988" name="connsiteX439"/>
              <a:gd fmla="*/ 1578722 h 2107948" name="connsiteY439"/>
              <a:gd fmla="*/ 1638316 w 2549988" name="connsiteX440"/>
              <a:gd fmla="*/ 1588643 h 2107948" name="connsiteY440"/>
              <a:gd fmla="*/ 1627817 w 2549988" name="connsiteX441"/>
              <a:gd fmla="*/ 1594993 h 2107948" name="connsiteY441"/>
              <a:gd fmla="*/ 1602833 w 2549988" name="connsiteX442"/>
              <a:gd fmla="*/ 1604252 h 2107948" name="connsiteY442"/>
              <a:gd fmla="*/ 1595607 w 2549988" name="connsiteX443"/>
              <a:gd fmla="*/ 1610072 h 2107948" name="connsiteY443"/>
              <a:gd fmla="*/ 1578841 w 2549988" name="connsiteX444"/>
              <a:gd fmla="*/ 1641224 h 2107948" name="connsiteY444"/>
              <a:gd fmla="*/ 1552005 w 2549988" name="connsiteX445"/>
              <a:gd fmla="*/ 1666819 h 2107948" name="connsiteY445"/>
              <a:gd fmla="*/ 1552005 w 2549988" name="connsiteX446"/>
              <a:gd fmla="*/ 1666819 h 2107948" name="connsiteY446"/>
              <a:gd fmla="*/ 1547772 w 2549988" name="connsiteX447"/>
              <a:gd fmla="*/ 1669911 h 2107948" name="connsiteY447"/>
              <a:gd fmla="*/ 1547772 w 2549988" name="connsiteX448"/>
              <a:gd fmla="*/ 1669911 h 2107948" name="connsiteY448"/>
              <a:gd fmla="*/ 1534445 w 2549988" name="connsiteX449"/>
              <a:gd fmla="*/ 1673714 h 2107948" name="connsiteY449"/>
              <a:gd fmla="*/ 1500119 w 2549988" name="connsiteX450"/>
              <a:gd fmla="*/ 1660288 h 2107948" name="connsiteY450"/>
              <a:gd fmla="*/ 1477433 w 2549988" name="connsiteX451"/>
              <a:gd fmla="*/ 1660817 h 2107948" name="connsiteY451"/>
              <a:gd fmla="*/ 1471266 w 2549988" name="connsiteX452"/>
              <a:gd fmla="*/ 1651640 h 2107948" name="connsiteY452"/>
              <a:gd fmla="*/ 1466157 w 2549988" name="connsiteX453"/>
              <a:gd fmla="*/ 1648912 h 2107948" name="connsiteY453"/>
              <a:gd fmla="*/ 1459444 w 2549988" name="connsiteX454"/>
              <a:gd fmla="*/ 1649706 h 2107948" name="connsiteY454"/>
              <a:gd fmla="*/ 1448051 w 2549988" name="connsiteX455"/>
              <a:gd fmla="*/ 1655609 h 2107948" name="connsiteY455"/>
              <a:gd fmla="*/ 1437568 w 2549988" name="connsiteX456"/>
              <a:gd fmla="*/ 1655443 h 2107948" name="connsiteY456"/>
              <a:gd fmla="*/ 1433401 w 2549988" name="connsiteX457"/>
              <a:gd fmla="*/ 1653790 h 2107948" name="connsiteY457"/>
              <a:gd fmla="*/ 1428028 w 2549988" name="connsiteX458"/>
              <a:gd fmla="*/ 1645837 h 2107948" name="connsiteY458"/>
              <a:gd fmla="*/ 1422025 w 2549988" name="connsiteX459"/>
              <a:gd fmla="*/ 1641951 h 2107948" name="connsiteY459"/>
              <a:gd fmla="*/ 1413113 w 2549988" name="connsiteX460"/>
              <a:gd fmla="*/ 1639306 h 2107948" name="connsiteY460"/>
              <a:gd fmla="*/ 1382673 w 2549988" name="connsiteX461"/>
              <a:gd fmla="*/ 1635999 h 2107948" name="connsiteY461"/>
              <a:gd fmla="*/ 1369346 w 2549988" name="connsiteX462"/>
              <a:gd fmla="*/ 1630261 h 2107948" name="connsiteY462"/>
              <a:gd fmla="*/ 1364055 w 2549988" name="connsiteX463"/>
              <a:gd fmla="*/ 1621696 h 2107948" name="connsiteY463"/>
              <a:gd fmla="*/ 1352398 w 2549988" name="connsiteX464"/>
              <a:gd fmla="*/ 1614206 h 2107948" name="connsiteY464"/>
              <a:gd fmla="*/ 1349488 w 2549988" name="connsiteX465"/>
              <a:gd fmla="*/ 1609345 h 2107948" name="connsiteY465"/>
              <a:gd fmla="*/ 1350546 w 2549988" name="connsiteX466"/>
              <a:gd fmla="*/ 1603425 h 2107948" name="connsiteY466"/>
              <a:gd fmla="*/ 1346842 w 2549988" name="connsiteX467"/>
              <a:gd fmla="*/ 1599010 h 2107948" name="connsiteY467"/>
              <a:gd fmla="*/ 1336789 w 2549988" name="connsiteX468"/>
              <a:gd fmla="*/ 1593901 h 2107948" name="connsiteY468"/>
              <a:gd fmla="*/ 1331134 w 2549988" name="connsiteX469"/>
              <a:gd fmla="*/ 1587816 h 2107948" name="connsiteY469"/>
              <a:gd fmla="*/ 1317195 w 2549988" name="connsiteX470"/>
              <a:gd fmla="*/ 1586477 h 2107948" name="connsiteY470"/>
              <a:gd fmla="*/ 1306348 w 2549988" name="connsiteX471"/>
              <a:gd fmla="*/ 1577747 h 2107948" name="connsiteY471"/>
              <a:gd fmla="*/ 1299536 w 2549988" name="connsiteX472"/>
              <a:gd fmla="*/ 1579152 h 2107948" name="connsiteY472"/>
              <a:gd fmla="*/ 1287003 w 2549988" name="connsiteX473"/>
              <a:gd fmla="*/ 1570521 h 2107948" name="connsiteY473"/>
              <a:gd fmla="*/ 1283299 w 2549988" name="connsiteX474"/>
              <a:gd fmla="*/ 1574572 h 2107948" name="connsiteY474"/>
              <a:gd fmla="*/ 1286755 w 2549988" name="connsiteX475"/>
              <a:gd fmla="*/ 1582839 h 2107948" name="connsiteY475"/>
              <a:gd fmla="*/ 1283448 w 2549988" name="connsiteX476"/>
              <a:gd fmla="*/ 1587254 h 2107948" name="connsiteY476"/>
              <a:gd fmla="*/ 1270220 w 2549988" name="connsiteX477"/>
              <a:gd fmla="*/ 1585501 h 2107948" name="connsiteY477"/>
              <a:gd fmla="*/ 1251254 w 2549988" name="connsiteX478"/>
              <a:gd fmla="*/ 1598829 h 2107948" name="connsiteY478"/>
              <a:gd fmla="*/ 1229280 w 2549988" name="connsiteX479"/>
              <a:gd fmla="*/ 1601904 h 2107948" name="connsiteY479"/>
              <a:gd fmla="*/ 1221955 w 2549988" name="connsiteX480"/>
              <a:gd fmla="*/ 1610023 h 2107948" name="connsiteY480"/>
              <a:gd fmla="*/ 1209786 w 2549988" name="connsiteX481"/>
              <a:gd fmla="*/ 1617099 h 2107948" name="connsiteY481"/>
              <a:gd fmla="*/ 1180833 w 2549988" name="connsiteX482"/>
              <a:gd fmla="*/ 1618753 h 2107948" name="connsiteY482"/>
              <a:gd fmla="*/ 1172714 w 2549988" name="connsiteX483"/>
              <a:gd fmla="*/ 1611428 h 2107948" name="connsiteY483"/>
              <a:gd fmla="*/ 1168300 w 2549988" name="connsiteX484"/>
              <a:gd fmla="*/ 1598531 h 2107948" name="connsiteY484"/>
              <a:gd fmla="*/ 1157982 w 2549988" name="connsiteX485"/>
              <a:gd fmla="*/ 1595224 h 2107948" name="connsiteY485"/>
              <a:gd fmla="*/ 1150822 w 2549988" name="connsiteX486"/>
              <a:gd fmla="*/ 1588875 h 2107948" name="connsiteY486"/>
              <a:gd fmla="*/ 1148094 w 2549988" name="connsiteX487"/>
              <a:gd fmla="*/ 1583666 h 2107948" name="connsiteY487"/>
              <a:gd fmla="*/ 1143680 w 2549988" name="connsiteX488"/>
              <a:gd fmla="*/ 1584542 h 2107948" name="connsiteY488"/>
              <a:gd fmla="*/ 1136884 w 2549988" name="connsiteX489"/>
              <a:gd fmla="*/ 1568405 h 2107948" name="connsiteY489"/>
              <a:gd fmla="*/ 1133180 w 2549988" name="connsiteX490"/>
              <a:gd fmla="*/ 1566106 h 2107948" name="connsiteY490"/>
              <a:gd fmla="*/ 1128335 w 2549988" name="connsiteX491"/>
              <a:gd fmla="*/ 1566900 h 2107948" name="connsiteY491"/>
              <a:gd fmla="*/ 1124102 w 2549988" name="connsiteX492"/>
              <a:gd fmla="*/ 1559393 h 2107948" name="connsiteY492"/>
              <a:gd fmla="*/ 1113768 w 2549988" name="connsiteX493"/>
              <a:gd fmla="*/ 1550845 h 2107948" name="connsiteY493"/>
              <a:gd fmla="*/ 1106261 w 2549988" name="connsiteX494"/>
              <a:gd fmla="*/ 1548811 h 2107948" name="connsiteY494"/>
              <a:gd fmla="*/ 1103980 w 2549988" name="connsiteX495"/>
              <a:gd fmla="*/ 1543437 h 2107948" name="connsiteY495"/>
              <a:gd fmla="*/ 1100673 w 2549988" name="connsiteX496"/>
              <a:gd fmla="*/ 1543255 h 2107948" name="connsiteY496"/>
              <a:gd fmla="*/ 1096357 w 2549988" name="connsiteX497"/>
              <a:gd fmla="*/ 1539535 h 2107948" name="connsiteY497"/>
              <a:gd fmla="*/ 1091496 w 2549988" name="connsiteX498"/>
              <a:gd fmla="*/ 1540064 h 2107948" name="connsiteY498"/>
              <a:gd fmla="*/ 1087445 w 2549988" name="connsiteX499"/>
              <a:gd fmla="*/ 1542197 h 2107948" name="connsiteY499"/>
              <a:gd fmla="*/ 1072696 w 2549988" name="connsiteX500"/>
              <a:gd fmla="*/ 1558963 h 2107948" name="connsiteY500"/>
              <a:gd fmla="*/ 1106510 w 2549988" name="connsiteX501"/>
              <a:gd fmla="*/ 1586312 h 2107948" name="connsiteY501"/>
              <a:gd fmla="*/ 1121755 w 2549988" name="connsiteX502"/>
              <a:gd fmla="*/ 1603690 h 2107948" name="connsiteY502"/>
              <a:gd fmla="*/ 1152559 w 2549988" name="connsiteX503"/>
              <a:gd fmla="*/ 1623912 h 2107948" name="connsiteY503"/>
              <a:gd fmla="*/ 1160595 w 2549988" name="connsiteX504"/>
              <a:gd fmla="*/ 1633518 h 2107948" name="connsiteY504"/>
              <a:gd fmla="*/ 1163588 w 2549988" name="connsiteX505"/>
              <a:gd fmla="*/ 1643753 h 2107948" name="connsiteY505"/>
              <a:gd fmla="*/ 1160281 w 2549988" name="connsiteX506"/>
              <a:gd fmla="*/ 1651161 h 2107948" name="connsiteY506"/>
              <a:gd fmla="*/ 1131510 w 2549988" name="connsiteX507"/>
              <a:gd fmla="*/ 1675434 h 2107948" name="connsiteY507"/>
              <a:gd fmla="*/ 1124185 w 2549988" name="connsiteX508"/>
              <a:gd fmla="*/ 1685851 h 2107948" name="connsiteY508"/>
              <a:gd fmla="*/ 1123474 w 2549988" name="connsiteX509"/>
              <a:gd fmla="*/ 1696268 h 2107948" name="connsiteY509"/>
              <a:gd fmla="*/ 1131742 w 2549988" name="connsiteX510"/>
              <a:gd fmla="*/ 1749906 h 2107948" name="connsiteY510"/>
              <a:gd fmla="*/ 1130766 w 2549988" name="connsiteX511"/>
              <a:gd fmla="*/ 1761034 h 2107948" name="connsiteY511"/>
              <a:gd fmla="*/ 1126269 w 2549988" name="connsiteX512"/>
              <a:gd fmla="*/ 1767466 h 2107948" name="connsiteY512"/>
              <a:gd fmla="*/ 1118960 w 2549988" name="connsiteX513"/>
              <a:gd fmla="*/ 1773039 h 2107948" name="connsiteY513"/>
              <a:gd fmla="*/ 1094770 w 2549988" name="connsiteX514"/>
              <a:gd fmla="*/ 1781852 h 2107948" name="connsiteY514"/>
              <a:gd fmla="*/ 1090090 w 2549988" name="connsiteX515"/>
              <a:gd fmla="*/ 1796518 h 2107948" name="connsiteY515"/>
              <a:gd fmla="*/ 1087875 w 2549988" name="connsiteX516"/>
              <a:gd fmla="*/ 1818013 h 2107948" name="connsiteY516"/>
              <a:gd fmla="*/ 1089826 w 2549988" name="connsiteX517"/>
              <a:gd fmla="*/ 1824627 h 2107948" name="connsiteY517"/>
              <a:gd fmla="*/ 1096274 w 2549988" name="connsiteX518"/>
              <a:gd fmla="*/ 1829835 h 2107948" name="connsiteY518"/>
              <a:gd fmla="*/ 1087528 w 2549988" name="connsiteX519"/>
              <a:gd fmla="*/ 1836995 h 2107948" name="connsiteY519"/>
              <a:gd fmla="*/ 1087875 w 2549988" name="connsiteX520"/>
              <a:gd fmla="*/ 1848735 h 2107948" name="connsiteY520"/>
              <a:gd fmla="*/ 1082766 w 2549988" name="connsiteX521"/>
              <a:gd fmla="*/ 1860011 h 2107948" name="connsiteY521"/>
              <a:gd fmla="*/ 1085229 w 2549988" name="connsiteX522"/>
              <a:gd fmla="*/ 1865303 h 2107948" name="connsiteY522"/>
              <a:gd fmla="*/ 1084452 w 2549988" name="connsiteX523"/>
              <a:gd fmla="*/ 1868312 h 2107948" name="connsiteY523"/>
              <a:gd fmla="*/ 1073407 w 2549988" name="connsiteX524"/>
              <a:gd fmla="*/ 1871040 h 2107948" name="connsiteY524"/>
              <a:gd fmla="*/ 1069174 w 2549988" name="connsiteX525"/>
              <a:gd fmla="*/ 1874496 h 2107948" name="connsiteY525"/>
              <a:gd fmla="*/ 1068380 w 2549988" name="connsiteX526"/>
              <a:gd fmla="*/ 1879076 h 2107948" name="connsiteY526"/>
              <a:gd fmla="*/ 1070679 w 2549988" name="connsiteX527"/>
              <a:gd fmla="*/ 1885872 h 2107948" name="connsiteY527"/>
              <a:gd fmla="*/ 1068728 w 2549988" name="connsiteX528"/>
              <a:gd fmla="*/ 1898587 h 2107948" name="connsiteY528"/>
              <a:gd fmla="*/ 1055599 w 2549988" name="connsiteX529"/>
              <a:gd fmla="*/ 1904936 h 2107948" name="connsiteY529"/>
              <a:gd fmla="*/ 1055153 w 2549988" name="connsiteX530"/>
              <a:gd fmla="*/ 1908375 h 2107948" name="connsiteY530"/>
              <a:gd fmla="*/ 1059468 w 2549988" name="connsiteX531"/>
              <a:gd fmla="*/ 1917817 h 2107948" name="connsiteY531"/>
              <a:gd fmla="*/ 1054888 w 2549988" name="connsiteX532"/>
              <a:gd fmla="*/ 1922777 h 2107948" name="connsiteY532"/>
              <a:gd fmla="*/ 1053466 w 2549988" name="connsiteX533"/>
              <a:gd fmla="*/ 1929838 h 2107948" name="connsiteY533"/>
              <a:gd fmla="*/ 1048621 w 2549988" name="connsiteX534"/>
              <a:gd fmla="*/ 1933376 h 2107948" name="connsiteY534"/>
              <a:gd fmla="*/ 1030168 w 2549988" name="connsiteX535"/>
              <a:gd fmla="*/ 1931425 h 2107948" name="connsiteY535"/>
              <a:gd fmla="*/ 1030615 w 2549988" name="connsiteX536"/>
              <a:gd fmla="*/ 1926051 h 2107948" name="connsiteY536"/>
              <a:gd fmla="*/ 1021884 w 2549988" name="connsiteX537"/>
              <a:gd fmla="*/ 1921091 h 2107948" name="connsiteY537"/>
              <a:gd fmla="*/ 1018577 w 2549988" name="connsiteX538"/>
              <a:gd fmla="*/ 1914477 h 2107948" name="connsiteY538"/>
              <a:gd fmla="*/ 1008955 w 2549988" name="connsiteX539"/>
              <a:gd fmla="*/ 1904870 h 2107948" name="connsiteY539"/>
              <a:gd fmla="*/ 1008607 w 2549988" name="connsiteX540"/>
              <a:gd fmla="*/ 1930102 h 2107948" name="connsiteY540"/>
              <a:gd fmla="*/ 1006573 w 2549988" name="connsiteX541"/>
              <a:gd fmla="*/ 1939725 h 2107948" name="connsiteY541"/>
              <a:gd fmla="*/ 1009748 w 2549988" name="connsiteX542"/>
              <a:gd fmla="*/ 1957996 h 2107948" name="connsiteY542"/>
              <a:gd fmla="*/ 1009748 w 2549988" name="connsiteX543"/>
              <a:gd fmla="*/ 1972878 h 2107948" name="connsiteY543"/>
              <a:gd fmla="*/ 1004457 w 2549988" name="connsiteX544"/>
              <a:gd fmla="*/ 1994852 h 2107948" name="connsiteY544"/>
              <a:gd fmla="*/ 1003316 w 2549988" name="connsiteX545"/>
              <a:gd fmla="*/ 2023887 h 2107948" name="connsiteY545"/>
              <a:gd fmla="*/ 996157 w 2549988" name="connsiteX546"/>
              <a:gd fmla="*/ 2036950 h 2107948" name="connsiteY546"/>
              <a:gd fmla="*/ 979622 w 2549988" name="connsiteX547"/>
              <a:gd fmla="*/ 2035875 h 2107948" name="connsiteY547"/>
              <a:gd fmla="*/ 964278 w 2549988" name="connsiteX548"/>
              <a:gd fmla="*/ 2042588 h 2107948" name="connsiteY548"/>
              <a:gd fmla="*/ 956589 w 2549988" name="connsiteX549"/>
              <a:gd fmla="*/ 2041530 h 2107948" name="connsiteY549"/>
              <a:gd fmla="*/ 936218 w 2549988" name="connsiteX550"/>
              <a:gd fmla="*/ 2032535 h 2107948" name="connsiteY550"/>
              <a:gd fmla="*/ 922709 w 2549988" name="connsiteX551"/>
              <a:gd fmla="*/ 2035462 h 2107948" name="connsiteY551"/>
              <a:gd fmla="*/ 902686 w 2549988" name="connsiteX552"/>
              <a:gd fmla="*/ 2050012 h 2107948" name="connsiteY552"/>
              <a:gd fmla="*/ 860324 w 2549988" name="connsiteX553"/>
              <a:gd fmla="*/ 2097566 h 2107948" name="connsiteY553"/>
              <a:gd fmla="*/ 853892 w 2549988" name="connsiteX554"/>
              <a:gd fmla="*/ 2102064 h 2107948" name="connsiteY554"/>
              <a:gd fmla="*/ 843822 w 2549988" name="connsiteX555"/>
              <a:gd fmla="*/ 2105371 h 2107948" name="connsiteY555"/>
              <a:gd fmla="*/ 826791 w 2549988" name="connsiteX556"/>
              <a:gd fmla="*/ 2107487 h 2107948" name="connsiteY556"/>
              <a:gd fmla="*/ 809942 w 2549988" name="connsiteX557"/>
              <a:gd fmla="*/ 2107206 h 2107948" name="connsiteY557"/>
              <a:gd fmla="*/ 794234 w 2549988" name="connsiteX558"/>
              <a:gd fmla="*/ 2102626 h 2107948" name="connsiteY558"/>
              <a:gd fmla="*/ 786463 w 2549988" name="connsiteX559"/>
              <a:gd fmla="*/ 2103601 h 2107948" name="connsiteY559"/>
              <a:gd fmla="*/ 782759 w 2549988" name="connsiteX560"/>
              <a:gd fmla="*/ 2099368 h 2107948" name="connsiteY560"/>
              <a:gd fmla="*/ 782064 w 2549988" name="connsiteX561"/>
              <a:gd fmla="*/ 2094408 h 2107948" name="connsiteY561"/>
              <a:gd fmla="*/ 786909 w 2549988" name="connsiteX562"/>
              <a:gd fmla="*/ 2083627 h 2107948" name="connsiteY562"/>
              <a:gd fmla="*/ 786992 w 2549988" name="connsiteX563"/>
              <a:gd fmla="*/ 2077013 h 2107948" name="connsiteY563"/>
              <a:gd fmla="*/ 782941 w 2549988" name="connsiteX564"/>
              <a:gd fmla="*/ 2071193 h 2107948" name="connsiteY564"/>
              <a:gd fmla="*/ 772689 w 2549988" name="connsiteX565"/>
              <a:gd fmla="*/ 2065985 h 2107948" name="connsiteY565"/>
              <a:gd fmla="*/ 769168 w 2549988" name="connsiteX566"/>
              <a:gd fmla="*/ 2057602 h 2107948" name="connsiteY566"/>
              <a:gd fmla="*/ 745176 w 2549988" name="connsiteX567"/>
              <a:gd fmla="*/ 2058924 h 2107948" name="connsiteY567"/>
              <a:gd fmla="*/ 712106 w 2549988" name="connsiteX568"/>
              <a:gd fmla="*/ 2064927 h 2107948" name="connsiteY568"/>
              <a:gd fmla="*/ 679913 w 2549988" name="connsiteX569"/>
              <a:gd fmla="*/ 2061223 h 2107948" name="connsiteY569"/>
              <a:gd fmla="*/ 628010 w 2549988" name="connsiteX570"/>
              <a:gd fmla="*/ 2061388 h 2107948" name="connsiteY570"/>
              <a:gd fmla="*/ 610979 w 2549988" name="connsiteX571"/>
              <a:gd fmla="*/ 2059288 h 2107948" name="connsiteY571"/>
              <a:gd fmla="*/ 610979 w 2549988" name="connsiteX572"/>
              <a:gd fmla="*/ 2059288 h 2107948" name="connsiteY572"/>
              <a:gd fmla="*/ 602415 w 2549988" name="connsiteX573"/>
              <a:gd fmla="*/ 2015785 h 2107948" name="connsiteY573"/>
              <a:gd fmla="*/ 602415 w 2549988" name="connsiteX574"/>
              <a:gd fmla="*/ 2015785 h 2107948" name="connsiteY574"/>
              <a:gd fmla="*/ 597570 w 2549988" name="connsiteX575"/>
              <a:gd fmla="*/ 1977292 h 2107948" name="connsiteY575"/>
              <a:gd fmla="*/ 589815 w 2549988" name="connsiteX576"/>
              <a:gd fmla="*/ 1946852 h 2107948" name="connsiteY576"/>
              <a:gd fmla="*/ 577976 w 2549988" name="connsiteX577"/>
              <a:gd fmla="*/ 1926646 h 2107948" name="connsiteY577"/>
              <a:gd fmla="*/ 569511 w 2549988" name="connsiteX578"/>
              <a:gd fmla="*/ 1905912 h 2107948" name="connsiteY578"/>
              <a:gd fmla="*/ 562897 w 2549988" name="connsiteX579"/>
              <a:gd fmla="*/ 1902605 h 2107948" name="connsiteY579"/>
              <a:gd fmla="*/ 526901 w 2549988" name="connsiteX580"/>
              <a:gd fmla="*/ 1905069 h 2107948" name="connsiteY580"/>
              <a:gd fmla="*/ 513491 w 2549988" name="connsiteX581"/>
              <a:gd fmla="*/ 1903415 h 2107948" name="connsiteY581"/>
              <a:gd fmla="*/ 500164 w 2549988" name="connsiteX582"/>
              <a:gd fmla="*/ 1898653 h 2107948" name="connsiteY582"/>
              <a:gd fmla="*/ 469112 w 2549988" name="connsiteX583"/>
              <a:gd fmla="*/ 1881523 h 2107948" name="connsiteY583"/>
              <a:gd fmla="*/ 455520 w 2549988" name="connsiteX584"/>
              <a:gd fmla="*/ 1871288 h 2107948" name="connsiteY584"/>
              <a:gd fmla="*/ 437150 w 2549988" name="connsiteX585"/>
              <a:gd fmla="*/ 1852240 h 2107948" name="connsiteY585"/>
              <a:gd fmla="*/ 419342 w 2549988" name="connsiteX586"/>
              <a:gd fmla="*/ 1845709 h 2107948" name="connsiteY586"/>
              <a:gd fmla="*/ 414662 w 2549988" name="connsiteX587"/>
              <a:gd fmla="*/ 1836086 h 2107948" name="connsiteY587"/>
              <a:gd fmla="*/ 412711 w 2549988" name="connsiteX588"/>
              <a:gd fmla="*/ 1825851 h 2107948" name="connsiteY588"/>
              <a:gd fmla="*/ 407156 w 2549988" name="connsiteX589"/>
              <a:gd fmla="*/ 1818790 h 2107948" name="connsiteY589"/>
              <a:gd fmla="*/ 389067 w 2549988" name="connsiteX590"/>
              <a:gd fmla="*/ 1807679 h 2107948" name="connsiteY590"/>
              <a:gd fmla="*/ 349714 w 2549988" name="connsiteX591"/>
              <a:gd fmla="*/ 1788614 h 2107948" name="connsiteY591"/>
              <a:gd fmla="*/ 321473 w 2549988" name="connsiteX592"/>
              <a:gd fmla="*/ 1763101 h 2107948" name="connsiteY592"/>
              <a:gd fmla="*/ 301532 w 2549988" name="connsiteX593"/>
              <a:gd fmla="*/ 1741226 h 2107948" name="connsiteY593"/>
              <a:gd fmla="*/ 302408 w 2549988" name="connsiteX594"/>
              <a:gd fmla="*/ 1738134 h 2107948" name="connsiteY594"/>
              <a:gd fmla="*/ 338156 w 2549988" name="connsiteX595"/>
              <a:gd fmla="*/ 1710785 h 2107948" name="connsiteY595"/>
              <a:gd fmla="*/ 351830 w 2549988" name="connsiteX596"/>
              <a:gd fmla="*/ 1705213 h 2107948" name="connsiteY596"/>
              <a:gd fmla="*/ 370895 w 2549988" name="connsiteX597"/>
              <a:gd fmla="*/ 1701162 h 2107948" name="connsiteY597"/>
              <a:gd fmla="*/ 377509 w 2549988" name="connsiteX598"/>
              <a:gd fmla="*/ 1696483 h 2107948" name="connsiteY598"/>
              <a:gd fmla="*/ 378815 w 2549988" name="connsiteX599"/>
              <a:gd fmla="*/ 1693043 h 2107948" name="connsiteY599"/>
              <a:gd fmla="*/ 359767 w 2549988" name="connsiteX600"/>
              <a:gd fmla="*/ 1677517 h 2107948" name="connsiteY600"/>
              <a:gd fmla="*/ 335875 w 2549988" name="connsiteX601"/>
              <a:gd fmla="*/ 1639950 h 2107948" name="connsiteY601"/>
              <a:gd fmla="*/ 330236 w 2549988" name="connsiteX602"/>
              <a:gd fmla="*/ 1637123 h 2107948" name="connsiteY602"/>
              <a:gd fmla="*/ 323788 w 2549988" name="connsiteX603"/>
              <a:gd fmla="*/ 1637834 h 2107948" name="connsiteY603"/>
              <a:gd fmla="*/ 291842 w 2549988" name="connsiteX604"/>
              <a:gd fmla="*/ 1650185 h 2107948" name="connsiteY604"/>
              <a:gd fmla="*/ 277110 w 2549988" name="connsiteX605"/>
              <a:gd fmla="*/ 1653625 h 2107948" name="connsiteY605"/>
              <a:gd fmla="*/ 269785 w 2549988" name="connsiteX606"/>
              <a:gd fmla="*/ 1650979 h 2107948" name="connsiteY606"/>
              <a:gd fmla="*/ 265552 w 2549988" name="connsiteX607"/>
              <a:gd fmla="*/ 1636941 h 2107948" name="connsiteY607"/>
              <a:gd fmla="*/ 262642 w 2549988" name="connsiteX608"/>
              <a:gd fmla="*/ 1633866 h 2107948" name="connsiteY608"/>
              <a:gd fmla="*/ 192485 w 2549988" name="connsiteX609"/>
              <a:gd fmla="*/ 1628393 h 2107948" name="connsiteY609"/>
              <a:gd fmla="*/ 226993 w 2549988" name="connsiteX610"/>
              <a:gd fmla="*/ 1600284 h 2107948" name="connsiteY610"/>
              <a:gd fmla="*/ 240849 w 2549988" name="connsiteX611"/>
              <a:gd fmla="*/ 1592165 h 2107948" name="connsiteY611"/>
              <a:gd fmla="*/ 248174 w 2549988" name="connsiteX612"/>
              <a:gd fmla="*/ 1592694 h 2107948" name="connsiteY612"/>
              <a:gd fmla="*/ 272513 w 2549988" name="connsiteX613"/>
              <a:gd fmla="*/ 1601871 h 2107948" name="connsiteY613"/>
              <a:gd fmla="*/ 284088 w 2549988" name="connsiteX614"/>
              <a:gd fmla="*/ 1603524 h 2107948" name="connsiteY614"/>
              <a:gd fmla="*/ 295397 w 2549988" name="connsiteX615"/>
              <a:gd fmla="*/ 1591619 h 2107948" name="connsiteY615"/>
              <a:gd fmla="*/ 312511 w 2549988" name="connsiteX616"/>
              <a:gd fmla="*/ 1588610 h 2107948" name="connsiteY616"/>
              <a:gd fmla="*/ 317009 w 2549988" name="connsiteX617"/>
              <a:gd fmla="*/ 1584642 h 2107948" name="connsiteY617"/>
              <a:gd fmla="*/ 316479 w 2549988" name="connsiteX618"/>
              <a:gd fmla="*/ 1573067 h 2107948" name="connsiteY618"/>
              <a:gd fmla="*/ 282153 w 2549988" name="connsiteX619"/>
              <a:gd fmla="*/ 1524885 h 2107948" name="connsiteY619"/>
              <a:gd fmla="*/ 270678 w 2549988" name="connsiteX620"/>
              <a:gd fmla="*/ 1504498 h 2107948" name="connsiteY620"/>
              <a:gd fmla="*/ 239890 w 2549988" name="connsiteX621"/>
              <a:gd fmla="*/ 1470436 h 2107948" name="connsiteY621"/>
              <a:gd fmla="*/ 224447 w 2549988" name="connsiteX622"/>
              <a:gd fmla="*/ 1436193 h 2107948" name="connsiteY622"/>
              <a:gd fmla="*/ 206970 w 2549988" name="connsiteX623"/>
              <a:gd fmla="*/ 1419658 h 2107948" name="connsiteY623"/>
              <a:gd fmla="*/ 193295 w 2549988" name="connsiteX624"/>
              <a:gd fmla="*/ 1398477 h 2107948" name="connsiteY624"/>
              <a:gd fmla="*/ 185623 w 2549988" name="connsiteX625"/>
              <a:gd fmla="*/ 1380289 h 2107948" name="connsiteY625"/>
              <a:gd fmla="*/ 182531 w 2549988" name="connsiteX626"/>
              <a:gd fmla="*/ 1364663 h 2107948" name="connsiteY626"/>
              <a:gd fmla="*/ 182713 w 2549988" name="connsiteX627"/>
              <a:gd fmla="*/ 1354329 h 2107948" name="connsiteY627"/>
              <a:gd fmla="*/ 176794 w 2549988" name="connsiteX628"/>
              <a:gd fmla="*/ 1343929 h 2107948" name="connsiteY628"/>
              <a:gd fmla="*/ 164872 w 2549988" name="connsiteX629"/>
              <a:gd fmla="*/ 1330866 h 2107948" name="connsiteY629"/>
              <a:gd fmla="*/ 159316 w 2549988" name="connsiteX630"/>
              <a:gd fmla="*/ 1319044 h 2107948" name="connsiteY630"/>
              <a:gd fmla="*/ 160970 w 2549988" name="connsiteX631"/>
              <a:gd fmla="*/ 1289397 h 2107948" name="connsiteY631"/>
              <a:gd fmla="*/ 148982 w 2549988" name="connsiteX632"/>
              <a:gd fmla="*/ 1262826 h 2107948" name="connsiteY632"/>
              <a:gd fmla="*/ 151628 w 2549988" name="connsiteX633"/>
              <a:gd fmla="*/ 1258246 h 2107948" name="connsiteY633"/>
              <a:gd fmla="*/ 147726 w 2549988" name="connsiteX634"/>
              <a:gd fmla="*/ 1251185 h 2107948" name="connsiteY634"/>
              <a:gd fmla="*/ 149693 w 2549988" name="connsiteX635"/>
              <a:gd fmla="*/ 1241480 h 2107948" name="connsiteY635"/>
              <a:gd fmla="*/ 148718 w 2549988" name="connsiteX636"/>
              <a:gd fmla="*/ 1234766 h 2107948" name="connsiteY636"/>
              <a:gd fmla="*/ 137854 w 2549988" name="connsiteX637"/>
              <a:gd fmla="*/ 1220464 h 2107948" name="connsiteY637"/>
              <a:gd fmla="*/ 137061 w 2549988" name="connsiteX638"/>
              <a:gd fmla="*/ 1212097 h 2107948" name="connsiteY638"/>
              <a:gd fmla="*/ 135920 w 2549988" name="connsiteX639"/>
              <a:gd fmla="*/ 1209352 h 2107948" name="connsiteY639"/>
              <a:gd fmla="*/ 131935 w 2549988" name="connsiteX640"/>
              <a:gd fmla="*/ 1207583 h 2107948" name="connsiteY640"/>
              <a:gd fmla="*/ 124263 w 2549988" name="connsiteX641"/>
              <a:gd fmla="*/ 1186502 h 2107948" name="connsiteY641"/>
              <a:gd fmla="*/ 115797 w 2549988" name="connsiteX642"/>
              <a:gd fmla="*/ 1173604 h 2107948" name="connsiteY642"/>
              <a:gd fmla="*/ 108819 w 2549988" name="connsiteX643"/>
              <a:gd fmla="*/ 1166990 h 2107948" name="connsiteY643"/>
              <a:gd fmla="*/ 107050 w 2549988" name="connsiteX644"/>
              <a:gd fmla="*/ 1157731 h 2107948" name="connsiteY644"/>
              <a:gd fmla="*/ 102470 w 2549988" name="connsiteX645"/>
              <a:gd fmla="*/ 1152771 h 2107948" name="connsiteY645"/>
              <a:gd fmla="*/ 102024 w 2549988" name="connsiteX646"/>
              <a:gd fmla="*/ 1144305 h 2107948" name="connsiteY646"/>
              <a:gd fmla="*/ 94798 w 2549988" name="connsiteX647"/>
              <a:gd fmla="*/ 1132135 h 2107948" name="connsiteY647"/>
              <a:gd fmla="*/ 87291 w 2549988" name="connsiteX648"/>
              <a:gd fmla="*/ 1130267 h 2107948" name="connsiteY648"/>
              <a:gd fmla="*/ 83058 w 2549988" name="connsiteX649"/>
              <a:gd fmla="*/ 1122942 h 2107948" name="connsiteY649"/>
              <a:gd fmla="*/ 78098 w 2549988" name="connsiteX650"/>
              <a:gd fmla="*/ 1120478 h 2107948" name="connsiteY650"/>
              <a:gd fmla="*/ 71914 w 2549988" name="connsiteX651"/>
              <a:gd fmla="*/ 1112972 h 2107948" name="connsiteY651"/>
              <a:gd fmla="*/ 56553 w 2549988" name="connsiteX652"/>
              <a:gd fmla="*/ 1103051 h 2107948" name="connsiteY652"/>
              <a:gd fmla="*/ 45888 w 2549988" name="connsiteX653"/>
              <a:gd fmla="*/ 1100934 h 2107948" name="connsiteY653"/>
              <a:gd fmla="*/ 41110 w 2549988" name="connsiteX654"/>
              <a:gd fmla="*/ 1096073 h 2107948" name="connsiteY654"/>
              <a:gd fmla="*/ 24972 w 2549988" name="connsiteX655"/>
              <a:gd fmla="*/ 1094122 h 2107948" name="connsiteY655"/>
              <a:gd fmla="*/ 21450 w 2549988" name="connsiteX656"/>
              <a:gd fmla="*/ 1091923 h 2107948" name="connsiteY656"/>
              <a:gd fmla="*/ 15878 w 2549988" name="connsiteX657"/>
              <a:gd fmla="*/ 1093775 h 2107948" name="connsiteY657"/>
              <a:gd fmla="*/ 10057 w 2549988" name="connsiteX658"/>
              <a:gd fmla="*/ 1091923 h 2107948" name="connsiteY658"/>
              <a:gd fmla="*/ -624 w 2549988" name="connsiteX659"/>
              <a:gd fmla="*/ 1092287 h 2107948" name="connsiteY659"/>
              <a:gd fmla="*/ 6353 w 2549988" name="connsiteX660"/>
              <a:gd fmla="*/ 1077091 h 2107948" name="connsiteY660"/>
              <a:gd fmla="*/ 12967 w 2549988" name="connsiteX661"/>
              <a:gd fmla="*/ 1070742 h 2107948" name="connsiteY661"/>
              <a:gd fmla="*/ 36794 w 2549988" name="connsiteX662"/>
              <a:gd fmla="*/ 1055662 h 2107948" name="connsiteY662"/>
              <a:gd fmla="*/ 52072 w 2549988" name="connsiteX663"/>
              <a:gd fmla="*/ 1038714 h 2107948" name="connsiteY663"/>
              <a:gd fmla="*/ 56206 w 2549988" name="connsiteX664"/>
              <a:gd fmla="*/ 1027851 h 2107948" name="connsiteY664"/>
              <a:gd fmla="*/ 64473 w 2549988" name="connsiteX665"/>
              <a:gd fmla="*/ 976246 h 2107948" name="connsiteY665"/>
              <a:gd fmla="*/ 84761 w 2549988" name="connsiteX666"/>
              <a:gd fmla="*/ 939092 h 2107948" name="connsiteY666"/>
              <a:gd fmla="*/ 79801 w 2549988" name="connsiteX667"/>
              <a:gd fmla="*/ 925236 h 2107948" name="connsiteY667"/>
              <a:gd fmla="*/ 80247 w 2549988" name="connsiteX668"/>
              <a:gd fmla="*/ 921714 h 2107948" name="connsiteY668"/>
              <a:gd fmla="*/ 83554 w 2549988" name="connsiteX669"/>
              <a:gd fmla="*/ 918887 h 2107948" name="connsiteY669"/>
              <a:gd fmla="*/ 90532 w 2549988" name="connsiteX670"/>
              <a:gd fmla="*/ 918887 h 2107948" name="connsiteY670"/>
              <a:gd fmla="*/ 105082 w 2549988" name="connsiteX671"/>
              <a:gd fmla="*/ 924079 h 2107948" name="connsiteY671"/>
              <a:gd fmla="*/ 116293 w 2549988" name="connsiteX672"/>
              <a:gd fmla="*/ 943143 h 2107948" name="connsiteY672"/>
              <a:gd fmla="*/ 124858 w 2549988" name="connsiteX673"/>
              <a:gd fmla="*/ 944284 h 2107948" name="connsiteY673"/>
              <a:gd fmla="*/ 132630 w 2549988" name="connsiteX674"/>
              <a:gd fmla="*/ 949856 h 2107948" name="connsiteY674"/>
              <a:gd fmla="*/ 147875 w 2549988" name="connsiteX675"/>
              <a:gd fmla="*/ 943937 h 2107948" name="connsiteY675"/>
              <a:gd fmla="*/ 155299 w 2549988" name="connsiteX676"/>
              <a:gd fmla="*/ 944284 h 2107948" name="connsiteY676"/>
              <a:gd fmla="*/ 158390 w 2549988" name="connsiteX677"/>
              <a:gd fmla="*/ 939886 h 2107948" name="connsiteY677"/>
              <a:gd fmla="*/ 161929 w 2549988" name="connsiteX678"/>
              <a:gd fmla="*/ 939886 h 2107948" name="connsiteY678"/>
              <a:gd fmla="*/ 162888 w 2549988" name="connsiteX679"/>
              <a:gd fmla="*/ 935206 h 2107948" name="connsiteY679"/>
              <a:gd fmla="*/ 169237 w 2549988" name="connsiteX680"/>
              <a:gd fmla="*/ 932263 h 2107948" name="connsiteY680"/>
              <a:gd fmla="*/ 169072 w 2549988" name="connsiteX681"/>
              <a:gd fmla="*/ 925219 h 2107948" name="connsiteY681"/>
              <a:gd fmla="*/ 177984 w 2549988" name="connsiteX682"/>
              <a:gd fmla="*/ 925219 h 2107948" name="connsiteY682"/>
              <a:gd fmla="*/ 183358 w 2549988" name="connsiteX683"/>
              <a:gd fmla="*/ 919300 h 2107948" name="connsiteY683"/>
              <a:gd fmla="*/ 182465 w 2549988" name="connsiteX684"/>
              <a:gd fmla="*/ 910768 h 2107948" name="connsiteY684"/>
              <a:gd fmla="*/ 193312 w 2549988" name="connsiteX685"/>
              <a:gd fmla="*/ 907775 h 2107948" name="connsiteY685"/>
              <a:gd fmla="*/ 194106 w 2549988" name="connsiteX686"/>
              <a:gd fmla="*/ 900814 h 2107948" name="connsiteY686"/>
              <a:gd fmla="*/ 197413 w 2549988" name="connsiteX687"/>
              <a:gd fmla="*/ 901327 h 2107948" name="connsiteY687"/>
              <a:gd fmla="*/ 216560 w 2549988" name="connsiteX688"/>
              <a:gd fmla="*/ 922160 h 2107948" name="connsiteY688"/>
              <a:gd fmla="*/ 226481 w 2549988" name="connsiteX689"/>
              <a:gd fmla="*/ 926211 h 2107948" name="connsiteY689"/>
              <a:gd fmla="*/ 230978 w 2549988" name="connsiteX690"/>
              <a:gd fmla="*/ 925600 h 2107948" name="connsiteY690"/>
              <a:gd fmla="*/ 257632 w 2549988" name="connsiteX691"/>
              <a:gd fmla="*/ 911214 h 2107948" name="connsiteY691"/>
              <a:gd fmla="*/ 298225 w 2549988" name="connsiteX692"/>
              <a:gd fmla="*/ 881915 h 2107948" name="connsiteY692"/>
              <a:gd fmla="*/ 348176 w 2549988" name="connsiteX693"/>
              <a:gd fmla="*/ 890397 h 2107948" name="connsiteY693"/>
              <a:gd fmla="*/ 371987 w 2549988" name="connsiteX694"/>
              <a:gd fmla="*/ 900450 h 2107948" name="connsiteY694"/>
              <a:gd fmla="*/ 381792 w 2549988" name="connsiteX695"/>
              <a:gd fmla="*/ 901327 h 2107948" name="connsiteY695"/>
              <a:gd fmla="*/ 385098 w 2549988" name="connsiteX696"/>
              <a:gd fmla="*/ 898417 h 2107948" name="connsiteY696"/>
              <a:gd fmla="*/ 382006 w 2549988" name="connsiteX697"/>
              <a:gd fmla="*/ 870539 h 2107948" name="connsiteY697"/>
              <a:gd fmla="*/ 378303 w 2549988" name="connsiteX698"/>
              <a:gd fmla="*/ 859593 h 2107948" name="connsiteY698"/>
              <a:gd fmla="*/ 354112 w 2549988" name="connsiteX699"/>
              <a:gd fmla="*/ 841950 h 2107948" name="connsiteY699"/>
              <a:gd fmla="*/ 320414 w 2549988" name="connsiteX700"/>
              <a:gd fmla="*/ 825531 h 2107948" name="connsiteY700"/>
              <a:gd fmla="*/ 302491 w 2549988" name="connsiteX701"/>
              <a:gd fmla="*/ 805326 h 2107948" name="connsiteY701"/>
              <a:gd fmla="*/ 294984 w 2549988" name="connsiteX702"/>
              <a:gd fmla="*/ 802234 h 2107948" name="connsiteY702"/>
              <a:gd fmla="*/ 288023 w 2549988" name="connsiteX703"/>
              <a:gd fmla="*/ 802052 h 2107948" name="connsiteY703"/>
              <a:gd fmla="*/ 236765 w 2549988" name="connsiteX704"/>
              <a:gd fmla="*/ 811328 h 2107948" name="connsiteY704"/>
              <a:gd fmla="*/ 222744 w 2549988" name="connsiteX705"/>
              <a:gd fmla="*/ 805954 h 2107948" name="connsiteY705"/>
              <a:gd fmla="*/ 211715 w 2549988" name="connsiteX706"/>
              <a:gd fmla="*/ 795703 h 2107948" name="connsiteY706"/>
              <a:gd fmla="*/ 193527 w 2549988" name="connsiteX707"/>
              <a:gd fmla="*/ 774356 h 2107948" name="connsiteY707"/>
              <a:gd fmla="*/ 189559 w 2549988" name="connsiteX708"/>
              <a:gd fmla="*/ 763592 h 2107948" name="connsiteY708"/>
              <a:gd fmla="*/ 202009 w 2549988" name="connsiteX709"/>
              <a:gd fmla="*/ 739666 h 2107948" name="connsiteY709"/>
              <a:gd fmla="*/ 200686 w 2549988" name="connsiteX710"/>
              <a:gd fmla="*/ 729349 h 2107948" name="connsiteY710"/>
              <a:gd fmla="*/ 196090 w 2549988" name="connsiteX711"/>
              <a:gd fmla="*/ 718502 h 2107948" name="connsiteY711"/>
              <a:gd fmla="*/ 196619 w 2549988" name="connsiteX712"/>
              <a:gd fmla="*/ 711425 h 2107948" name="connsiteY712"/>
              <a:gd fmla="*/ 208094 w 2549988" name="connsiteX713"/>
              <a:gd fmla="*/ 691848 h 2107948" name="connsiteY713"/>
              <a:gd fmla="*/ 209152 w 2549988" name="connsiteX714"/>
              <a:gd fmla="*/ 677893 h 2107948" name="connsiteY714"/>
              <a:gd fmla="*/ 222198 w 2549988" name="connsiteX715"/>
              <a:gd fmla="*/ 649668 h 2107948" name="connsiteY715"/>
              <a:gd fmla="*/ 224860 w 2549988" name="connsiteX716"/>
              <a:gd fmla="*/ 637134 h 2107948" name="connsiteY716"/>
              <a:gd fmla="*/ 224066 w 2549988" name="connsiteX717"/>
              <a:gd fmla="*/ 629991 h 2107948" name="connsiteY717"/>
              <a:gd fmla="*/ 215254 w 2549988" name="connsiteX718"/>
              <a:gd fmla="*/ 622931 h 2107948" name="connsiteY718"/>
              <a:gd fmla="*/ 201216 w 2549988" name="connsiteX719"/>
              <a:gd fmla="*/ 625924 h 2107948" name="connsiteY719"/>
              <a:gd fmla="*/ 187889 w 2549988" name="connsiteX720"/>
              <a:gd fmla="*/ 636688 h 2107948" name="connsiteY720"/>
              <a:gd fmla="*/ 162557 w 2549988" name="connsiteX721"/>
              <a:gd fmla="*/ 668104 h 2107948" name="connsiteY721"/>
              <a:gd fmla="*/ 155497 w 2549988" name="connsiteX722"/>
              <a:gd fmla="*/ 673213 h 2107948" name="connsiteY722"/>
              <a:gd fmla="*/ 148536 w 2549988" name="connsiteX723"/>
              <a:gd fmla="*/ 672602 h 2107948" name="connsiteY723"/>
              <a:gd fmla="*/ 142352 w 2549988" name="connsiteX724"/>
              <a:gd fmla="*/ 667476 h 2107948" name="connsiteY724"/>
              <a:gd fmla="*/ 138648 w 2549988" name="connsiteX725"/>
              <a:gd fmla="*/ 653537 h 2107948" name="connsiteY725"/>
              <a:gd fmla="*/ 138912 w 2549988" name="connsiteX726"/>
              <a:gd fmla="*/ 639069 h 2107948" name="connsiteY726"/>
              <a:gd fmla="*/ 144468 w 2549988" name="connsiteX727"/>
              <a:gd fmla="*/ 610646 h 2107948" name="connsiteY727"/>
              <a:gd fmla="*/ 143327 w 2549988" name="connsiteX728"/>
              <a:gd fmla="*/ 598559 h 2107948" name="connsiteY728"/>
              <a:gd fmla="*/ 137672 w 2549988" name="connsiteX729"/>
              <a:gd fmla="*/ 592391 h 2107948" name="connsiteY729"/>
              <a:gd fmla="*/ 131058 w 2549988" name="connsiteX730"/>
              <a:gd fmla="*/ 588952 h 2107948" name="connsiteY730"/>
              <a:gd fmla="*/ 103793 w 2549988" name="connsiteX731"/>
              <a:gd fmla="*/ 582338 h 2107948" name="connsiteY731"/>
              <a:gd fmla="*/ 95310 w 2549988" name="connsiteX732"/>
              <a:gd fmla="*/ 573525 h 2107948" name="connsiteY732"/>
              <a:gd fmla="*/ 94517 w 2549988" name="connsiteX733"/>
              <a:gd fmla="*/ 562133 h 2107948" name="connsiteY733"/>
              <a:gd fmla="*/ 106868 w 2549988" name="connsiteX734"/>
              <a:gd fmla="*/ 545598 h 2107948" name="connsiteY734"/>
              <a:gd fmla="*/ 123916 w 2549988" name="connsiteX735"/>
              <a:gd fmla="*/ 538802 h 2107948" name="connsiteY735"/>
              <a:gd fmla="*/ 162111 w 2549988" name="connsiteX736"/>
              <a:gd fmla="*/ 528650 h 2107948" name="connsiteY736"/>
              <a:gd fmla="*/ 180812 w 2549988" name="connsiteX737"/>
              <a:gd fmla="*/ 517241 h 2107948" name="connsiteY737"/>
              <a:gd fmla="*/ 188136 w 2549988" name="connsiteX738"/>
              <a:gd fmla="*/ 520333 h 2107948" name="connsiteY738"/>
              <a:gd fmla="*/ 199066 w 2549988" name="connsiteX739"/>
              <a:gd fmla="*/ 521127 h 2107948" name="connsiteY739"/>
              <a:gd fmla="*/ 211599 w 2549988" name="connsiteX740"/>
              <a:gd fmla="*/ 517423 h 2107948" name="connsiteY740"/>
              <a:gd fmla="*/ 222016 w 2549988" name="connsiteX741"/>
              <a:gd fmla="*/ 508329 h 2107948" name="connsiteY741"/>
              <a:gd fmla="*/ 239659 w 2549988" name="connsiteX742"/>
              <a:gd fmla="*/ 487594 h 2107948" name="connsiteY742"/>
              <a:gd fmla="*/ 249365 w 2549988" name="connsiteX743"/>
              <a:gd fmla="*/ 480716 h 2107948" name="connsiteY743"/>
              <a:gd fmla="*/ 259682 w 2549988" name="connsiteX744"/>
              <a:gd fmla="*/ 484023 h 2107948" name="connsiteY744"/>
              <a:gd fmla="*/ 265866 w 2549988" name="connsiteX745"/>
              <a:gd fmla="*/ 490901 h 2107948" name="connsiteY745"/>
              <a:gd fmla="*/ 285989 w 2549988" name="connsiteX746"/>
              <a:gd fmla="*/ 491265 h 2107948" name="connsiteY746"/>
              <a:gd fmla="*/ 298605 w 2549988" name="connsiteX747"/>
              <a:gd fmla="*/ 500524 h 2107948" name="connsiteY747"/>
              <a:gd fmla="*/ 305500 w 2549988" name="connsiteX748"/>
              <a:gd fmla="*/ 498226 h 2107948" name="connsiteY748"/>
              <a:gd fmla="*/ 312379 w 2549988" name="connsiteX749"/>
              <a:gd fmla="*/ 492588 h 2107948" name="connsiteY749"/>
              <a:gd fmla="*/ 325705 w 2549988" name="connsiteX750"/>
              <a:gd fmla="*/ 474400 h 2107948" name="connsiteY750"/>
              <a:gd fmla="*/ 338669 w 2549988" name="connsiteX751"/>
              <a:gd fmla="*/ 463718 h 2107948" name="connsiteY751"/>
              <a:gd fmla="*/ 343265 w 2549988" name="connsiteX752"/>
              <a:gd fmla="*/ 454095 h 2107948" name="connsiteY752"/>
              <a:gd fmla="*/ 346572 w 2549988" name="connsiteX753"/>
              <a:gd fmla="*/ 439098 h 2107948" name="connsiteY753"/>
              <a:gd fmla="*/ 334568 w 2549988" name="connsiteX754"/>
              <a:gd fmla="*/ 442008 h 2107948" name="connsiteY754"/>
              <a:gd fmla="*/ 326615 w 2549988" name="connsiteX755"/>
              <a:gd fmla="*/ 438304 h 2107948" name="connsiteY755"/>
              <a:gd fmla="*/ 322382 w 2549988" name="connsiteX756"/>
              <a:gd fmla="*/ 439098 h 2107948" name="connsiteY756"/>
              <a:gd fmla="*/ 313834 w 2549988" name="connsiteX757"/>
              <a:gd fmla="*/ 436452 h 2107948" name="connsiteY757"/>
              <a:gd fmla="*/ 307038 w 2549988" name="connsiteX758"/>
              <a:gd fmla="*/ 442967 h 2107948" name="connsiteY758"/>
              <a:gd fmla="*/ 302441 w 2549988" name="connsiteX759"/>
              <a:gd fmla="*/ 443777 h 2107948" name="connsiteY759"/>
              <a:gd fmla="*/ 275986 w 2549988" name="connsiteX760"/>
              <a:gd fmla="*/ 435659 h 2107948" name="connsiteY760"/>
              <a:gd fmla="*/ 267520 w 2549988" name="connsiteX761"/>
              <a:gd fmla="*/ 429293 h 2107948" name="connsiteY761"/>
              <a:gd fmla="*/ 262559 w 2549988" name="connsiteX762"/>
              <a:gd fmla="*/ 428334 h 2107948" name="connsiteY762"/>
              <a:gd fmla="*/ 257979 w 2549988" name="connsiteX763"/>
              <a:gd fmla="*/ 423291 h 2107948" name="connsiteY763"/>
              <a:gd fmla="*/ 249580 w 2549988" name="connsiteX764"/>
              <a:gd fmla="*/ 423555 h 2107948" name="connsiteY764"/>
              <a:gd fmla="*/ 242453 w 2549988" name="connsiteX765"/>
              <a:gd fmla="*/ 419322 h 2107948" name="connsiteY765"/>
              <a:gd fmla="*/ 235294 w 2549988" name="connsiteX766"/>
              <a:gd fmla="*/ 421802 h 2107948" name="connsiteY766"/>
              <a:gd fmla="*/ 224695 w 2549988" name="connsiteX767"/>
              <a:gd fmla="*/ 421802 h 2107948" name="connsiteY767"/>
              <a:gd fmla="*/ 216857 w 2549988" name="connsiteX768"/>
              <a:gd fmla="*/ 427540 h 2107948" name="connsiteY768"/>
              <a:gd fmla="*/ 210938 w 2549988" name="connsiteX769"/>
              <a:gd fmla="*/ 429293 h 2107948" name="connsiteY769"/>
              <a:gd fmla="*/ 204489 w 2549988" name="connsiteX770"/>
              <a:gd fmla="*/ 424531 h 2107948" name="connsiteY770"/>
              <a:gd fmla="*/ 198239 w 2549988" name="connsiteX771"/>
              <a:gd fmla="*/ 422877 h 2107948" name="connsiteY771"/>
              <a:gd fmla="*/ 190915 w 2549988" name="connsiteX772"/>
              <a:gd fmla="*/ 427110 h 2107948" name="connsiteY772"/>
              <a:gd fmla="*/ 183672 w 2549988" name="connsiteX773"/>
              <a:gd fmla="*/ 427474 h 2107948" name="connsiteY773"/>
              <a:gd fmla="*/ 171139 w 2549988" name="connsiteX774"/>
              <a:gd fmla="*/ 432319 h 2107948" name="connsiteY774"/>
              <a:gd fmla="*/ 159316 w 2549988" name="connsiteX775"/>
              <a:gd fmla="*/ 429227 h 2107948" name="connsiteY775"/>
              <a:gd fmla="*/ 134614 w 2549988" name="connsiteX776"/>
              <a:gd fmla="*/ 416792 h 2107948" name="connsiteY776"/>
              <a:gd fmla="*/ 132580 w 2549988" name="connsiteX777"/>
              <a:gd fmla="*/ 392437 h 2107948" name="connsiteY777"/>
              <a:gd fmla="*/ 120046 w 2549988" name="connsiteX778"/>
              <a:gd fmla="*/ 393495 h 2107948" name="connsiteY778"/>
              <a:gd fmla="*/ 112374 w 2549988" name="connsiteX779"/>
              <a:gd fmla="*/ 390585 h 2107948" name="connsiteY779"/>
              <a:gd fmla="*/ 76725 w 2549988" name="connsiteX780"/>
              <a:gd fmla="*/ 361467 h 2107948" name="connsiteY780"/>
              <a:gd fmla="*/ 49013 w 2549988" name="connsiteX781"/>
              <a:gd fmla="*/ 351662 h 2107948" name="connsiteY781"/>
              <a:gd fmla="*/ 49013 w 2549988" name="connsiteX782"/>
              <a:gd fmla="*/ 351662 h 2107948" name="connsiteY782"/>
              <a:gd fmla="*/ 73815 w 2549988" name="connsiteX783"/>
              <a:gd fmla="*/ 329340 h 2107948" name="connsiteY783"/>
              <a:gd fmla="*/ 74245 w 2549988" name="connsiteX784"/>
              <a:gd fmla="*/ 322892 h 2107948" name="connsiteY784"/>
              <a:gd fmla="*/ 71252 w 2549988" name="connsiteX785"/>
              <a:gd fmla="*/ 318311 h 2107948" name="connsiteY785"/>
              <a:gd fmla="*/ 71418 w 2549988" name="connsiteX786"/>
              <a:gd fmla="*/ 314426 h 2107948" name="connsiteY786"/>
              <a:gd fmla="*/ 79090 w 2549988" name="connsiteX787"/>
              <a:gd fmla="*/ 299164 h 2107948" name="connsiteY787"/>
              <a:gd fmla="*/ 93310 w 2549988" name="connsiteX788"/>
              <a:gd fmla="*/ 291310 h 2107948" name="connsiteY788"/>
              <a:gd fmla="*/ 93475 w 2549988" name="connsiteX789"/>
              <a:gd fmla="*/ 283638 h 2107948" name="connsiteY789"/>
              <a:gd fmla="*/ 85009 w 2549988" name="connsiteX790"/>
              <a:gd fmla="*/ 280331 h 2107948" name="connsiteY790"/>
              <a:gd fmla="*/ 83769 w 2549988" name="connsiteX791"/>
              <a:gd fmla="*/ 277338 h 2107948" name="connsiteY791"/>
              <a:gd fmla="*/ 87208 w 2549988" name="connsiteX792"/>
              <a:gd fmla="*/ 270443 h 2107948" name="connsiteY792"/>
              <a:gd fmla="*/ 87572 w 2549988" name="connsiteX793"/>
              <a:gd fmla="*/ 257216 h 2107948" name="connsiteY793"/>
              <a:gd fmla="*/ 95509 w 2549988" name="connsiteX794"/>
              <a:gd fmla="*/ 253594 h 2107948" name="connsiteY794"/>
              <a:gd fmla="*/ 105562 w 2549988" name="connsiteX795"/>
              <a:gd fmla="*/ 254735 h 2107948" name="connsiteY795"/>
              <a:gd fmla="*/ 110522 w 2549988" name="connsiteX796"/>
              <a:gd fmla="*/ 260026 h 2107948" name="connsiteY796"/>
              <a:gd fmla="*/ 115813 w 2549988" name="connsiteX797"/>
              <a:gd fmla="*/ 257216 h 2107948" name="connsiteY797"/>
              <a:gd fmla="*/ 118095 w 2549988" name="connsiteX798"/>
              <a:gd fmla="*/ 251643 h 2107948" name="connsiteY798"/>
              <a:gd fmla="*/ 117930 w 2549988" name="connsiteX799"/>
              <a:gd fmla="*/ 244848 h 2107948" name="connsiteY799"/>
              <a:gd fmla="*/ 125602 w 2549988" name="connsiteX800"/>
              <a:gd fmla="*/ 233472 h 2107948" name="connsiteY800"/>
              <a:gd fmla="*/ 127256 w 2549988" name="connsiteX801"/>
              <a:gd fmla="*/ 214060 h 2107948" name="connsiteY801"/>
              <a:gd fmla="*/ 133704 w 2549988" name="connsiteX802"/>
              <a:gd fmla="*/ 206735 h 2107948" name="connsiteY802"/>
              <a:gd fmla="*/ 139706 w 2549988" name="connsiteX803"/>
              <a:gd fmla="*/ 191639 h 2107948" name="connsiteY803"/>
              <a:gd fmla="*/ 146948 w 2549988" name="connsiteX804"/>
              <a:gd fmla="*/ 185819 h 2107948" name="connsiteY804"/>
              <a:gd fmla="*/ 152422 w 2549988" name="connsiteX805"/>
              <a:gd fmla="*/ 186877 h 2107948" name="connsiteY805"/>
              <a:gd fmla="*/ 157266 w 2549988" name="connsiteX806"/>
              <a:gd fmla="*/ 192350 h 2107948" name="connsiteY806"/>
              <a:gd fmla="*/ 162987 w 2549988" name="connsiteX807"/>
              <a:gd fmla="*/ 190696 h 2107948" name="connsiteY807"/>
              <a:gd fmla="*/ 165550 w 2549988" name="connsiteX808"/>
              <a:gd fmla="*/ 182131 h 2107948" name="connsiteY808"/>
              <a:gd fmla="*/ 173421 w 2549988" name="connsiteX809"/>
              <a:gd fmla="*/ 176840 h 2107948" name="connsiteY809"/>
              <a:gd fmla="*/ 169171 w 2549988" name="connsiteX810"/>
              <a:gd fmla="*/ 169069 h 2107948" name="connsiteY810"/>
              <a:gd fmla="*/ 171304 w 2549988" name="connsiteX811"/>
              <a:gd fmla="*/ 162720 h 2107948" name="connsiteY811"/>
              <a:gd fmla="*/ 174611 w 2549988" name="connsiteX812"/>
              <a:gd fmla="*/ 159710 h 2107948" name="connsiteY812"/>
              <a:gd fmla="*/ 184416 w 2549988" name="connsiteX813"/>
              <a:gd fmla="*/ 160339 h 2107948" name="connsiteY813"/>
              <a:gd fmla="*/ 191725 w 2549988" name="connsiteX814"/>
              <a:gd fmla="*/ 154072 h 2107948" name="connsiteY814"/>
              <a:gd fmla="*/ 196404 w 2549988" name="connsiteX815"/>
              <a:gd fmla="*/ 158123 h 2107948" name="connsiteY815"/>
              <a:gd fmla="*/ 204671 w 2549988" name="connsiteX816"/>
              <a:gd fmla="*/ 177964 h 2107948" name="connsiteY816"/>
              <a:gd fmla="*/ 210773 w 2549988" name="connsiteX817"/>
              <a:gd fmla="*/ 179105 h 2107948" name="connsiteY817"/>
              <a:gd fmla="*/ 223653 w 2549988" name="connsiteX818"/>
              <a:gd fmla="*/ 188629 h 2107948" name="connsiteY818"/>
              <a:gd fmla="*/ 233095 w 2549988" name="connsiteX819"/>
              <a:gd fmla="*/ 190762 h 2107948" name="connsiteY819"/>
              <a:gd fmla="*/ 249497 w 2549988" name="connsiteX820"/>
              <a:gd fmla="*/ 182197 h 2107948" name="connsiteY820"/>
              <a:gd fmla="*/ 256309 w 2549988" name="connsiteX821"/>
              <a:gd fmla="*/ 187307 h 2107948" name="connsiteY821"/>
              <a:gd fmla="*/ 259931 w 2549988" name="connsiteX822"/>
              <a:gd fmla="*/ 195161 h 2107948" name="connsiteY822"/>
              <a:gd fmla="*/ 268396 w 2549988" name="connsiteX823"/>
              <a:gd fmla="*/ 201874 h 2107948" name="connsiteY823"/>
              <a:gd fmla="*/ 275357 w 2549988" name="connsiteX824"/>
              <a:gd fmla="*/ 203197 h 2107948" name="connsiteY824"/>
              <a:gd fmla="*/ 280318 w 2549988" name="connsiteX825"/>
              <a:gd fmla="*/ 213961 h 2107948" name="connsiteY825"/>
              <a:gd fmla="*/ 284468 w 2549988" name="connsiteX826"/>
              <a:gd fmla="*/ 213432 h 2107948" name="connsiteY826"/>
              <a:gd fmla="*/ 294703 w 2549988" name="connsiteX827"/>
              <a:gd fmla="*/ 220492 h 2107948" name="connsiteY827"/>
              <a:gd fmla="*/ 302970 w 2549988" name="connsiteX828"/>
              <a:gd fmla="*/ 218838 h 2107948" name="connsiteY828"/>
              <a:gd fmla="*/ 309336 w 2549988" name="connsiteX829"/>
              <a:gd fmla="*/ 224229 h 2107948" name="connsiteY829"/>
              <a:gd fmla="*/ 320183 w 2549988" name="connsiteX830"/>
              <a:gd fmla="*/ 224229 h 2107948" name="connsiteY830"/>
              <a:gd fmla="*/ 322481 w 2549988" name="connsiteX831"/>
              <a:gd fmla="*/ 220773 h 2107948" name="connsiteY831"/>
              <a:gd fmla="*/ 321340 w 2549988" name="connsiteX832"/>
              <a:gd fmla="*/ 212043 h 2107948" name="connsiteY832"/>
              <a:gd fmla="*/ 322994 w 2549988" name="connsiteX833"/>
              <a:gd fmla="*/ 206933 h 2107948" name="connsiteY833"/>
              <a:gd fmla="*/ 332518 w 2549988" name="connsiteX834"/>
              <a:gd fmla="*/ 200320 h 2107948" name="connsiteY834"/>
              <a:gd fmla="*/ 342670 w 2549988" name="connsiteX835"/>
              <a:gd fmla="*/ 200320 h 2107948" name="connsiteY835"/>
              <a:gd fmla="*/ 356956 w 2549988" name="connsiteX836"/>
              <a:gd fmla="*/ 191854 h 2107948" name="connsiteY836"/>
              <a:gd fmla="*/ 365703 w 2549988" name="connsiteX837"/>
              <a:gd fmla="*/ 183586 h 2107948" name="connsiteY837"/>
              <a:gd fmla="*/ 376368 w 2549988" name="connsiteX838"/>
              <a:gd fmla="*/ 181371 h 2107948" name="connsiteY838"/>
              <a:gd fmla="*/ 401617 w 2549988" name="connsiteX839"/>
              <a:gd fmla="*/ 169631 h 2107948" name="connsiteY839"/>
              <a:gd fmla="*/ 418995 w 2549988" name="connsiteX840"/>
              <a:gd fmla="*/ 170425 h 2107948" name="connsiteY840"/>
              <a:gd fmla="*/ 436736 w 2549988" name="connsiteX841"/>
              <a:gd fmla="*/ 156403 h 2107948" name="connsiteY841"/>
              <a:gd fmla="*/ 441697 w 2549988" name="connsiteX842"/>
              <a:gd fmla="*/ 161612 h 2107948" name="connsiteY842"/>
              <a:gd fmla="*/ 453271 w 2549988" name="connsiteX843"/>
              <a:gd fmla="*/ 155428 h 2107948" name="connsiteY843"/>
              <a:gd fmla="*/ 457504 w 2549988" name="connsiteX844"/>
              <a:gd fmla="*/ 156585 h 2107948" name="connsiteY844"/>
              <a:gd fmla="*/ 459984 w 2549988" name="connsiteX845"/>
              <a:gd fmla="*/ 159892 h 2107948" name="connsiteY845"/>
              <a:gd fmla="*/ 469525 w 2549988" name="connsiteX846"/>
              <a:gd fmla="*/ 162008 h 2107948" name="connsiteY846"/>
              <a:gd fmla="*/ 471178 w 2549988" name="connsiteX847"/>
              <a:gd fmla="*/ 158387 h 2107948" name="connsiteY847"/>
              <a:gd fmla="*/ 469856 w 2549988" name="connsiteX848"/>
              <a:gd fmla="*/ 145854 h 2107948" name="connsiteY848"/>
              <a:gd fmla="*/ 472501 w 2549988" name="connsiteX849"/>
              <a:gd fmla="*/ 142944 h 2107948" name="connsiteY849"/>
              <a:gd fmla="*/ 474436 w 2549988" name="connsiteX850"/>
              <a:gd fmla="*/ 143126 h 2107948" name="connsiteY850"/>
              <a:gd fmla="*/ 477081 w 2549988" name="connsiteX851"/>
              <a:gd fmla="*/ 148863 h 2107948" name="connsiteY851"/>
              <a:gd fmla="*/ 494823 w 2549988" name="connsiteX852"/>
              <a:gd fmla="*/ 142944 h 2107948" name="connsiteY852"/>
              <a:gd fmla="*/ 509291 w 2549988" name="connsiteX853"/>
              <a:gd fmla="*/ 133585 h 2107948" name="connsiteY853"/>
              <a:gd fmla="*/ 515128 w 2549988" name="connsiteX854"/>
              <a:gd fmla="*/ 133337 h 2107948" name="connsiteY854"/>
              <a:gd fmla="*/ 522436 w 2549988" name="connsiteX855"/>
              <a:gd fmla="*/ 138446 h 2107948" name="connsiteY855"/>
              <a:gd fmla="*/ 529149 w 2549988" name="connsiteX856"/>
              <a:gd fmla="*/ 137917 h 2107948" name="connsiteY856"/>
              <a:gd fmla="*/ 537797 w 2549988" name="connsiteX857"/>
              <a:gd fmla="*/ 127864 h 2107948" name="connsiteY857"/>
              <a:gd fmla="*/ 550595 w 2549988" name="connsiteX858"/>
              <a:gd fmla="*/ 119746 h 2107948" name="connsiteY858"/>
              <a:gd fmla="*/ 555439 w 2549988" name="connsiteX859"/>
              <a:gd fmla="*/ 121945 h 2107948" name="connsiteY859"/>
              <a:gd fmla="*/ 555175 w 2549988" name="connsiteX860"/>
              <a:gd fmla="*/ 126707 h 2107948" name="connsiteY860"/>
              <a:gd fmla="*/ 561789 w 2549988" name="connsiteX861"/>
              <a:gd fmla="*/ 126095 h 2107948" name="connsiteY861"/>
              <a:gd fmla="*/ 563988 w 2549988" name="connsiteX862"/>
              <a:gd fmla="*/ 122474 h 2107948" name="connsiteY862"/>
              <a:gd fmla="*/ 560896 w 2549988" name="connsiteX863"/>
              <a:gd fmla="*/ 116306 h 2107948" name="connsiteY863"/>
              <a:gd fmla="*/ 561524 w 2549988" name="connsiteX864"/>
              <a:gd fmla="*/ 113661 h 2107948" name="connsiteY864"/>
              <a:gd fmla="*/ 568138 w 2549988" name="connsiteX865"/>
              <a:gd fmla="*/ 107477 h 2107948" name="connsiteY865"/>
              <a:gd fmla="*/ 589931 w 2549988" name="connsiteX866"/>
              <a:gd fmla="*/ 105972 h 2107948" name="connsiteY866"/>
              <a:gd fmla="*/ 599852 w 2549988" name="connsiteX867"/>
              <a:gd fmla="*/ 99540 h 2107948" name="connsiteY867"/>
              <a:gd fmla="*/ 599405 w 2549988" name="connsiteX868"/>
              <a:gd fmla="*/ 95737 h 2107948" name="connsiteY868"/>
              <a:gd fmla="*/ 596330 w 2549988" name="connsiteX869"/>
              <a:gd fmla="*/ 93274 h 2107948" name="connsiteY869"/>
              <a:gd fmla="*/ 589352 w 2549988" name="connsiteX870"/>
              <a:gd fmla="*/ 95555 h 2107948" name="connsiteY870"/>
              <a:gd fmla="*/ 586260 w 2549988" name="connsiteX871"/>
              <a:gd fmla="*/ 94497 h 2107948" name="connsiteY871"/>
              <a:gd fmla="*/ 584937 w 2549988" name="connsiteX872"/>
              <a:gd fmla="*/ 91422 h 2107948" name="connsiteY872"/>
              <a:gd fmla="*/ 585996 w 2549988" name="connsiteX873"/>
              <a:gd fmla="*/ 88941 h 2107948" name="connsiteY873"/>
              <a:gd fmla="*/ 589881 w 2549988" name="connsiteX874"/>
              <a:gd fmla="*/ 87966 h 2107948" name="connsiteY874"/>
              <a:gd fmla="*/ 591733 w 2549988" name="connsiteX875"/>
              <a:gd fmla="*/ 81087 h 2107948" name="connsiteY875"/>
              <a:gd fmla="*/ 595701 w 2549988" name="connsiteX876"/>
              <a:gd fmla="*/ 76590 h 2107948" name="connsiteY876"/>
              <a:gd fmla="*/ 598794 w 2549988" name="connsiteX877"/>
              <a:gd fmla="*/ 76937 h 2107948" name="connsiteY877"/>
              <a:gd fmla="*/ 606465 w 2549988" name="connsiteX878"/>
              <a:gd fmla="*/ 91686 h 2107948" name="connsiteY878"/>
              <a:gd fmla="*/ 610269 w 2549988" name="connsiteX879"/>
              <a:gd fmla="*/ 90181 h 2107948" name="connsiteY879"/>
              <a:gd fmla="*/ 607888 w 2549988" name="connsiteX880"/>
              <a:gd fmla="*/ 80922 h 2107948" name="connsiteY880"/>
              <a:gd fmla="*/ 612121 w 2549988" name="connsiteX881"/>
              <a:gd fmla="*/ 79054 h 2107948" name="connsiteY881"/>
              <a:gd fmla="*/ 634790 w 2549988" name="connsiteX882"/>
              <a:gd fmla="*/ 85585 h 2107948" name="connsiteY882"/>
              <a:gd fmla="*/ 638758 w 2549988" name="connsiteX883"/>
              <a:gd fmla="*/ 94497 h 2107948" name="connsiteY883"/>
              <a:gd fmla="*/ 643619 w 2549988" name="connsiteX884"/>
              <a:gd fmla="*/ 98118 h 2107948" name="connsiteY884"/>
              <a:gd fmla="*/ 657211 w 2549988" name="connsiteX885"/>
              <a:gd fmla="*/ 99772 h 2107948" name="connsiteY885"/>
              <a:gd fmla="*/ 662684 w 2549988" name="connsiteX886"/>
              <a:gd fmla="*/ 115397 h 2107948" name="connsiteY886"/>
              <a:gd fmla="*/ 674258 w 2549988" name="connsiteX887"/>
              <a:gd fmla="*/ 117050 h 2107948" name="connsiteY887"/>
              <a:gd fmla="*/ 674258 w 2549988" name="connsiteX888"/>
              <a:gd fmla="*/ 122524 h 2107948" name="connsiteY888"/>
              <a:gd fmla="*/ 669926 w 2549988" name="connsiteX889"/>
              <a:gd fmla="*/ 131171 h 2107948" name="connsiteY889"/>
              <a:gd fmla="*/ 687668 w 2549988" name="connsiteX890"/>
              <a:gd fmla="*/ 129931 h 2107948" name="connsiteY890"/>
              <a:gd fmla="*/ 691553 w 2549988" name="connsiteX891"/>
              <a:gd fmla="*/ 134891 h 2107948" name="connsiteY891"/>
              <a:gd fmla="*/ 698696 w 2549988" name="connsiteX892"/>
              <a:gd fmla="*/ 134181 h 2107948" name="connsiteY892"/>
              <a:gd fmla="*/ 704335 w 2549988" name="connsiteX893"/>
              <a:gd fmla="*/ 134362 h 2107948" name="connsiteY893"/>
              <a:gd fmla="*/ 707642 w 2549988" name="connsiteX894"/>
              <a:gd fmla="*/ 134710 h 2107948" name="connsiteY894"/>
              <a:gd fmla="*/ 716471 w 2549988" name="connsiteX895"/>
              <a:gd fmla="*/ 125632 h 2107948" name="connsiteY895"/>
              <a:gd fmla="*/ 732179 w 2549988" name="connsiteX896"/>
              <a:gd fmla="*/ 126062 h 2107948" name="connsiteY896"/>
              <a:gd fmla="*/ 735619 w 2549988" name="connsiteX897"/>
              <a:gd fmla="*/ 119266 h 2107948" name="connsiteY897"/>
              <a:gd fmla="*/ 747804 w 2549988" name="connsiteX898"/>
              <a:gd fmla="*/ 119448 h 2107948" name="connsiteY898"/>
              <a:gd fmla="*/ 753360 w 2549988" name="connsiteX899"/>
              <a:gd fmla="*/ 112305 h 2107948" name="connsiteY899"/>
              <a:gd fmla="*/ 766505 w 2549988" name="connsiteX900"/>
              <a:gd fmla="*/ 108502 h 2107948" name="connsiteY900"/>
              <a:gd fmla="*/ 805065 w 2549988" name="connsiteX901"/>
              <a:gd fmla="*/ 108502 h 2107948" name="connsiteY901"/>
              <a:gd fmla="*/ 810025 w 2549988" name="connsiteX902"/>
              <a:gd fmla="*/ 100483 h 2107948" name="connsiteY902"/>
              <a:gd fmla="*/ 812770 w 2549988" name="connsiteX903"/>
              <a:gd fmla="*/ 100913 h 2107948" name="connsiteY903"/>
              <a:gd fmla="*/ 817350 w 2549988" name="connsiteX904"/>
              <a:gd fmla="*/ 107097 h 2107948" name="connsiteY904"/>
              <a:gd fmla="*/ 820524 w 2549988" name="connsiteX905"/>
              <a:gd fmla="*/ 107444 h 2107948" name="connsiteY905"/>
              <a:gd fmla="*/ 823534 w 2549988" name="connsiteX906"/>
              <a:gd fmla="*/ 103558 h 2107948" name="connsiteY906"/>
              <a:gd fmla="*/ 831917 w 2549988" name="connsiteX907"/>
              <a:gd fmla="*/ 104451 h 2107948" name="connsiteY907"/>
              <a:gd fmla="*/ 836497 w 2549988" name="connsiteX908"/>
              <a:gd fmla="*/ 101541 h 2107948" name="connsiteY908"/>
              <a:gd fmla="*/ 856339 w 2549988" name="connsiteX909"/>
              <a:gd fmla="*/ 98234 h 2107948" name="connsiteY909"/>
              <a:gd fmla="*/ 859960 w 2549988" name="connsiteX910"/>
              <a:gd fmla="*/ 93819 h 2107948" name="connsiteY910"/>
              <a:gd fmla="*/ 859613 w 2549988" name="connsiteX911"/>
              <a:gd fmla="*/ 85353 h 2107948" name="connsiteY911"/>
              <a:gd fmla="*/ 865780 w 2549988" name="connsiteX912"/>
              <a:gd fmla="*/ 76259 h 2107948" name="connsiteY912"/>
              <a:gd fmla="*/ 866937 w 2549988" name="connsiteX913"/>
              <a:gd fmla="*/ 66338 h 2107948" name="connsiteY913"/>
              <a:gd fmla="*/ 860324 w 2549988" name="connsiteX914"/>
              <a:gd fmla="*/ 64305 h 2107948" name="connsiteY914"/>
              <a:gd fmla="*/ 857413 w 2549988" name="connsiteX915"/>
              <a:gd fmla="*/ 53359 h 2107948" name="connsiteY915"/>
              <a:gd fmla="*/ 861382 w 2549988" name="connsiteX916"/>
              <a:gd fmla="*/ 49043 h 2107948" name="connsiteY916"/>
              <a:gd fmla="*/ 863680 w 2549988" name="connsiteX917"/>
              <a:gd fmla="*/ 34922 h 2107948" name="connsiteY917"/>
              <a:gd fmla="*/ 867384 w 2549988" name="connsiteX918"/>
              <a:gd fmla="*/ 27680 h 2107948" name="connsiteY918"/>
              <a:gd fmla="*/ 872344 w 2549988" name="connsiteX919"/>
              <a:gd fmla="*/ 27416 h 2107948" name="connsiteY919"/>
              <a:gd fmla="*/ 875089 w 2549988" name="connsiteX920"/>
              <a:gd fmla="*/ 23795 h 2107948" name="connsiteY920"/>
              <a:gd fmla="*/ 874295 w 2549988" name="connsiteX921"/>
              <a:gd fmla="*/ 21513 h 2107948" name="connsiteY921"/>
              <a:gd fmla="*/ 870988 w 2549988" name="connsiteX922"/>
              <a:gd fmla="*/ 22389 h 2107948" name="connsiteY922"/>
              <a:gd fmla="*/ 870460 w 2549988" name="connsiteX923"/>
              <a:gd fmla="*/ 19396 h 2107948" name="connsiteY923"/>
              <a:gd fmla="*/ 878131 w 2549988" name="connsiteX924"/>
              <a:gd fmla="*/ 17528 h 2107948" name="connsiteY924"/>
              <a:gd fmla="*/ 883786 w 2549988" name="connsiteX925"/>
              <a:gd fmla="*/ 17892 h 2107948" name="connsiteY925"/>
              <a:gd fmla="*/ 887838 w 2549988" name="connsiteX926"/>
              <a:gd fmla="*/ 17974 h 2107948" name="connsiteY926"/>
              <a:gd fmla="*/ 896584 w 2549988" name="connsiteX927"/>
              <a:gd fmla="*/ 9938 h 2107948" name="connsiteY927"/>
              <a:gd fmla="*/ 901164 w 2549988" name="connsiteX928"/>
              <a:gd fmla="*/ 10302 h 2107948" name="connsiteY928"/>
              <a:gd fmla="*/ 904174 w 2549988" name="connsiteX929"/>
              <a:gd fmla="*/ 5176 h 2107948" name="connsiteY929"/>
              <a:gd fmla="*/ 907084 w 2549988" name="connsiteX930"/>
              <a:gd fmla="*/ 5705 h 2107948" name="connsiteY930"/>
              <a:gd fmla="*/ 911052 w 2549988" name="connsiteX931"/>
              <a:gd fmla="*/ 11443 h 2107948" name="connsiteY931"/>
              <a:gd fmla="*/ 921287 w 2549988" name="connsiteX932"/>
              <a:gd fmla="*/ 8368 h 2107948" name="connsiteY932"/>
              <a:gd fmla="*/ 918294 w 2549988" name="connsiteX933"/>
              <a:gd fmla="*/ 414 h 2107948" name="connsiteY933"/>
              <a:gd fmla="*/ 920841 w 2549988" name="connsiteX934"/>
              <a:gd fmla="*/ -462 h 2107948" name="connsiteY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Lst>
            <a:rect b="b" l="l" r="r" t="t"/>
            <a:pathLst>
              <a:path h="2107948" w="2549988">
                <a:moveTo>
                  <a:pt x="923486" y="2084"/>
                </a:moveTo>
                <a:lnTo>
                  <a:pt x="930993" y="2514"/>
                </a:lnTo>
                <a:lnTo>
                  <a:pt x="935408" y="10782"/>
                </a:lnTo>
                <a:lnTo>
                  <a:pt x="942650" y="10253"/>
                </a:lnTo>
                <a:lnTo>
                  <a:pt x="943080" y="12997"/>
                </a:lnTo>
                <a:lnTo>
                  <a:pt x="942898" y="17577"/>
                </a:lnTo>
                <a:lnTo>
                  <a:pt x="946701" y="18900"/>
                </a:lnTo>
                <a:lnTo>
                  <a:pt x="948900" y="15990"/>
                </a:lnTo>
                <a:lnTo>
                  <a:pt x="952786" y="15726"/>
                </a:lnTo>
                <a:lnTo>
                  <a:pt x="957201" y="20223"/>
                </a:lnTo>
                <a:lnTo>
                  <a:pt x="966989" y="24456"/>
                </a:lnTo>
                <a:lnTo>
                  <a:pt x="970164" y="32938"/>
                </a:lnTo>
                <a:lnTo>
                  <a:pt x="975736" y="33550"/>
                </a:lnTo>
                <a:lnTo>
                  <a:pt x="978382" y="41487"/>
                </a:lnTo>
                <a:lnTo>
                  <a:pt x="988088" y="37336"/>
                </a:lnTo>
                <a:lnTo>
                  <a:pt x="984284" y="33897"/>
                </a:lnTo>
                <a:lnTo>
                  <a:pt x="990634" y="31351"/>
                </a:lnTo>
                <a:lnTo>
                  <a:pt x="992932" y="36907"/>
                </a:lnTo>
                <a:lnTo>
                  <a:pt x="998405" y="38940"/>
                </a:lnTo>
                <a:lnTo>
                  <a:pt x="998587" y="47059"/>
                </a:lnTo>
                <a:lnTo>
                  <a:pt x="1002903" y="55607"/>
                </a:lnTo>
                <a:lnTo>
                  <a:pt x="1006078" y="48547"/>
                </a:lnTo>
                <a:lnTo>
                  <a:pt x="1010228" y="46249"/>
                </a:lnTo>
                <a:lnTo>
                  <a:pt x="1016412" y="46612"/>
                </a:lnTo>
                <a:lnTo>
                  <a:pt x="1017387" y="48018"/>
                </a:lnTo>
                <a:lnTo>
                  <a:pt x="1020694" y="53408"/>
                </a:lnTo>
                <a:lnTo>
                  <a:pt x="1022463" y="61676"/>
                </a:lnTo>
                <a:lnTo>
                  <a:pt x="1025985" y="58947"/>
                </a:lnTo>
                <a:lnTo>
                  <a:pt x="1023786" y="51705"/>
                </a:lnTo>
                <a:lnTo>
                  <a:pt x="1028548" y="52681"/>
                </a:lnTo>
                <a:lnTo>
                  <a:pt x="1033045" y="49953"/>
                </a:lnTo>
                <a:lnTo>
                  <a:pt x="1039130" y="54185"/>
                </a:lnTo>
                <a:lnTo>
                  <a:pt x="1039924" y="45356"/>
                </a:lnTo>
                <a:lnTo>
                  <a:pt x="1045132" y="40676"/>
                </a:lnTo>
                <a:lnTo>
                  <a:pt x="1049630" y="43421"/>
                </a:lnTo>
                <a:lnTo>
                  <a:pt x="1051928" y="43851"/>
                </a:lnTo>
                <a:lnTo>
                  <a:pt x="1052457" y="49506"/>
                </a:lnTo>
                <a:lnTo>
                  <a:pt x="1060146" y="51160"/>
                </a:lnTo>
                <a:lnTo>
                  <a:pt x="1064544" y="51259"/>
                </a:lnTo>
                <a:lnTo>
                  <a:pt x="1068513" y="53458"/>
                </a:lnTo>
                <a:lnTo>
                  <a:pt x="1071075" y="48084"/>
                </a:lnTo>
                <a:lnTo>
                  <a:pt x="1077524" y="49489"/>
                </a:lnTo>
                <a:lnTo>
                  <a:pt x="1077871" y="44728"/>
                </a:lnTo>
                <a:lnTo>
                  <a:pt x="1082369" y="43405"/>
                </a:lnTo>
                <a:lnTo>
                  <a:pt x="1087230" y="37568"/>
                </a:lnTo>
                <a:lnTo>
                  <a:pt x="1087941" y="33781"/>
                </a:lnTo>
                <a:lnTo>
                  <a:pt x="1094819" y="35286"/>
                </a:lnTo>
                <a:lnTo>
                  <a:pt x="1094637" y="42776"/>
                </a:lnTo>
                <a:lnTo>
                  <a:pt x="1097118" y="43669"/>
                </a:lnTo>
                <a:lnTo>
                  <a:pt x="1102227" y="40131"/>
                </a:lnTo>
                <a:lnTo>
                  <a:pt x="1108147" y="41371"/>
                </a:lnTo>
                <a:lnTo>
                  <a:pt x="1111139" y="47820"/>
                </a:lnTo>
                <a:lnTo>
                  <a:pt x="1112462" y="49837"/>
                </a:lnTo>
                <a:lnTo>
                  <a:pt x="1116513" y="49407"/>
                </a:lnTo>
                <a:lnTo>
                  <a:pt x="1121110" y="52400"/>
                </a:lnTo>
                <a:lnTo>
                  <a:pt x="1122962" y="55839"/>
                </a:lnTo>
                <a:lnTo>
                  <a:pt x="1121308" y="59906"/>
                </a:lnTo>
                <a:lnTo>
                  <a:pt x="1130121" y="60518"/>
                </a:lnTo>
                <a:lnTo>
                  <a:pt x="1132866" y="62899"/>
                </a:lnTo>
                <a:lnTo>
                  <a:pt x="1138703" y="65016"/>
                </a:lnTo>
                <a:lnTo>
                  <a:pt x="1146094" y="66785"/>
                </a:lnTo>
                <a:lnTo>
                  <a:pt x="1152989" y="67926"/>
                </a:lnTo>
                <a:lnTo>
                  <a:pt x="1159867" y="66603"/>
                </a:lnTo>
                <a:lnTo>
                  <a:pt x="1164017" y="70753"/>
                </a:lnTo>
                <a:lnTo>
                  <a:pt x="1168779" y="73663"/>
                </a:lnTo>
                <a:lnTo>
                  <a:pt x="1174070" y="76144"/>
                </a:lnTo>
                <a:lnTo>
                  <a:pt x="1179031" y="81435"/>
                </a:lnTo>
                <a:lnTo>
                  <a:pt x="1179824" y="86395"/>
                </a:lnTo>
                <a:lnTo>
                  <a:pt x="1180354" y="91686"/>
                </a:lnTo>
                <a:lnTo>
                  <a:pt x="1187232" y="94993"/>
                </a:lnTo>
                <a:lnTo>
                  <a:pt x="1193234" y="95704"/>
                </a:lnTo>
                <a:lnTo>
                  <a:pt x="1198195" y="95704"/>
                </a:lnTo>
                <a:lnTo>
                  <a:pt x="1200129" y="89173"/>
                </a:lnTo>
                <a:lnTo>
                  <a:pt x="1202345" y="88991"/>
                </a:lnTo>
                <a:lnTo>
                  <a:pt x="1208793" y="90132"/>
                </a:lnTo>
                <a:lnTo>
                  <a:pt x="1211703" y="90231"/>
                </a:lnTo>
                <a:lnTo>
                  <a:pt x="1211869" y="85271"/>
                </a:lnTo>
                <a:lnTo>
                  <a:pt x="1215920" y="84824"/>
                </a:lnTo>
                <a:lnTo>
                  <a:pt x="1217871" y="87304"/>
                </a:lnTo>
                <a:lnTo>
                  <a:pt x="1222997" y="85453"/>
                </a:lnTo>
                <a:lnTo>
                  <a:pt x="1229693" y="85105"/>
                </a:lnTo>
                <a:lnTo>
                  <a:pt x="1234555" y="86593"/>
                </a:lnTo>
                <a:lnTo>
                  <a:pt x="1238606" y="86246"/>
                </a:lnTo>
                <a:lnTo>
                  <a:pt x="1244442" y="83419"/>
                </a:lnTo>
                <a:lnTo>
                  <a:pt x="1254231" y="79880"/>
                </a:lnTo>
                <a:lnTo>
                  <a:pt x="1261291" y="78921"/>
                </a:lnTo>
                <a:lnTo>
                  <a:pt x="1267641" y="79450"/>
                </a:lnTo>
                <a:lnTo>
                  <a:pt x="1271609" y="83865"/>
                </a:lnTo>
                <a:lnTo>
                  <a:pt x="1273477" y="87652"/>
                </a:lnTo>
                <a:lnTo>
                  <a:pt x="1277710" y="94266"/>
                </a:lnTo>
                <a:lnTo>
                  <a:pt x="1281398" y="94629"/>
                </a:lnTo>
                <a:lnTo>
                  <a:pt x="1284324" y="91322"/>
                </a:lnTo>
                <a:lnTo>
                  <a:pt x="1295783" y="98565"/>
                </a:lnTo>
                <a:lnTo>
                  <a:pt x="1299487" y="95258"/>
                </a:lnTo>
                <a:lnTo>
                  <a:pt x="1301140" y="87404"/>
                </a:lnTo>
                <a:lnTo>
                  <a:pt x="1307142" y="85552"/>
                </a:lnTo>
                <a:lnTo>
                  <a:pt x="1310449" y="76557"/>
                </a:lnTo>
                <a:lnTo>
                  <a:pt x="1313756" y="73911"/>
                </a:lnTo>
                <a:lnTo>
                  <a:pt x="1313475" y="70290"/>
                </a:lnTo>
                <a:lnTo>
                  <a:pt x="1340046" y="55409"/>
                </a:lnTo>
                <a:lnTo>
                  <a:pt x="1350728" y="51523"/>
                </a:lnTo>
                <a:lnTo>
                  <a:pt x="1363608" y="49870"/>
                </a:lnTo>
                <a:lnTo>
                  <a:pt x="1376323" y="51904"/>
                </a:lnTo>
                <a:lnTo>
                  <a:pt x="1397405" y="65214"/>
                </a:lnTo>
                <a:lnTo>
                  <a:pt x="1421844" y="72539"/>
                </a:lnTo>
                <a:lnTo>
                  <a:pt x="1428193" y="76954"/>
                </a:lnTo>
                <a:lnTo>
                  <a:pt x="1453888" y="86213"/>
                </a:lnTo>
                <a:lnTo>
                  <a:pt x="1458022" y="93274"/>
                </a:lnTo>
                <a:lnTo>
                  <a:pt x="1456534" y="102020"/>
                </a:lnTo>
                <a:lnTo>
                  <a:pt x="1462883" y="103674"/>
                </a:lnTo>
                <a:lnTo>
                  <a:pt x="1473564" y="113595"/>
                </a:lnTo>
                <a:lnTo>
                  <a:pt x="1478673" y="115364"/>
                </a:lnTo>
                <a:lnTo>
                  <a:pt x="1482460" y="129038"/>
                </a:lnTo>
                <a:lnTo>
                  <a:pt x="1489702" y="133436"/>
                </a:lnTo>
                <a:lnTo>
                  <a:pt x="1494117" y="139356"/>
                </a:lnTo>
                <a:lnTo>
                  <a:pt x="1517762" y="138827"/>
                </a:lnTo>
                <a:lnTo>
                  <a:pt x="1525269" y="145275"/>
                </a:lnTo>
                <a:lnTo>
                  <a:pt x="1532411" y="161165"/>
                </a:lnTo>
                <a:lnTo>
                  <a:pt x="1530758" y="165382"/>
                </a:lnTo>
                <a:lnTo>
                  <a:pt x="1533585" y="168573"/>
                </a:lnTo>
                <a:lnTo>
                  <a:pt x="1546284" y="167151"/>
                </a:lnTo>
                <a:lnTo>
                  <a:pt x="1550699" y="172624"/>
                </a:lnTo>
                <a:lnTo>
                  <a:pt x="1554403" y="182545"/>
                </a:lnTo>
                <a:lnTo>
                  <a:pt x="1554667" y="191291"/>
                </a:lnTo>
                <a:lnTo>
                  <a:pt x="1550434" y="194896"/>
                </a:lnTo>
                <a:lnTo>
                  <a:pt x="1550352" y="197194"/>
                </a:lnTo>
                <a:lnTo>
                  <a:pt x="1554055" y="212902"/>
                </a:lnTo>
                <a:lnTo>
                  <a:pt x="1553443" y="221815"/>
                </a:lnTo>
                <a:lnTo>
                  <a:pt x="1556089" y="222873"/>
                </a:lnTo>
                <a:lnTo>
                  <a:pt x="1567118" y="225254"/>
                </a:lnTo>
                <a:lnTo>
                  <a:pt x="1570425" y="228561"/>
                </a:lnTo>
                <a:lnTo>
                  <a:pt x="1577303" y="235720"/>
                </a:lnTo>
                <a:lnTo>
                  <a:pt x="1594863" y="236779"/>
                </a:lnTo>
                <a:lnTo>
                  <a:pt x="1597426" y="229983"/>
                </a:lnTo>
                <a:lnTo>
                  <a:pt x="1607661" y="233505"/>
                </a:lnTo>
                <a:lnTo>
                  <a:pt x="1620178" y="236415"/>
                </a:lnTo>
                <a:lnTo>
                  <a:pt x="1626445" y="235720"/>
                </a:lnTo>
                <a:lnTo>
                  <a:pt x="1623617" y="255562"/>
                </a:lnTo>
                <a:lnTo>
                  <a:pt x="1626097" y="262275"/>
                </a:lnTo>
                <a:lnTo>
                  <a:pt x="1631306" y="264392"/>
                </a:lnTo>
                <a:lnTo>
                  <a:pt x="1635803" y="274445"/>
                </a:lnTo>
                <a:lnTo>
                  <a:pt x="1645146" y="265896"/>
                </a:lnTo>
                <a:lnTo>
                  <a:pt x="1651941" y="267302"/>
                </a:lnTo>
                <a:lnTo>
                  <a:pt x="1654951" y="271617"/>
                </a:lnTo>
                <a:lnTo>
                  <a:pt x="1651941" y="279124"/>
                </a:lnTo>
                <a:lnTo>
                  <a:pt x="1664127" y="284415"/>
                </a:lnTo>
                <a:lnTo>
                  <a:pt x="1671452" y="292187"/>
                </a:lnTo>
                <a:lnTo>
                  <a:pt x="1686184" y="293956"/>
                </a:lnTo>
                <a:lnTo>
                  <a:pt x="1690600" y="290517"/>
                </a:lnTo>
                <a:lnTo>
                  <a:pt x="1704538" y="290682"/>
                </a:lnTo>
                <a:lnTo>
                  <a:pt x="1713814" y="291657"/>
                </a:lnTo>
                <a:lnTo>
                  <a:pt x="1718047" y="298718"/>
                </a:lnTo>
                <a:lnTo>
                  <a:pt x="1718394" y="310457"/>
                </a:lnTo>
                <a:lnTo>
                  <a:pt x="1721701" y="312739"/>
                </a:lnTo>
                <a:lnTo>
                  <a:pt x="1731043" y="313533"/>
                </a:lnTo>
                <a:lnTo>
                  <a:pt x="1744106" y="309746"/>
                </a:lnTo>
                <a:lnTo>
                  <a:pt x="1751348" y="302587"/>
                </a:lnTo>
                <a:lnTo>
                  <a:pt x="1751960" y="296419"/>
                </a:lnTo>
                <a:lnTo>
                  <a:pt x="1758838" y="286184"/>
                </a:lnTo>
                <a:lnTo>
                  <a:pt x="1770495" y="283539"/>
                </a:lnTo>
                <a:lnTo>
                  <a:pt x="1777820" y="284597"/>
                </a:lnTo>
                <a:lnTo>
                  <a:pt x="1784881" y="273387"/>
                </a:lnTo>
                <a:lnTo>
                  <a:pt x="1791759" y="274362"/>
                </a:lnTo>
                <a:lnTo>
                  <a:pt x="1801829" y="271882"/>
                </a:lnTo>
                <a:lnTo>
                  <a:pt x="1811518" y="253975"/>
                </a:lnTo>
                <a:lnTo>
                  <a:pt x="1809319" y="248237"/>
                </a:lnTo>
                <a:lnTo>
                  <a:pt x="1815321" y="246468"/>
                </a:lnTo>
                <a:lnTo>
                  <a:pt x="1817338" y="243558"/>
                </a:lnTo>
                <a:lnTo>
                  <a:pt x="1816115" y="240251"/>
                </a:lnTo>
                <a:lnTo>
                  <a:pt x="1828813" y="238217"/>
                </a:lnTo>
                <a:lnTo>
                  <a:pt x="1834650" y="232909"/>
                </a:lnTo>
                <a:lnTo>
                  <a:pt x="1837031" y="232909"/>
                </a:lnTo>
                <a:lnTo>
                  <a:pt x="1842322" y="240416"/>
                </a:lnTo>
                <a:lnTo>
                  <a:pt x="1842587" y="251991"/>
                </a:lnTo>
                <a:lnTo>
                  <a:pt x="1849300" y="256769"/>
                </a:lnTo>
                <a:lnTo>
                  <a:pt x="1856972" y="255876"/>
                </a:lnTo>
                <a:lnTo>
                  <a:pt x="1872581" y="255694"/>
                </a:lnTo>
                <a:lnTo>
                  <a:pt x="1890422" y="256323"/>
                </a:lnTo>
                <a:lnTo>
                  <a:pt x="1900028" y="251362"/>
                </a:lnTo>
                <a:lnTo>
                  <a:pt x="1907089" y="254272"/>
                </a:lnTo>
                <a:lnTo>
                  <a:pt x="1910793" y="261696"/>
                </a:lnTo>
                <a:lnTo>
                  <a:pt x="1920068" y="262656"/>
                </a:lnTo>
                <a:lnTo>
                  <a:pt x="1919275" y="269451"/>
                </a:lnTo>
                <a:lnTo>
                  <a:pt x="1935148" y="270691"/>
                </a:lnTo>
                <a:lnTo>
                  <a:pt x="1935065" y="275801"/>
                </a:lnTo>
                <a:lnTo>
                  <a:pt x="1950956" y="289028"/>
                </a:lnTo>
                <a:lnTo>
                  <a:pt x="1955189" y="294931"/>
                </a:lnTo>
                <a:lnTo>
                  <a:pt x="1966763" y="293079"/>
                </a:lnTo>
                <a:lnTo>
                  <a:pt x="1968879" y="287160"/>
                </a:lnTo>
                <a:lnTo>
                  <a:pt x="1967027" y="281340"/>
                </a:lnTo>
                <a:lnTo>
                  <a:pt x="1971872" y="279488"/>
                </a:lnTo>
                <a:lnTo>
                  <a:pt x="1980966" y="283456"/>
                </a:lnTo>
                <a:lnTo>
                  <a:pt x="1988291" y="281803"/>
                </a:lnTo>
                <a:lnTo>
                  <a:pt x="1993053" y="277123"/>
                </a:lnTo>
                <a:lnTo>
                  <a:pt x="1998608" y="260175"/>
                </a:lnTo>
                <a:lnTo>
                  <a:pt x="2012911" y="254008"/>
                </a:lnTo>
                <a:lnTo>
                  <a:pt x="2021179" y="242533"/>
                </a:lnTo>
                <a:lnTo>
                  <a:pt x="2021609" y="232612"/>
                </a:lnTo>
                <a:lnTo>
                  <a:pt x="2030802" y="223270"/>
                </a:lnTo>
                <a:lnTo>
                  <a:pt x="2028404" y="202353"/>
                </a:lnTo>
                <a:lnTo>
                  <a:pt x="2034324" y="200948"/>
                </a:lnTo>
                <a:lnTo>
                  <a:pt x="2038292" y="195987"/>
                </a:lnTo>
                <a:lnTo>
                  <a:pt x="2045617" y="205793"/>
                </a:lnTo>
                <a:lnTo>
                  <a:pt x="2053884" y="202486"/>
                </a:lnTo>
                <a:lnTo>
                  <a:pt x="2059622" y="203544"/>
                </a:lnTo>
                <a:lnTo>
                  <a:pt x="2065723" y="207611"/>
                </a:lnTo>
                <a:lnTo>
                  <a:pt x="2071180" y="203990"/>
                </a:lnTo>
                <a:lnTo>
                  <a:pt x="2097635" y="216524"/>
                </a:lnTo>
                <a:lnTo>
                  <a:pt x="2106465" y="229404"/>
                </a:lnTo>
                <a:lnTo>
                  <a:pt x="2114732" y="225965"/>
                </a:lnTo>
                <a:lnTo>
                  <a:pt x="2119147" y="231438"/>
                </a:lnTo>
                <a:lnTo>
                  <a:pt x="2129398" y="232761"/>
                </a:lnTo>
                <a:lnTo>
                  <a:pt x="2129564" y="238845"/>
                </a:lnTo>
                <a:lnTo>
                  <a:pt x="2125331" y="251825"/>
                </a:lnTo>
                <a:lnTo>
                  <a:pt x="2122421" y="267004"/>
                </a:lnTo>
                <a:lnTo>
                  <a:pt x="2123214" y="286416"/>
                </a:lnTo>
                <a:lnTo>
                  <a:pt x="2134789" y="295312"/>
                </a:lnTo>
                <a:lnTo>
                  <a:pt x="2149968" y="292666"/>
                </a:lnTo>
                <a:lnTo>
                  <a:pt x="2163741" y="301496"/>
                </a:lnTo>
                <a:lnTo>
                  <a:pt x="2169826" y="311995"/>
                </a:lnTo>
                <a:lnTo>
                  <a:pt x="2164353" y="322148"/>
                </a:lnTo>
                <a:lnTo>
                  <a:pt x="2165411" y="324099"/>
                </a:lnTo>
                <a:lnTo>
                  <a:pt x="2176523" y="326380"/>
                </a:lnTo>
                <a:lnTo>
                  <a:pt x="2190908" y="336963"/>
                </a:lnTo>
                <a:lnTo>
                  <a:pt x="2194099" y="348884"/>
                </a:lnTo>
                <a:lnTo>
                  <a:pt x="2202482" y="358408"/>
                </a:lnTo>
                <a:lnTo>
                  <a:pt x="2215892" y="358243"/>
                </a:lnTo>
                <a:lnTo>
                  <a:pt x="2224159" y="362823"/>
                </a:lnTo>
                <a:lnTo>
                  <a:pt x="2224953" y="374662"/>
                </a:lnTo>
                <a:lnTo>
                  <a:pt x="2236941" y="388072"/>
                </a:lnTo>
                <a:lnTo>
                  <a:pt x="2237205" y="400324"/>
                </a:lnTo>
                <a:lnTo>
                  <a:pt x="2243025" y="407748"/>
                </a:lnTo>
                <a:lnTo>
                  <a:pt x="2257510" y="402457"/>
                </a:lnTo>
                <a:lnTo>
                  <a:pt x="2264736" y="409600"/>
                </a:lnTo>
                <a:lnTo>
                  <a:pt x="2279914" y="414097"/>
                </a:lnTo>
                <a:lnTo>
                  <a:pt x="2289538" y="415866"/>
                </a:lnTo>
                <a:lnTo>
                  <a:pt x="2305874" y="422745"/>
                </a:lnTo>
                <a:lnTo>
                  <a:pt x="2313811" y="429723"/>
                </a:lnTo>
                <a:lnTo>
                  <a:pt x="2319532" y="430417"/>
                </a:lnTo>
                <a:lnTo>
                  <a:pt x="2327303" y="426978"/>
                </a:lnTo>
                <a:lnTo>
                  <a:pt x="2334628" y="427242"/>
                </a:lnTo>
                <a:lnTo>
                  <a:pt x="2336662" y="429987"/>
                </a:lnTo>
                <a:lnTo>
                  <a:pt x="2336397" y="440404"/>
                </a:lnTo>
                <a:lnTo>
                  <a:pt x="2341159" y="454244"/>
                </a:lnTo>
                <a:lnTo>
                  <a:pt x="2345491" y="480187"/>
                </a:lnTo>
                <a:lnTo>
                  <a:pt x="2342664" y="491133"/>
                </a:lnTo>
                <a:lnTo>
                  <a:pt x="2337455" y="500938"/>
                </a:lnTo>
                <a:lnTo>
                  <a:pt x="2338067" y="503848"/>
                </a:lnTo>
                <a:lnTo>
                  <a:pt x="2347508" y="504377"/>
                </a:lnTo>
                <a:lnTo>
                  <a:pt x="2368871" y="492455"/>
                </a:lnTo>
                <a:lnTo>
                  <a:pt x="2383439" y="496953"/>
                </a:lnTo>
                <a:lnTo>
                  <a:pt x="2387837" y="495895"/>
                </a:lnTo>
                <a:lnTo>
                  <a:pt x="2393673" y="484072"/>
                </a:lnTo>
                <a:lnTo>
                  <a:pt x="2398254" y="481691"/>
                </a:lnTo>
                <a:lnTo>
                  <a:pt x="2401792" y="486817"/>
                </a:lnTo>
                <a:lnTo>
                  <a:pt x="2402321" y="496953"/>
                </a:lnTo>
                <a:lnTo>
                  <a:pt x="2406108" y="505435"/>
                </a:lnTo>
                <a:lnTo>
                  <a:pt x="2423849" y="513107"/>
                </a:lnTo>
                <a:lnTo>
                  <a:pt x="2419335" y="528551"/>
                </a:lnTo>
                <a:lnTo>
                  <a:pt x="2421452" y="534718"/>
                </a:lnTo>
                <a:lnTo>
                  <a:pt x="2424014" y="536372"/>
                </a:lnTo>
                <a:lnTo>
                  <a:pt x="2428512" y="535413"/>
                </a:lnTo>
                <a:lnTo>
                  <a:pt x="2432580" y="530287"/>
                </a:lnTo>
                <a:lnTo>
                  <a:pt x="2445014" y="528352"/>
                </a:lnTo>
                <a:lnTo>
                  <a:pt x="2446783" y="539728"/>
                </a:lnTo>
                <a:lnTo>
                  <a:pt x="2444485" y="546623"/>
                </a:lnTo>
                <a:lnTo>
                  <a:pt x="2445278" y="557817"/>
                </a:lnTo>
                <a:lnTo>
                  <a:pt x="2439722" y="566647"/>
                </a:lnTo>
                <a:lnTo>
                  <a:pt x="2431075" y="575559"/>
                </a:lnTo>
                <a:lnTo>
                  <a:pt x="2432497" y="583049"/>
                </a:lnTo>
                <a:lnTo>
                  <a:pt x="2426313" y="592590"/>
                </a:lnTo>
                <a:lnTo>
                  <a:pt x="2417136" y="597451"/>
                </a:lnTo>
                <a:lnTo>
                  <a:pt x="2417930" y="604230"/>
                </a:lnTo>
                <a:lnTo>
                  <a:pt x="2414755" y="614151"/>
                </a:lnTo>
                <a:lnTo>
                  <a:pt x="2406901" y="633480"/>
                </a:lnTo>
                <a:lnTo>
                  <a:pt x="2404785" y="652098"/>
                </a:lnTo>
                <a:lnTo>
                  <a:pt x="2397278" y="656960"/>
                </a:lnTo>
                <a:lnTo>
                  <a:pt x="2400899" y="665227"/>
                </a:lnTo>
                <a:lnTo>
                  <a:pt x="2406984" y="669724"/>
                </a:lnTo>
                <a:lnTo>
                  <a:pt x="2413598" y="674850"/>
                </a:lnTo>
                <a:lnTo>
                  <a:pt x="2422774" y="682423"/>
                </a:lnTo>
                <a:lnTo>
                  <a:pt x="2425321" y="693551"/>
                </a:lnTo>
                <a:lnTo>
                  <a:pt x="2427437" y="702281"/>
                </a:lnTo>
                <a:lnTo>
                  <a:pt x="2431058" y="705191"/>
                </a:lnTo>
                <a:lnTo>
                  <a:pt x="2431852" y="711475"/>
                </a:lnTo>
                <a:lnTo>
                  <a:pt x="2430198" y="723909"/>
                </a:lnTo>
                <a:lnTo>
                  <a:pt x="2423138" y="735285"/>
                </a:lnTo>
                <a:lnTo>
                  <a:pt x="2416954" y="737153"/>
                </a:lnTo>
                <a:lnTo>
                  <a:pt x="2412903" y="741998"/>
                </a:lnTo>
                <a:lnTo>
                  <a:pt x="2413962" y="747818"/>
                </a:lnTo>
                <a:lnTo>
                  <a:pt x="2409448" y="757441"/>
                </a:lnTo>
                <a:lnTo>
                  <a:pt x="2402668" y="771380"/>
                </a:lnTo>
                <a:lnTo>
                  <a:pt x="2403809" y="774290"/>
                </a:lnTo>
                <a:lnTo>
                  <a:pt x="2400188" y="783120"/>
                </a:lnTo>
                <a:lnTo>
                  <a:pt x="2392334" y="787981"/>
                </a:lnTo>
                <a:lnTo>
                  <a:pt x="2395641" y="809476"/>
                </a:lnTo>
                <a:lnTo>
                  <a:pt x="2394748" y="812932"/>
                </a:lnTo>
                <a:lnTo>
                  <a:pt x="2391309" y="814767"/>
                </a:lnTo>
                <a:lnTo>
                  <a:pt x="2389655" y="826342"/>
                </a:lnTo>
                <a:lnTo>
                  <a:pt x="2392747" y="834890"/>
                </a:lnTo>
                <a:lnTo>
                  <a:pt x="2400155" y="829516"/>
                </a:lnTo>
                <a:lnTo>
                  <a:pt x="2408009" y="833402"/>
                </a:lnTo>
                <a:lnTo>
                  <a:pt x="2415599" y="835601"/>
                </a:lnTo>
                <a:lnTo>
                  <a:pt x="2420096" y="844861"/>
                </a:lnTo>
                <a:lnTo>
                  <a:pt x="2426974" y="849193"/>
                </a:lnTo>
                <a:lnTo>
                  <a:pt x="2429537" y="857047"/>
                </a:lnTo>
                <a:lnTo>
                  <a:pt x="2437805" y="859593"/>
                </a:lnTo>
                <a:lnTo>
                  <a:pt x="2443625" y="858717"/>
                </a:lnTo>
                <a:lnTo>
                  <a:pt x="2446452" y="856253"/>
                </a:lnTo>
                <a:lnTo>
                  <a:pt x="2448569" y="851045"/>
                </a:lnTo>
                <a:lnTo>
                  <a:pt x="2446452" y="847605"/>
                </a:lnTo>
                <a:lnTo>
                  <a:pt x="2449974" y="840363"/>
                </a:lnTo>
                <a:lnTo>
                  <a:pt x="2460044" y="838710"/>
                </a:lnTo>
                <a:lnTo>
                  <a:pt x="2465004" y="840214"/>
                </a:lnTo>
                <a:lnTo>
                  <a:pt x="2470295" y="844083"/>
                </a:lnTo>
                <a:lnTo>
                  <a:pt x="2483523" y="855575"/>
                </a:lnTo>
                <a:lnTo>
                  <a:pt x="2482548" y="859180"/>
                </a:lnTo>
                <a:lnTo>
                  <a:pt x="2486962" y="865446"/>
                </a:lnTo>
                <a:lnTo>
                  <a:pt x="2482465" y="867100"/>
                </a:lnTo>
                <a:lnTo>
                  <a:pt x="2498272" y="878046"/>
                </a:lnTo>
                <a:lnTo>
                  <a:pt x="2500471" y="878310"/>
                </a:lnTo>
                <a:lnTo>
                  <a:pt x="2502852" y="873350"/>
                </a:lnTo>
                <a:lnTo>
                  <a:pt x="2509301" y="874838"/>
                </a:lnTo>
                <a:lnTo>
                  <a:pt x="2520329" y="870341"/>
                </a:lnTo>
                <a:lnTo>
                  <a:pt x="2520329" y="890910"/>
                </a:lnTo>
                <a:lnTo>
                  <a:pt x="2533127" y="896912"/>
                </a:lnTo>
                <a:lnTo>
                  <a:pt x="2549364" y="908900"/>
                </a:lnTo>
                <a:lnTo>
                  <a:pt x="2549364" y="920292"/>
                </a:lnTo>
                <a:lnTo>
                  <a:pt x="2519354" y="962290"/>
                </a:lnTo>
                <a:lnTo>
                  <a:pt x="2493229" y="994500"/>
                </a:lnTo>
                <a:lnTo>
                  <a:pt x="2470824" y="1023452"/>
                </a:lnTo>
                <a:lnTo>
                  <a:pt x="2392202" y="1085821"/>
                </a:lnTo>
                <a:lnTo>
                  <a:pt x="2335818" y="1158789"/>
                </a:lnTo>
                <a:lnTo>
                  <a:pt x="2327352" y="1158789"/>
                </a:lnTo>
                <a:lnTo>
                  <a:pt x="2314819" y="1173869"/>
                </a:lnTo>
                <a:lnTo>
                  <a:pt x="2308371" y="1176878"/>
                </a:lnTo>
                <a:lnTo>
                  <a:pt x="2299194" y="1179342"/>
                </a:lnTo>
                <a:lnTo>
                  <a:pt x="2290629" y="1180053"/>
                </a:lnTo>
                <a:lnTo>
                  <a:pt x="2282163" y="1175903"/>
                </a:lnTo>
                <a:lnTo>
                  <a:pt x="2276872" y="1183046"/>
                </a:lnTo>
                <a:lnTo>
                  <a:pt x="2275218" y="1190371"/>
                </a:lnTo>
                <a:lnTo>
                  <a:pt x="2268604" y="1189858"/>
                </a:lnTo>
                <a:lnTo>
                  <a:pt x="2267546" y="1185691"/>
                </a:lnTo>
                <a:lnTo>
                  <a:pt x="2263049" y="1184203"/>
                </a:lnTo>
                <a:lnTo>
                  <a:pt x="2257758" y="1185956"/>
                </a:lnTo>
                <a:lnTo>
                  <a:pt x="2254054" y="1191776"/>
                </a:lnTo>
                <a:lnTo>
                  <a:pt x="2246911" y="1195662"/>
                </a:lnTo>
                <a:lnTo>
                  <a:pt x="2248135" y="1205384"/>
                </a:lnTo>
                <a:lnTo>
                  <a:pt x="2244828" y="1208823"/>
                </a:lnTo>
                <a:lnTo>
                  <a:pt x="2244745" y="1216942"/>
                </a:lnTo>
                <a:lnTo>
                  <a:pt x="2242381" y="1228401"/>
                </a:lnTo>
                <a:lnTo>
                  <a:pt x="2237155" y="1239264"/>
                </a:lnTo>
                <a:lnTo>
                  <a:pt x="2233452" y="1247217"/>
                </a:lnTo>
                <a:lnTo>
                  <a:pt x="2228491" y="1253831"/>
                </a:lnTo>
                <a:lnTo>
                  <a:pt x="2224341" y="1265025"/>
                </a:lnTo>
                <a:lnTo>
                  <a:pt x="2215859" y="1264496"/>
                </a:lnTo>
                <a:lnTo>
                  <a:pt x="2207128" y="1265653"/>
                </a:lnTo>
                <a:lnTo>
                  <a:pt x="2195041" y="1270068"/>
                </a:lnTo>
                <a:lnTo>
                  <a:pt x="2186774" y="1270944"/>
                </a:lnTo>
                <a:lnTo>
                  <a:pt x="2181814" y="1273937"/>
                </a:lnTo>
                <a:lnTo>
                  <a:pt x="2176688" y="1276930"/>
                </a:lnTo>
                <a:lnTo>
                  <a:pt x="2176688" y="1276930"/>
                </a:lnTo>
                <a:lnTo>
                  <a:pt x="2153539" y="1265571"/>
                </a:lnTo>
                <a:lnTo>
                  <a:pt x="2148066" y="1258957"/>
                </a:lnTo>
                <a:lnTo>
                  <a:pt x="2140840" y="1243679"/>
                </a:lnTo>
                <a:lnTo>
                  <a:pt x="2137749" y="1243596"/>
                </a:lnTo>
                <a:lnTo>
                  <a:pt x="2118420" y="1251963"/>
                </a:lnTo>
                <a:lnTo>
                  <a:pt x="2109689" y="1262743"/>
                </a:lnTo>
                <a:lnTo>
                  <a:pt x="2103075" y="1267588"/>
                </a:lnTo>
                <a:lnTo>
                  <a:pt x="2096362" y="1268117"/>
                </a:lnTo>
                <a:lnTo>
                  <a:pt x="2088954" y="1265488"/>
                </a:lnTo>
                <a:lnTo>
                  <a:pt x="2078538" y="1267588"/>
                </a:lnTo>
                <a:lnTo>
                  <a:pt x="2063012" y="1266794"/>
                </a:lnTo>
                <a:lnTo>
                  <a:pt x="2059919" y="1273243"/>
                </a:lnTo>
                <a:lnTo>
                  <a:pt x="2062036" y="1279328"/>
                </a:lnTo>
                <a:lnTo>
                  <a:pt x="2057075" y="1285330"/>
                </a:lnTo>
                <a:lnTo>
                  <a:pt x="2042078" y="1283676"/>
                </a:lnTo>
                <a:lnTo>
                  <a:pt x="2018682" y="1272730"/>
                </a:lnTo>
                <a:lnTo>
                  <a:pt x="2011456" y="1273706"/>
                </a:lnTo>
                <a:lnTo>
                  <a:pt x="2000874" y="1291448"/>
                </a:lnTo>
                <a:lnTo>
                  <a:pt x="1999220" y="1302030"/>
                </a:lnTo>
                <a:lnTo>
                  <a:pt x="2006198" y="1311471"/>
                </a:lnTo>
                <a:lnTo>
                  <a:pt x="2030636" y="1319854"/>
                </a:lnTo>
                <a:lnTo>
                  <a:pt x="2034257" y="1326832"/>
                </a:lnTo>
                <a:lnTo>
                  <a:pt x="2023840" y="1336753"/>
                </a:lnTo>
                <a:lnTo>
                  <a:pt x="2013424" y="1341333"/>
                </a:lnTo>
                <a:lnTo>
                  <a:pt x="2006644" y="1341333"/>
                </a:lnTo>
                <a:lnTo>
                  <a:pt x="1984323" y="1328982"/>
                </a:lnTo>
                <a:lnTo>
                  <a:pt x="1971343" y="1333214"/>
                </a:lnTo>
                <a:lnTo>
                  <a:pt x="1956875" y="1323293"/>
                </a:lnTo>
                <a:lnTo>
                  <a:pt x="1939927" y="1321640"/>
                </a:lnTo>
                <a:lnTo>
                  <a:pt x="1925459" y="1328700"/>
                </a:lnTo>
                <a:lnTo>
                  <a:pt x="1912479" y="1339729"/>
                </a:lnTo>
                <a:lnTo>
                  <a:pt x="1900905" y="1342474"/>
                </a:lnTo>
                <a:lnTo>
                  <a:pt x="1877591" y="1338753"/>
                </a:lnTo>
                <a:lnTo>
                  <a:pt x="1845480" y="1336819"/>
                </a:lnTo>
                <a:lnTo>
                  <a:pt x="1819537" y="1339283"/>
                </a:lnTo>
                <a:lnTo>
                  <a:pt x="1776216" y="1350311"/>
                </a:lnTo>
                <a:lnTo>
                  <a:pt x="1766064" y="1348029"/>
                </a:lnTo>
                <a:lnTo>
                  <a:pt x="1758111" y="1343615"/>
                </a:lnTo>
                <a:lnTo>
                  <a:pt x="1747793" y="1334967"/>
                </a:lnTo>
                <a:lnTo>
                  <a:pt x="1725157" y="1310016"/>
                </a:lnTo>
                <a:lnTo>
                  <a:pt x="1713946" y="1306395"/>
                </a:lnTo>
                <a:lnTo>
                  <a:pt x="1632562" y="1317523"/>
                </a:lnTo>
                <a:lnTo>
                  <a:pt x="1604040" y="1328552"/>
                </a:lnTo>
                <a:lnTo>
                  <a:pt x="1591970" y="1342325"/>
                </a:lnTo>
                <a:lnTo>
                  <a:pt x="1584645" y="1346922"/>
                </a:lnTo>
                <a:lnTo>
                  <a:pt x="1562934" y="1351237"/>
                </a:lnTo>
                <a:lnTo>
                  <a:pt x="1552071" y="1349832"/>
                </a:lnTo>
                <a:lnTo>
                  <a:pt x="1542018" y="1353139"/>
                </a:lnTo>
                <a:lnTo>
                  <a:pt x="1539902" y="1354974"/>
                </a:lnTo>
                <a:lnTo>
                  <a:pt x="1540877" y="1361257"/>
                </a:lnTo>
                <a:lnTo>
                  <a:pt x="1554981" y="1366218"/>
                </a:lnTo>
                <a:lnTo>
                  <a:pt x="1569863" y="1376552"/>
                </a:lnTo>
                <a:lnTo>
                  <a:pt x="1580279" y="1379462"/>
                </a:lnTo>
                <a:lnTo>
                  <a:pt x="1584694" y="1376155"/>
                </a:lnTo>
                <a:lnTo>
                  <a:pt x="1587770" y="1378453"/>
                </a:lnTo>
                <a:lnTo>
                  <a:pt x="1590961" y="1375725"/>
                </a:lnTo>
                <a:lnTo>
                  <a:pt x="1604271" y="1381545"/>
                </a:lnTo>
                <a:lnTo>
                  <a:pt x="1613977" y="1379776"/>
                </a:lnTo>
                <a:lnTo>
                  <a:pt x="1615928" y="1383761"/>
                </a:lnTo>
                <a:lnTo>
                  <a:pt x="1620426" y="1384637"/>
                </a:lnTo>
                <a:lnTo>
                  <a:pt x="1622542" y="1392144"/>
                </a:lnTo>
                <a:lnTo>
                  <a:pt x="1627503" y="1394608"/>
                </a:lnTo>
                <a:lnTo>
                  <a:pt x="1625138" y="1406182"/>
                </a:lnTo>
                <a:lnTo>
                  <a:pt x="1629454" y="1407836"/>
                </a:lnTo>
                <a:lnTo>
                  <a:pt x="1630413" y="1410746"/>
                </a:lnTo>
                <a:lnTo>
                  <a:pt x="1629454" y="1425627"/>
                </a:lnTo>
                <a:lnTo>
                  <a:pt x="1634216" y="1442046"/>
                </a:lnTo>
                <a:lnTo>
                  <a:pt x="1639672" y="1448395"/>
                </a:lnTo>
                <a:lnTo>
                  <a:pt x="1649130" y="1452281"/>
                </a:lnTo>
                <a:lnTo>
                  <a:pt x="1648337" y="1461375"/>
                </a:lnTo>
                <a:lnTo>
                  <a:pt x="1652834" y="1464682"/>
                </a:lnTo>
                <a:lnTo>
                  <a:pt x="1655380" y="1469973"/>
                </a:lnTo>
                <a:lnTo>
                  <a:pt x="1652834" y="1478803"/>
                </a:lnTo>
                <a:lnTo>
                  <a:pt x="1644368" y="1483763"/>
                </a:lnTo>
                <a:lnTo>
                  <a:pt x="1639854" y="1509012"/>
                </a:lnTo>
                <a:lnTo>
                  <a:pt x="1646204" y="1550927"/>
                </a:lnTo>
                <a:lnTo>
                  <a:pt x="1649511" y="1557723"/>
                </a:lnTo>
                <a:lnTo>
                  <a:pt x="1644848" y="1578722"/>
                </a:lnTo>
                <a:lnTo>
                  <a:pt x="1638316" y="1588643"/>
                </a:lnTo>
                <a:lnTo>
                  <a:pt x="1627817" y="1594993"/>
                </a:lnTo>
                <a:lnTo>
                  <a:pt x="1602833" y="1604252"/>
                </a:lnTo>
                <a:lnTo>
                  <a:pt x="1595607" y="1610072"/>
                </a:lnTo>
                <a:lnTo>
                  <a:pt x="1578841" y="1641224"/>
                </a:lnTo>
                <a:lnTo>
                  <a:pt x="1552005" y="1666819"/>
                </a:lnTo>
                <a:lnTo>
                  <a:pt x="1552005" y="1666819"/>
                </a:lnTo>
                <a:lnTo>
                  <a:pt x="1547772" y="1669911"/>
                </a:lnTo>
                <a:lnTo>
                  <a:pt x="1547772" y="1669911"/>
                </a:lnTo>
                <a:lnTo>
                  <a:pt x="1534445" y="1673714"/>
                </a:lnTo>
                <a:lnTo>
                  <a:pt x="1500119" y="1660288"/>
                </a:lnTo>
                <a:lnTo>
                  <a:pt x="1477433" y="1660817"/>
                </a:lnTo>
                <a:lnTo>
                  <a:pt x="1471266" y="1651640"/>
                </a:lnTo>
                <a:lnTo>
                  <a:pt x="1466157" y="1648912"/>
                </a:lnTo>
                <a:lnTo>
                  <a:pt x="1459444" y="1649706"/>
                </a:lnTo>
                <a:lnTo>
                  <a:pt x="1448051" y="1655609"/>
                </a:lnTo>
                <a:lnTo>
                  <a:pt x="1437568" y="1655443"/>
                </a:lnTo>
                <a:lnTo>
                  <a:pt x="1433401" y="1653790"/>
                </a:lnTo>
                <a:lnTo>
                  <a:pt x="1428028" y="1645837"/>
                </a:lnTo>
                <a:lnTo>
                  <a:pt x="1422025" y="1641951"/>
                </a:lnTo>
                <a:lnTo>
                  <a:pt x="1413113" y="1639306"/>
                </a:lnTo>
                <a:lnTo>
                  <a:pt x="1382673" y="1635999"/>
                </a:lnTo>
                <a:lnTo>
                  <a:pt x="1369346" y="1630261"/>
                </a:lnTo>
                <a:lnTo>
                  <a:pt x="1364055" y="1621696"/>
                </a:lnTo>
                <a:lnTo>
                  <a:pt x="1352398" y="1614206"/>
                </a:lnTo>
                <a:lnTo>
                  <a:pt x="1349488" y="1609345"/>
                </a:lnTo>
                <a:lnTo>
                  <a:pt x="1350546" y="1603425"/>
                </a:lnTo>
                <a:lnTo>
                  <a:pt x="1346842" y="1599010"/>
                </a:lnTo>
                <a:lnTo>
                  <a:pt x="1336789" y="1593901"/>
                </a:lnTo>
                <a:lnTo>
                  <a:pt x="1331134" y="1587816"/>
                </a:lnTo>
                <a:lnTo>
                  <a:pt x="1317195" y="1586477"/>
                </a:lnTo>
                <a:lnTo>
                  <a:pt x="1306348" y="1577747"/>
                </a:lnTo>
                <a:lnTo>
                  <a:pt x="1299536" y="1579152"/>
                </a:lnTo>
                <a:lnTo>
                  <a:pt x="1287003" y="1570521"/>
                </a:lnTo>
                <a:lnTo>
                  <a:pt x="1283299" y="1574572"/>
                </a:lnTo>
                <a:lnTo>
                  <a:pt x="1286755" y="1582839"/>
                </a:lnTo>
                <a:lnTo>
                  <a:pt x="1283448" y="1587254"/>
                </a:lnTo>
                <a:lnTo>
                  <a:pt x="1270220" y="1585501"/>
                </a:lnTo>
                <a:lnTo>
                  <a:pt x="1251254" y="1598829"/>
                </a:lnTo>
                <a:lnTo>
                  <a:pt x="1229280" y="1601904"/>
                </a:lnTo>
                <a:lnTo>
                  <a:pt x="1221955" y="1610023"/>
                </a:lnTo>
                <a:lnTo>
                  <a:pt x="1209786" y="1617099"/>
                </a:lnTo>
                <a:lnTo>
                  <a:pt x="1180833" y="1618753"/>
                </a:lnTo>
                <a:lnTo>
                  <a:pt x="1172714" y="1611428"/>
                </a:lnTo>
                <a:lnTo>
                  <a:pt x="1168300" y="1598531"/>
                </a:lnTo>
                <a:lnTo>
                  <a:pt x="1157982" y="1595224"/>
                </a:lnTo>
                <a:lnTo>
                  <a:pt x="1150822" y="1588875"/>
                </a:lnTo>
                <a:lnTo>
                  <a:pt x="1148094" y="1583666"/>
                </a:lnTo>
                <a:lnTo>
                  <a:pt x="1143680" y="1584542"/>
                </a:lnTo>
                <a:lnTo>
                  <a:pt x="1136884" y="1568405"/>
                </a:lnTo>
                <a:lnTo>
                  <a:pt x="1133180" y="1566106"/>
                </a:lnTo>
                <a:lnTo>
                  <a:pt x="1128335" y="1566900"/>
                </a:lnTo>
                <a:lnTo>
                  <a:pt x="1124102" y="1559393"/>
                </a:lnTo>
                <a:lnTo>
                  <a:pt x="1113768" y="1550845"/>
                </a:lnTo>
                <a:lnTo>
                  <a:pt x="1106261" y="1548811"/>
                </a:lnTo>
                <a:lnTo>
                  <a:pt x="1103980" y="1543437"/>
                </a:lnTo>
                <a:lnTo>
                  <a:pt x="1100673" y="1543255"/>
                </a:lnTo>
                <a:lnTo>
                  <a:pt x="1096357" y="1539535"/>
                </a:lnTo>
                <a:lnTo>
                  <a:pt x="1091496" y="1540064"/>
                </a:lnTo>
                <a:lnTo>
                  <a:pt x="1087445" y="1542197"/>
                </a:lnTo>
                <a:lnTo>
                  <a:pt x="1072696" y="1558963"/>
                </a:lnTo>
                <a:lnTo>
                  <a:pt x="1106510" y="1586312"/>
                </a:lnTo>
                <a:lnTo>
                  <a:pt x="1121755" y="1603690"/>
                </a:lnTo>
                <a:lnTo>
                  <a:pt x="1152559" y="1623912"/>
                </a:lnTo>
                <a:lnTo>
                  <a:pt x="1160595" y="1633518"/>
                </a:lnTo>
                <a:lnTo>
                  <a:pt x="1163588" y="1643753"/>
                </a:lnTo>
                <a:lnTo>
                  <a:pt x="1160281" y="1651161"/>
                </a:lnTo>
                <a:lnTo>
                  <a:pt x="1131510" y="1675434"/>
                </a:lnTo>
                <a:lnTo>
                  <a:pt x="1124185" y="1685851"/>
                </a:lnTo>
                <a:lnTo>
                  <a:pt x="1123474" y="1696268"/>
                </a:lnTo>
                <a:lnTo>
                  <a:pt x="1131742" y="1749906"/>
                </a:lnTo>
                <a:lnTo>
                  <a:pt x="1130766" y="1761034"/>
                </a:lnTo>
                <a:lnTo>
                  <a:pt x="1126269" y="1767466"/>
                </a:lnTo>
                <a:lnTo>
                  <a:pt x="1118960" y="1773039"/>
                </a:lnTo>
                <a:lnTo>
                  <a:pt x="1094770" y="1781852"/>
                </a:lnTo>
                <a:lnTo>
                  <a:pt x="1090090" y="1796518"/>
                </a:lnTo>
                <a:lnTo>
                  <a:pt x="1087875" y="1818013"/>
                </a:lnTo>
                <a:lnTo>
                  <a:pt x="1089826" y="1824627"/>
                </a:lnTo>
                <a:lnTo>
                  <a:pt x="1096274" y="1829835"/>
                </a:lnTo>
                <a:lnTo>
                  <a:pt x="1087528" y="1836995"/>
                </a:lnTo>
                <a:lnTo>
                  <a:pt x="1087875" y="1848735"/>
                </a:lnTo>
                <a:lnTo>
                  <a:pt x="1082766" y="1860011"/>
                </a:lnTo>
                <a:lnTo>
                  <a:pt x="1085229" y="1865303"/>
                </a:lnTo>
                <a:lnTo>
                  <a:pt x="1084452" y="1868312"/>
                </a:lnTo>
                <a:lnTo>
                  <a:pt x="1073407" y="1871040"/>
                </a:lnTo>
                <a:lnTo>
                  <a:pt x="1069174" y="1874496"/>
                </a:lnTo>
                <a:lnTo>
                  <a:pt x="1068380" y="1879076"/>
                </a:lnTo>
                <a:lnTo>
                  <a:pt x="1070679" y="1885872"/>
                </a:lnTo>
                <a:lnTo>
                  <a:pt x="1068728" y="1898587"/>
                </a:lnTo>
                <a:lnTo>
                  <a:pt x="1055599" y="1904936"/>
                </a:lnTo>
                <a:lnTo>
                  <a:pt x="1055153" y="1908375"/>
                </a:lnTo>
                <a:lnTo>
                  <a:pt x="1059468" y="1917817"/>
                </a:lnTo>
                <a:lnTo>
                  <a:pt x="1054888" y="1922777"/>
                </a:lnTo>
                <a:lnTo>
                  <a:pt x="1053466" y="1929838"/>
                </a:lnTo>
                <a:lnTo>
                  <a:pt x="1048621" y="1933376"/>
                </a:lnTo>
                <a:lnTo>
                  <a:pt x="1030168" y="1931425"/>
                </a:lnTo>
                <a:lnTo>
                  <a:pt x="1030615" y="1926051"/>
                </a:lnTo>
                <a:lnTo>
                  <a:pt x="1021884" y="1921091"/>
                </a:lnTo>
                <a:lnTo>
                  <a:pt x="1018577" y="1914477"/>
                </a:lnTo>
                <a:lnTo>
                  <a:pt x="1008955" y="1904870"/>
                </a:lnTo>
                <a:lnTo>
                  <a:pt x="1008607" y="1930102"/>
                </a:lnTo>
                <a:lnTo>
                  <a:pt x="1006573" y="1939725"/>
                </a:lnTo>
                <a:lnTo>
                  <a:pt x="1009748" y="1957996"/>
                </a:lnTo>
                <a:lnTo>
                  <a:pt x="1009748" y="1972878"/>
                </a:lnTo>
                <a:lnTo>
                  <a:pt x="1004457" y="1994852"/>
                </a:lnTo>
                <a:lnTo>
                  <a:pt x="1003316" y="2023887"/>
                </a:lnTo>
                <a:lnTo>
                  <a:pt x="996157" y="2036950"/>
                </a:lnTo>
                <a:lnTo>
                  <a:pt x="979622" y="2035875"/>
                </a:lnTo>
                <a:lnTo>
                  <a:pt x="964278" y="2042588"/>
                </a:lnTo>
                <a:lnTo>
                  <a:pt x="956589" y="2041530"/>
                </a:lnTo>
                <a:lnTo>
                  <a:pt x="936218" y="2032535"/>
                </a:lnTo>
                <a:lnTo>
                  <a:pt x="922709" y="2035462"/>
                </a:lnTo>
                <a:lnTo>
                  <a:pt x="902686" y="2050012"/>
                </a:lnTo>
                <a:lnTo>
                  <a:pt x="860324" y="2097566"/>
                </a:lnTo>
                <a:lnTo>
                  <a:pt x="853892" y="2102064"/>
                </a:lnTo>
                <a:lnTo>
                  <a:pt x="843822" y="2105371"/>
                </a:lnTo>
                <a:lnTo>
                  <a:pt x="826791" y="2107487"/>
                </a:lnTo>
                <a:lnTo>
                  <a:pt x="809942" y="2107206"/>
                </a:lnTo>
                <a:lnTo>
                  <a:pt x="794234" y="2102626"/>
                </a:lnTo>
                <a:lnTo>
                  <a:pt x="786463" y="2103601"/>
                </a:lnTo>
                <a:lnTo>
                  <a:pt x="782759" y="2099368"/>
                </a:lnTo>
                <a:lnTo>
                  <a:pt x="782064" y="2094408"/>
                </a:lnTo>
                <a:lnTo>
                  <a:pt x="786909" y="2083627"/>
                </a:lnTo>
                <a:lnTo>
                  <a:pt x="786992" y="2077013"/>
                </a:lnTo>
                <a:lnTo>
                  <a:pt x="782941" y="2071193"/>
                </a:lnTo>
                <a:lnTo>
                  <a:pt x="772689" y="2065985"/>
                </a:lnTo>
                <a:lnTo>
                  <a:pt x="769168" y="2057602"/>
                </a:lnTo>
                <a:lnTo>
                  <a:pt x="745176" y="2058924"/>
                </a:lnTo>
                <a:lnTo>
                  <a:pt x="712106" y="2064927"/>
                </a:lnTo>
                <a:lnTo>
                  <a:pt x="679913" y="2061223"/>
                </a:lnTo>
                <a:lnTo>
                  <a:pt x="628010" y="2061388"/>
                </a:lnTo>
                <a:lnTo>
                  <a:pt x="610979" y="2059288"/>
                </a:lnTo>
                <a:lnTo>
                  <a:pt x="610979" y="2059288"/>
                </a:lnTo>
                <a:lnTo>
                  <a:pt x="602415" y="2015785"/>
                </a:lnTo>
                <a:lnTo>
                  <a:pt x="602415" y="2015785"/>
                </a:lnTo>
                <a:lnTo>
                  <a:pt x="597570" y="1977292"/>
                </a:lnTo>
                <a:lnTo>
                  <a:pt x="589815" y="1946852"/>
                </a:lnTo>
                <a:lnTo>
                  <a:pt x="577976" y="1926646"/>
                </a:lnTo>
                <a:lnTo>
                  <a:pt x="569511" y="1905912"/>
                </a:lnTo>
                <a:lnTo>
                  <a:pt x="562897" y="1902605"/>
                </a:lnTo>
                <a:lnTo>
                  <a:pt x="526901" y="1905069"/>
                </a:lnTo>
                <a:lnTo>
                  <a:pt x="513491" y="1903415"/>
                </a:lnTo>
                <a:lnTo>
                  <a:pt x="500164" y="1898653"/>
                </a:lnTo>
                <a:lnTo>
                  <a:pt x="469112" y="1881523"/>
                </a:lnTo>
                <a:lnTo>
                  <a:pt x="455520" y="1871288"/>
                </a:lnTo>
                <a:lnTo>
                  <a:pt x="437150" y="1852240"/>
                </a:lnTo>
                <a:lnTo>
                  <a:pt x="419342" y="1845709"/>
                </a:lnTo>
                <a:lnTo>
                  <a:pt x="414662" y="1836086"/>
                </a:lnTo>
                <a:lnTo>
                  <a:pt x="412711" y="1825851"/>
                </a:lnTo>
                <a:lnTo>
                  <a:pt x="407156" y="1818790"/>
                </a:lnTo>
                <a:lnTo>
                  <a:pt x="389067" y="1807679"/>
                </a:lnTo>
                <a:lnTo>
                  <a:pt x="349714" y="1788614"/>
                </a:lnTo>
                <a:lnTo>
                  <a:pt x="321473" y="1763101"/>
                </a:lnTo>
                <a:lnTo>
                  <a:pt x="301532" y="1741226"/>
                </a:lnTo>
                <a:lnTo>
                  <a:pt x="302408" y="1738134"/>
                </a:lnTo>
                <a:lnTo>
                  <a:pt x="338156" y="1710785"/>
                </a:lnTo>
                <a:lnTo>
                  <a:pt x="351830" y="1705213"/>
                </a:lnTo>
                <a:lnTo>
                  <a:pt x="370895" y="1701162"/>
                </a:lnTo>
                <a:lnTo>
                  <a:pt x="377509" y="1696483"/>
                </a:lnTo>
                <a:lnTo>
                  <a:pt x="378815" y="1693043"/>
                </a:lnTo>
                <a:lnTo>
                  <a:pt x="359767" y="1677517"/>
                </a:lnTo>
                <a:lnTo>
                  <a:pt x="335875" y="1639950"/>
                </a:lnTo>
                <a:lnTo>
                  <a:pt x="330236" y="1637123"/>
                </a:lnTo>
                <a:lnTo>
                  <a:pt x="323788" y="1637834"/>
                </a:lnTo>
                <a:lnTo>
                  <a:pt x="291842" y="1650185"/>
                </a:lnTo>
                <a:lnTo>
                  <a:pt x="277110" y="1653625"/>
                </a:lnTo>
                <a:lnTo>
                  <a:pt x="269785" y="1650979"/>
                </a:lnTo>
                <a:lnTo>
                  <a:pt x="265552" y="1636941"/>
                </a:lnTo>
                <a:lnTo>
                  <a:pt x="262642" y="1633866"/>
                </a:lnTo>
                <a:lnTo>
                  <a:pt x="192485" y="1628393"/>
                </a:lnTo>
                <a:lnTo>
                  <a:pt x="226993" y="1600284"/>
                </a:lnTo>
                <a:lnTo>
                  <a:pt x="240849" y="1592165"/>
                </a:lnTo>
                <a:lnTo>
                  <a:pt x="248174" y="1592694"/>
                </a:lnTo>
                <a:lnTo>
                  <a:pt x="272513" y="1601871"/>
                </a:lnTo>
                <a:lnTo>
                  <a:pt x="284088" y="1603524"/>
                </a:lnTo>
                <a:lnTo>
                  <a:pt x="295397" y="1591619"/>
                </a:lnTo>
                <a:lnTo>
                  <a:pt x="312511" y="1588610"/>
                </a:lnTo>
                <a:lnTo>
                  <a:pt x="317009" y="1584642"/>
                </a:lnTo>
                <a:lnTo>
                  <a:pt x="316479" y="1573067"/>
                </a:lnTo>
                <a:lnTo>
                  <a:pt x="282153" y="1524885"/>
                </a:lnTo>
                <a:lnTo>
                  <a:pt x="270678" y="1504498"/>
                </a:lnTo>
                <a:lnTo>
                  <a:pt x="239890" y="1470436"/>
                </a:lnTo>
                <a:lnTo>
                  <a:pt x="224447" y="1436193"/>
                </a:lnTo>
                <a:lnTo>
                  <a:pt x="206970" y="1419658"/>
                </a:lnTo>
                <a:lnTo>
                  <a:pt x="193295" y="1398477"/>
                </a:lnTo>
                <a:lnTo>
                  <a:pt x="185623" y="1380289"/>
                </a:lnTo>
                <a:lnTo>
                  <a:pt x="182531" y="1364663"/>
                </a:lnTo>
                <a:lnTo>
                  <a:pt x="182713" y="1354329"/>
                </a:lnTo>
                <a:lnTo>
                  <a:pt x="176794" y="1343929"/>
                </a:lnTo>
                <a:lnTo>
                  <a:pt x="164872" y="1330866"/>
                </a:lnTo>
                <a:lnTo>
                  <a:pt x="159316" y="1319044"/>
                </a:lnTo>
                <a:lnTo>
                  <a:pt x="160970" y="1289397"/>
                </a:lnTo>
                <a:lnTo>
                  <a:pt x="148982" y="1262826"/>
                </a:lnTo>
                <a:lnTo>
                  <a:pt x="151628" y="1258246"/>
                </a:lnTo>
                <a:lnTo>
                  <a:pt x="147726" y="1251185"/>
                </a:lnTo>
                <a:lnTo>
                  <a:pt x="149693" y="1241480"/>
                </a:lnTo>
                <a:lnTo>
                  <a:pt x="148718" y="1234766"/>
                </a:lnTo>
                <a:lnTo>
                  <a:pt x="137854" y="1220464"/>
                </a:lnTo>
                <a:lnTo>
                  <a:pt x="137061" y="1212097"/>
                </a:lnTo>
                <a:lnTo>
                  <a:pt x="135920" y="1209352"/>
                </a:lnTo>
                <a:lnTo>
                  <a:pt x="131935" y="1207583"/>
                </a:lnTo>
                <a:lnTo>
                  <a:pt x="124263" y="1186502"/>
                </a:lnTo>
                <a:lnTo>
                  <a:pt x="115797" y="1173604"/>
                </a:lnTo>
                <a:lnTo>
                  <a:pt x="108819" y="1166990"/>
                </a:lnTo>
                <a:lnTo>
                  <a:pt x="107050" y="1157731"/>
                </a:lnTo>
                <a:lnTo>
                  <a:pt x="102470" y="1152771"/>
                </a:lnTo>
                <a:lnTo>
                  <a:pt x="102024" y="1144305"/>
                </a:lnTo>
                <a:lnTo>
                  <a:pt x="94798" y="1132135"/>
                </a:lnTo>
                <a:lnTo>
                  <a:pt x="87291" y="1130267"/>
                </a:lnTo>
                <a:lnTo>
                  <a:pt x="83058" y="1122942"/>
                </a:lnTo>
                <a:lnTo>
                  <a:pt x="78098" y="1120478"/>
                </a:lnTo>
                <a:lnTo>
                  <a:pt x="71914" y="1112972"/>
                </a:lnTo>
                <a:lnTo>
                  <a:pt x="56553" y="1103051"/>
                </a:lnTo>
                <a:lnTo>
                  <a:pt x="45888" y="1100934"/>
                </a:lnTo>
                <a:lnTo>
                  <a:pt x="41110" y="1096073"/>
                </a:lnTo>
                <a:lnTo>
                  <a:pt x="24972" y="1094122"/>
                </a:lnTo>
                <a:lnTo>
                  <a:pt x="21450" y="1091923"/>
                </a:lnTo>
                <a:lnTo>
                  <a:pt x="15878" y="1093775"/>
                </a:lnTo>
                <a:lnTo>
                  <a:pt x="10057" y="1091923"/>
                </a:lnTo>
                <a:lnTo>
                  <a:pt x="-624" y="1092287"/>
                </a:lnTo>
                <a:lnTo>
                  <a:pt x="6353" y="1077091"/>
                </a:lnTo>
                <a:lnTo>
                  <a:pt x="12967" y="1070742"/>
                </a:lnTo>
                <a:lnTo>
                  <a:pt x="36794" y="1055662"/>
                </a:lnTo>
                <a:lnTo>
                  <a:pt x="52072" y="1038714"/>
                </a:lnTo>
                <a:lnTo>
                  <a:pt x="56206" y="1027851"/>
                </a:lnTo>
                <a:lnTo>
                  <a:pt x="64473" y="976246"/>
                </a:lnTo>
                <a:lnTo>
                  <a:pt x="84761" y="939092"/>
                </a:lnTo>
                <a:lnTo>
                  <a:pt x="79801" y="925236"/>
                </a:lnTo>
                <a:lnTo>
                  <a:pt x="80247" y="921714"/>
                </a:lnTo>
                <a:lnTo>
                  <a:pt x="83554" y="918887"/>
                </a:lnTo>
                <a:lnTo>
                  <a:pt x="90532" y="918887"/>
                </a:lnTo>
                <a:lnTo>
                  <a:pt x="105082" y="924079"/>
                </a:lnTo>
                <a:lnTo>
                  <a:pt x="116293" y="943143"/>
                </a:lnTo>
                <a:lnTo>
                  <a:pt x="124858" y="944284"/>
                </a:lnTo>
                <a:lnTo>
                  <a:pt x="132630" y="949856"/>
                </a:lnTo>
                <a:lnTo>
                  <a:pt x="147875" y="943937"/>
                </a:lnTo>
                <a:lnTo>
                  <a:pt x="155299" y="944284"/>
                </a:lnTo>
                <a:lnTo>
                  <a:pt x="158390" y="939886"/>
                </a:lnTo>
                <a:lnTo>
                  <a:pt x="161929" y="939886"/>
                </a:lnTo>
                <a:lnTo>
                  <a:pt x="162888" y="935206"/>
                </a:lnTo>
                <a:lnTo>
                  <a:pt x="169237" y="932263"/>
                </a:lnTo>
                <a:lnTo>
                  <a:pt x="169072" y="925219"/>
                </a:lnTo>
                <a:lnTo>
                  <a:pt x="177984" y="925219"/>
                </a:lnTo>
                <a:lnTo>
                  <a:pt x="183358" y="919300"/>
                </a:lnTo>
                <a:lnTo>
                  <a:pt x="182465" y="910768"/>
                </a:lnTo>
                <a:lnTo>
                  <a:pt x="193312" y="907775"/>
                </a:lnTo>
                <a:lnTo>
                  <a:pt x="194106" y="900814"/>
                </a:lnTo>
                <a:lnTo>
                  <a:pt x="197413" y="901327"/>
                </a:lnTo>
                <a:lnTo>
                  <a:pt x="216560" y="922160"/>
                </a:lnTo>
                <a:lnTo>
                  <a:pt x="226481" y="926211"/>
                </a:lnTo>
                <a:lnTo>
                  <a:pt x="230978" y="925600"/>
                </a:lnTo>
                <a:lnTo>
                  <a:pt x="257632" y="911214"/>
                </a:lnTo>
                <a:lnTo>
                  <a:pt x="298225" y="881915"/>
                </a:lnTo>
                <a:lnTo>
                  <a:pt x="348176" y="890397"/>
                </a:lnTo>
                <a:lnTo>
                  <a:pt x="371987" y="900450"/>
                </a:lnTo>
                <a:lnTo>
                  <a:pt x="381792" y="901327"/>
                </a:lnTo>
                <a:lnTo>
                  <a:pt x="385098" y="898417"/>
                </a:lnTo>
                <a:lnTo>
                  <a:pt x="382006" y="870539"/>
                </a:lnTo>
                <a:lnTo>
                  <a:pt x="378303" y="859593"/>
                </a:lnTo>
                <a:lnTo>
                  <a:pt x="354112" y="841950"/>
                </a:lnTo>
                <a:lnTo>
                  <a:pt x="320414" y="825531"/>
                </a:lnTo>
                <a:lnTo>
                  <a:pt x="302491" y="805326"/>
                </a:lnTo>
                <a:lnTo>
                  <a:pt x="294984" y="802234"/>
                </a:lnTo>
                <a:lnTo>
                  <a:pt x="288023" y="802052"/>
                </a:lnTo>
                <a:lnTo>
                  <a:pt x="236765" y="811328"/>
                </a:lnTo>
                <a:lnTo>
                  <a:pt x="222744" y="805954"/>
                </a:lnTo>
                <a:lnTo>
                  <a:pt x="211715" y="795703"/>
                </a:lnTo>
                <a:lnTo>
                  <a:pt x="193527" y="774356"/>
                </a:lnTo>
                <a:lnTo>
                  <a:pt x="189559" y="763592"/>
                </a:lnTo>
                <a:lnTo>
                  <a:pt x="202009" y="739666"/>
                </a:lnTo>
                <a:lnTo>
                  <a:pt x="200686" y="729349"/>
                </a:lnTo>
                <a:lnTo>
                  <a:pt x="196090" y="718502"/>
                </a:lnTo>
                <a:lnTo>
                  <a:pt x="196619" y="711425"/>
                </a:lnTo>
                <a:lnTo>
                  <a:pt x="208094" y="691848"/>
                </a:lnTo>
                <a:lnTo>
                  <a:pt x="209152" y="677893"/>
                </a:lnTo>
                <a:lnTo>
                  <a:pt x="222198" y="649668"/>
                </a:lnTo>
                <a:lnTo>
                  <a:pt x="224860" y="637134"/>
                </a:lnTo>
                <a:lnTo>
                  <a:pt x="224066" y="629991"/>
                </a:lnTo>
                <a:lnTo>
                  <a:pt x="215254" y="622931"/>
                </a:lnTo>
                <a:lnTo>
                  <a:pt x="201216" y="625924"/>
                </a:lnTo>
                <a:lnTo>
                  <a:pt x="187889" y="636688"/>
                </a:lnTo>
                <a:lnTo>
                  <a:pt x="162557" y="668104"/>
                </a:lnTo>
                <a:lnTo>
                  <a:pt x="155497" y="673213"/>
                </a:lnTo>
                <a:lnTo>
                  <a:pt x="148536" y="672602"/>
                </a:lnTo>
                <a:lnTo>
                  <a:pt x="142352" y="667476"/>
                </a:lnTo>
                <a:lnTo>
                  <a:pt x="138648" y="653537"/>
                </a:lnTo>
                <a:lnTo>
                  <a:pt x="138912" y="639069"/>
                </a:lnTo>
                <a:lnTo>
                  <a:pt x="144468" y="610646"/>
                </a:lnTo>
                <a:lnTo>
                  <a:pt x="143327" y="598559"/>
                </a:lnTo>
                <a:lnTo>
                  <a:pt x="137672" y="592391"/>
                </a:lnTo>
                <a:lnTo>
                  <a:pt x="131058" y="588952"/>
                </a:lnTo>
                <a:lnTo>
                  <a:pt x="103793" y="582338"/>
                </a:lnTo>
                <a:lnTo>
                  <a:pt x="95310" y="573525"/>
                </a:lnTo>
                <a:lnTo>
                  <a:pt x="94517" y="562133"/>
                </a:lnTo>
                <a:lnTo>
                  <a:pt x="106868" y="545598"/>
                </a:lnTo>
                <a:lnTo>
                  <a:pt x="123916" y="538802"/>
                </a:lnTo>
                <a:lnTo>
                  <a:pt x="162111" y="528650"/>
                </a:lnTo>
                <a:lnTo>
                  <a:pt x="180812" y="517241"/>
                </a:lnTo>
                <a:lnTo>
                  <a:pt x="188136" y="520333"/>
                </a:lnTo>
                <a:lnTo>
                  <a:pt x="199066" y="521127"/>
                </a:lnTo>
                <a:lnTo>
                  <a:pt x="211599" y="517423"/>
                </a:lnTo>
                <a:lnTo>
                  <a:pt x="222016" y="508329"/>
                </a:lnTo>
                <a:lnTo>
                  <a:pt x="239659" y="487594"/>
                </a:lnTo>
                <a:lnTo>
                  <a:pt x="249365" y="480716"/>
                </a:lnTo>
                <a:lnTo>
                  <a:pt x="259682" y="484023"/>
                </a:lnTo>
                <a:lnTo>
                  <a:pt x="265866" y="490901"/>
                </a:lnTo>
                <a:lnTo>
                  <a:pt x="285989" y="491265"/>
                </a:lnTo>
                <a:lnTo>
                  <a:pt x="298605" y="500524"/>
                </a:lnTo>
                <a:lnTo>
                  <a:pt x="305500" y="498226"/>
                </a:lnTo>
                <a:lnTo>
                  <a:pt x="312379" y="492588"/>
                </a:lnTo>
                <a:lnTo>
                  <a:pt x="325705" y="474400"/>
                </a:lnTo>
                <a:lnTo>
                  <a:pt x="338669" y="463718"/>
                </a:lnTo>
                <a:lnTo>
                  <a:pt x="343265" y="454095"/>
                </a:lnTo>
                <a:lnTo>
                  <a:pt x="346572" y="439098"/>
                </a:lnTo>
                <a:lnTo>
                  <a:pt x="334568" y="442008"/>
                </a:lnTo>
                <a:lnTo>
                  <a:pt x="326615" y="438304"/>
                </a:lnTo>
                <a:lnTo>
                  <a:pt x="322382" y="439098"/>
                </a:lnTo>
                <a:lnTo>
                  <a:pt x="313834" y="436452"/>
                </a:lnTo>
                <a:lnTo>
                  <a:pt x="307038" y="442967"/>
                </a:lnTo>
                <a:lnTo>
                  <a:pt x="302441" y="443777"/>
                </a:lnTo>
                <a:lnTo>
                  <a:pt x="275986" y="435659"/>
                </a:lnTo>
                <a:lnTo>
                  <a:pt x="267520" y="429293"/>
                </a:lnTo>
                <a:lnTo>
                  <a:pt x="262559" y="428334"/>
                </a:lnTo>
                <a:lnTo>
                  <a:pt x="257979" y="423291"/>
                </a:lnTo>
                <a:lnTo>
                  <a:pt x="249580" y="423555"/>
                </a:lnTo>
                <a:lnTo>
                  <a:pt x="242453" y="419322"/>
                </a:lnTo>
                <a:lnTo>
                  <a:pt x="235294" y="421802"/>
                </a:lnTo>
                <a:lnTo>
                  <a:pt x="224695" y="421802"/>
                </a:lnTo>
                <a:lnTo>
                  <a:pt x="216857" y="427540"/>
                </a:lnTo>
                <a:lnTo>
                  <a:pt x="210938" y="429293"/>
                </a:lnTo>
                <a:lnTo>
                  <a:pt x="204489" y="424531"/>
                </a:lnTo>
                <a:lnTo>
                  <a:pt x="198239" y="422877"/>
                </a:lnTo>
                <a:lnTo>
                  <a:pt x="190915" y="427110"/>
                </a:lnTo>
                <a:lnTo>
                  <a:pt x="183672" y="427474"/>
                </a:lnTo>
                <a:lnTo>
                  <a:pt x="171139" y="432319"/>
                </a:lnTo>
                <a:lnTo>
                  <a:pt x="159316" y="429227"/>
                </a:lnTo>
                <a:lnTo>
                  <a:pt x="134614" y="416792"/>
                </a:lnTo>
                <a:lnTo>
                  <a:pt x="132580" y="392437"/>
                </a:lnTo>
                <a:lnTo>
                  <a:pt x="120046" y="393495"/>
                </a:lnTo>
                <a:lnTo>
                  <a:pt x="112374" y="390585"/>
                </a:lnTo>
                <a:lnTo>
                  <a:pt x="76725" y="361467"/>
                </a:lnTo>
                <a:lnTo>
                  <a:pt x="49013" y="351662"/>
                </a:lnTo>
                <a:lnTo>
                  <a:pt x="49013" y="351662"/>
                </a:lnTo>
                <a:lnTo>
                  <a:pt x="73815" y="329340"/>
                </a:lnTo>
                <a:lnTo>
                  <a:pt x="74245" y="322892"/>
                </a:lnTo>
                <a:lnTo>
                  <a:pt x="71252" y="318311"/>
                </a:lnTo>
                <a:lnTo>
                  <a:pt x="71418" y="314426"/>
                </a:lnTo>
                <a:lnTo>
                  <a:pt x="79090" y="299164"/>
                </a:lnTo>
                <a:lnTo>
                  <a:pt x="93310" y="291310"/>
                </a:lnTo>
                <a:lnTo>
                  <a:pt x="93475" y="283638"/>
                </a:lnTo>
                <a:lnTo>
                  <a:pt x="85009" y="280331"/>
                </a:lnTo>
                <a:lnTo>
                  <a:pt x="83769" y="277338"/>
                </a:lnTo>
                <a:lnTo>
                  <a:pt x="87208" y="270443"/>
                </a:lnTo>
                <a:lnTo>
                  <a:pt x="87572" y="257216"/>
                </a:lnTo>
                <a:lnTo>
                  <a:pt x="95509" y="253594"/>
                </a:lnTo>
                <a:lnTo>
                  <a:pt x="105562" y="254735"/>
                </a:lnTo>
                <a:lnTo>
                  <a:pt x="110522" y="260026"/>
                </a:lnTo>
                <a:lnTo>
                  <a:pt x="115813" y="257216"/>
                </a:lnTo>
                <a:lnTo>
                  <a:pt x="118095" y="251643"/>
                </a:lnTo>
                <a:lnTo>
                  <a:pt x="117930" y="244848"/>
                </a:lnTo>
                <a:lnTo>
                  <a:pt x="125602" y="233472"/>
                </a:lnTo>
                <a:lnTo>
                  <a:pt x="127256" y="214060"/>
                </a:lnTo>
                <a:lnTo>
                  <a:pt x="133704" y="206735"/>
                </a:lnTo>
                <a:lnTo>
                  <a:pt x="139706" y="191639"/>
                </a:lnTo>
                <a:lnTo>
                  <a:pt x="146948" y="185819"/>
                </a:lnTo>
                <a:lnTo>
                  <a:pt x="152422" y="186877"/>
                </a:lnTo>
                <a:lnTo>
                  <a:pt x="157266" y="192350"/>
                </a:lnTo>
                <a:lnTo>
                  <a:pt x="162987" y="190696"/>
                </a:lnTo>
                <a:lnTo>
                  <a:pt x="165550" y="182131"/>
                </a:lnTo>
                <a:lnTo>
                  <a:pt x="173421" y="176840"/>
                </a:lnTo>
                <a:lnTo>
                  <a:pt x="169171" y="169069"/>
                </a:lnTo>
                <a:lnTo>
                  <a:pt x="171304" y="162720"/>
                </a:lnTo>
                <a:lnTo>
                  <a:pt x="174611" y="159710"/>
                </a:lnTo>
                <a:lnTo>
                  <a:pt x="184416" y="160339"/>
                </a:lnTo>
                <a:lnTo>
                  <a:pt x="191725" y="154072"/>
                </a:lnTo>
                <a:lnTo>
                  <a:pt x="196404" y="158123"/>
                </a:lnTo>
                <a:lnTo>
                  <a:pt x="204671" y="177964"/>
                </a:lnTo>
                <a:lnTo>
                  <a:pt x="210773" y="179105"/>
                </a:lnTo>
                <a:lnTo>
                  <a:pt x="223653" y="188629"/>
                </a:lnTo>
                <a:lnTo>
                  <a:pt x="233095" y="190762"/>
                </a:lnTo>
                <a:lnTo>
                  <a:pt x="249497" y="182197"/>
                </a:lnTo>
                <a:lnTo>
                  <a:pt x="256309" y="187307"/>
                </a:lnTo>
                <a:lnTo>
                  <a:pt x="259931" y="195161"/>
                </a:lnTo>
                <a:lnTo>
                  <a:pt x="268396" y="201874"/>
                </a:lnTo>
                <a:lnTo>
                  <a:pt x="275357" y="203197"/>
                </a:lnTo>
                <a:lnTo>
                  <a:pt x="280318" y="213961"/>
                </a:lnTo>
                <a:lnTo>
                  <a:pt x="284468" y="213432"/>
                </a:lnTo>
                <a:lnTo>
                  <a:pt x="294703" y="220492"/>
                </a:lnTo>
                <a:lnTo>
                  <a:pt x="302970" y="218838"/>
                </a:lnTo>
                <a:lnTo>
                  <a:pt x="309336" y="224229"/>
                </a:lnTo>
                <a:lnTo>
                  <a:pt x="320183" y="224229"/>
                </a:lnTo>
                <a:lnTo>
                  <a:pt x="322481" y="220773"/>
                </a:lnTo>
                <a:lnTo>
                  <a:pt x="321340" y="212043"/>
                </a:lnTo>
                <a:lnTo>
                  <a:pt x="322994" y="206933"/>
                </a:lnTo>
                <a:lnTo>
                  <a:pt x="332518" y="200320"/>
                </a:lnTo>
                <a:lnTo>
                  <a:pt x="342670" y="200320"/>
                </a:lnTo>
                <a:lnTo>
                  <a:pt x="356956" y="191854"/>
                </a:lnTo>
                <a:lnTo>
                  <a:pt x="365703" y="183586"/>
                </a:lnTo>
                <a:lnTo>
                  <a:pt x="376368" y="181371"/>
                </a:lnTo>
                <a:lnTo>
                  <a:pt x="401617" y="169631"/>
                </a:lnTo>
                <a:lnTo>
                  <a:pt x="418995" y="170425"/>
                </a:lnTo>
                <a:lnTo>
                  <a:pt x="436736" y="156403"/>
                </a:lnTo>
                <a:lnTo>
                  <a:pt x="441697" y="161612"/>
                </a:lnTo>
                <a:lnTo>
                  <a:pt x="453271" y="155428"/>
                </a:lnTo>
                <a:lnTo>
                  <a:pt x="457504" y="156585"/>
                </a:lnTo>
                <a:lnTo>
                  <a:pt x="459984" y="159892"/>
                </a:lnTo>
                <a:lnTo>
                  <a:pt x="469525" y="162008"/>
                </a:lnTo>
                <a:lnTo>
                  <a:pt x="471178" y="158387"/>
                </a:lnTo>
                <a:lnTo>
                  <a:pt x="469856" y="145854"/>
                </a:lnTo>
                <a:lnTo>
                  <a:pt x="472501" y="142944"/>
                </a:lnTo>
                <a:lnTo>
                  <a:pt x="474436" y="143126"/>
                </a:lnTo>
                <a:lnTo>
                  <a:pt x="477081" y="148863"/>
                </a:lnTo>
                <a:lnTo>
                  <a:pt x="494823" y="142944"/>
                </a:lnTo>
                <a:lnTo>
                  <a:pt x="509291" y="133585"/>
                </a:lnTo>
                <a:lnTo>
                  <a:pt x="515128" y="133337"/>
                </a:lnTo>
                <a:lnTo>
                  <a:pt x="522436" y="138446"/>
                </a:lnTo>
                <a:lnTo>
                  <a:pt x="529149" y="137917"/>
                </a:lnTo>
                <a:lnTo>
                  <a:pt x="537797" y="127864"/>
                </a:lnTo>
                <a:lnTo>
                  <a:pt x="550595" y="119746"/>
                </a:lnTo>
                <a:lnTo>
                  <a:pt x="555439" y="121945"/>
                </a:lnTo>
                <a:lnTo>
                  <a:pt x="555175" y="126707"/>
                </a:lnTo>
                <a:lnTo>
                  <a:pt x="561789" y="126095"/>
                </a:lnTo>
                <a:lnTo>
                  <a:pt x="563988" y="122474"/>
                </a:lnTo>
                <a:lnTo>
                  <a:pt x="560896" y="116306"/>
                </a:lnTo>
                <a:lnTo>
                  <a:pt x="561524" y="113661"/>
                </a:lnTo>
                <a:lnTo>
                  <a:pt x="568138" y="107477"/>
                </a:lnTo>
                <a:lnTo>
                  <a:pt x="589931" y="105972"/>
                </a:lnTo>
                <a:lnTo>
                  <a:pt x="599852" y="99540"/>
                </a:lnTo>
                <a:lnTo>
                  <a:pt x="599405" y="95737"/>
                </a:lnTo>
                <a:lnTo>
                  <a:pt x="596330" y="93274"/>
                </a:lnTo>
                <a:lnTo>
                  <a:pt x="589352" y="95555"/>
                </a:lnTo>
                <a:lnTo>
                  <a:pt x="586260" y="94497"/>
                </a:lnTo>
                <a:lnTo>
                  <a:pt x="584937" y="91422"/>
                </a:lnTo>
                <a:lnTo>
                  <a:pt x="585996" y="88941"/>
                </a:lnTo>
                <a:lnTo>
                  <a:pt x="589881" y="87966"/>
                </a:lnTo>
                <a:lnTo>
                  <a:pt x="591733" y="81087"/>
                </a:lnTo>
                <a:lnTo>
                  <a:pt x="595701" y="76590"/>
                </a:lnTo>
                <a:lnTo>
                  <a:pt x="598794" y="76937"/>
                </a:lnTo>
                <a:lnTo>
                  <a:pt x="606465" y="91686"/>
                </a:lnTo>
                <a:lnTo>
                  <a:pt x="610269" y="90181"/>
                </a:lnTo>
                <a:lnTo>
                  <a:pt x="607888" y="80922"/>
                </a:lnTo>
                <a:lnTo>
                  <a:pt x="612121" y="79054"/>
                </a:lnTo>
                <a:lnTo>
                  <a:pt x="634790" y="85585"/>
                </a:lnTo>
                <a:lnTo>
                  <a:pt x="638758" y="94497"/>
                </a:lnTo>
                <a:lnTo>
                  <a:pt x="643619" y="98118"/>
                </a:lnTo>
                <a:lnTo>
                  <a:pt x="657211" y="99772"/>
                </a:lnTo>
                <a:lnTo>
                  <a:pt x="662684" y="115397"/>
                </a:lnTo>
                <a:lnTo>
                  <a:pt x="674258" y="117050"/>
                </a:lnTo>
                <a:lnTo>
                  <a:pt x="674258" y="122524"/>
                </a:lnTo>
                <a:lnTo>
                  <a:pt x="669926" y="131171"/>
                </a:lnTo>
                <a:lnTo>
                  <a:pt x="687668" y="129931"/>
                </a:lnTo>
                <a:lnTo>
                  <a:pt x="691553" y="134891"/>
                </a:lnTo>
                <a:lnTo>
                  <a:pt x="698696" y="134181"/>
                </a:lnTo>
                <a:lnTo>
                  <a:pt x="704335" y="134362"/>
                </a:lnTo>
                <a:lnTo>
                  <a:pt x="707642" y="134710"/>
                </a:lnTo>
                <a:lnTo>
                  <a:pt x="716471" y="125632"/>
                </a:lnTo>
                <a:lnTo>
                  <a:pt x="732179" y="126062"/>
                </a:lnTo>
                <a:lnTo>
                  <a:pt x="735619" y="119266"/>
                </a:lnTo>
                <a:lnTo>
                  <a:pt x="747804" y="119448"/>
                </a:lnTo>
                <a:lnTo>
                  <a:pt x="753360" y="112305"/>
                </a:lnTo>
                <a:lnTo>
                  <a:pt x="766505" y="108502"/>
                </a:lnTo>
                <a:lnTo>
                  <a:pt x="805065" y="108502"/>
                </a:lnTo>
                <a:lnTo>
                  <a:pt x="810025" y="100483"/>
                </a:lnTo>
                <a:lnTo>
                  <a:pt x="812770" y="100913"/>
                </a:lnTo>
                <a:lnTo>
                  <a:pt x="817350" y="107097"/>
                </a:lnTo>
                <a:lnTo>
                  <a:pt x="820524" y="107444"/>
                </a:lnTo>
                <a:lnTo>
                  <a:pt x="823534" y="103558"/>
                </a:lnTo>
                <a:lnTo>
                  <a:pt x="831917" y="104451"/>
                </a:lnTo>
                <a:lnTo>
                  <a:pt x="836497" y="101541"/>
                </a:lnTo>
                <a:lnTo>
                  <a:pt x="856339" y="98234"/>
                </a:lnTo>
                <a:lnTo>
                  <a:pt x="859960" y="93819"/>
                </a:lnTo>
                <a:lnTo>
                  <a:pt x="859613" y="85353"/>
                </a:lnTo>
                <a:lnTo>
                  <a:pt x="865780" y="76259"/>
                </a:lnTo>
                <a:lnTo>
                  <a:pt x="866937" y="66338"/>
                </a:lnTo>
                <a:lnTo>
                  <a:pt x="860324" y="64305"/>
                </a:lnTo>
                <a:lnTo>
                  <a:pt x="857413" y="53359"/>
                </a:lnTo>
                <a:lnTo>
                  <a:pt x="861382" y="49043"/>
                </a:lnTo>
                <a:lnTo>
                  <a:pt x="863680" y="34922"/>
                </a:lnTo>
                <a:lnTo>
                  <a:pt x="867384" y="27680"/>
                </a:lnTo>
                <a:lnTo>
                  <a:pt x="872344" y="27416"/>
                </a:lnTo>
                <a:lnTo>
                  <a:pt x="875089" y="23795"/>
                </a:lnTo>
                <a:lnTo>
                  <a:pt x="874295" y="21513"/>
                </a:lnTo>
                <a:lnTo>
                  <a:pt x="870988" y="22389"/>
                </a:lnTo>
                <a:lnTo>
                  <a:pt x="870460" y="19396"/>
                </a:lnTo>
                <a:lnTo>
                  <a:pt x="878131" y="17528"/>
                </a:lnTo>
                <a:lnTo>
                  <a:pt x="883786" y="17892"/>
                </a:lnTo>
                <a:lnTo>
                  <a:pt x="887838" y="17974"/>
                </a:lnTo>
                <a:lnTo>
                  <a:pt x="896584" y="9938"/>
                </a:lnTo>
                <a:lnTo>
                  <a:pt x="901164" y="10302"/>
                </a:lnTo>
                <a:lnTo>
                  <a:pt x="904174" y="5176"/>
                </a:lnTo>
                <a:lnTo>
                  <a:pt x="907084" y="5705"/>
                </a:lnTo>
                <a:lnTo>
                  <a:pt x="911052" y="11443"/>
                </a:lnTo>
                <a:lnTo>
                  <a:pt x="921287" y="8368"/>
                </a:lnTo>
                <a:lnTo>
                  <a:pt x="918294" y="414"/>
                </a:lnTo>
                <a:lnTo>
                  <a:pt x="920841" y="-462"/>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E5B215BA-0C39-47D6-A2B2-880EE8392275}"/>
              </a:ext>
            </a:extLst>
          </p:cNvPr>
          <p:cNvSpPr/>
          <p:nvPr/>
        </p:nvSpPr>
        <p:spPr>
          <a:xfrm>
            <a:off x="5127193" y="3300916"/>
            <a:ext cx="728752" cy="920208"/>
          </a:xfrm>
          <a:custGeom>
            <a:avLst/>
            <a:gdLst>
              <a:gd fmla="*/ 656335 w 728752" name="connsiteX0"/>
              <a:gd fmla="*/ 33004 h 920208" name="connsiteY0"/>
              <a:gd fmla="*/ 652548 w 728752" name="connsiteX1"/>
              <a:gd fmla="*/ 42627 h 920208" name="connsiteY1"/>
              <a:gd fmla="*/ 653424 w 728752" name="connsiteX2"/>
              <a:gd fmla="*/ 54533 h 920208" name="connsiteY2"/>
              <a:gd fmla="*/ 666652 w 728752" name="connsiteX3"/>
              <a:gd fmla="*/ 102483 h 920208" name="connsiteY3"/>
              <a:gd fmla="*/ 664453 w 728752" name="connsiteX4"/>
              <a:gd fmla="*/ 117133 h 920208" name="connsiteY4"/>
              <a:gd fmla="*/ 641602 w 728752" name="connsiteX5"/>
              <a:gd fmla="*/ 154270 h 920208" name="connsiteY5"/>
              <a:gd fmla="*/ 633566 w 728752" name="connsiteX6"/>
              <a:gd fmla="*/ 157577 h 920208" name="connsiteY6"/>
              <a:gd fmla="*/ 619445 w 728752" name="connsiteX7"/>
              <a:gd fmla="*/ 157213 h 920208" name="connsiteY7"/>
              <a:gd fmla="*/ 605242 w 728752" name="connsiteX8"/>
              <a:gd fmla="*/ 180875 h 920208" name="connsiteY8"/>
              <a:gd fmla="*/ 592973 w 728752" name="connsiteX9"/>
              <a:gd fmla="*/ 180164 h 920208" name="connsiteY9"/>
              <a:gd fmla="*/ 586359 w 728752" name="connsiteX10"/>
              <a:gd fmla="*/ 182727 h 920208" name="connsiteY10"/>
              <a:gd fmla="*/ 580192 w 728752" name="connsiteX11"/>
              <a:gd fmla="*/ 193408 h 920208" name="connsiteY11"/>
              <a:gd fmla="*/ 579117 w 728752" name="connsiteX12"/>
              <a:gd fmla="*/ 199741 h 920208" name="connsiteY12"/>
              <a:gd fmla="*/ 580887 w 728752" name="connsiteX13"/>
              <a:gd fmla="*/ 206355 h 920208" name="connsiteY13"/>
              <a:gd fmla="*/ 585847 w 728752" name="connsiteX14"/>
              <a:gd fmla="*/ 211315 h 920208" name="connsiteY14"/>
              <a:gd fmla="*/ 576224 w 728752" name="connsiteX15"/>
              <a:gd fmla="*/ 224543 h 920208" name="connsiteY15"/>
              <a:gd fmla="*/ 586988 w 728752" name="connsiteX16"/>
              <a:gd fmla="*/ 236282 h 920208" name="connsiteY16"/>
              <a:gd fmla="*/ 589270 w 728752" name="connsiteX17"/>
              <a:gd fmla="*/ 254735 h 920208" name="connsiteY17"/>
              <a:gd fmla="*/ 587252 w 728752" name="connsiteX18"/>
              <a:gd fmla="*/ 262143 h 920208" name="connsiteY18"/>
              <a:gd fmla="*/ 606565 w 728752" name="connsiteX19"/>
              <a:gd fmla="*/ 273535 h 920208" name="connsiteY19"/>
              <a:gd fmla="*/ 616188 w 728752" name="connsiteX20"/>
              <a:gd fmla="*/ 274941 h 920208" name="connsiteY20"/>
              <a:gd fmla="*/ 621314 w 728752" name="connsiteX21"/>
              <a:gd fmla="*/ 279074 h 920208" name="connsiteY21"/>
              <a:gd fmla="*/ 626159 w 728752" name="connsiteX22"/>
              <a:gd fmla="*/ 288880 h 920208" name="connsiteY22"/>
              <a:gd fmla="*/ 617164 w 728752" name="connsiteX23"/>
              <a:gd fmla="*/ 295857 h 920208" name="connsiteY23"/>
              <a:gd fmla="*/ 618387 w 728752" name="connsiteX24"/>
              <a:gd fmla="*/ 305133 h 920208" name="connsiteY24"/>
              <a:gd fmla="*/ 625365 w 728752" name="connsiteX25"/>
              <a:gd fmla="*/ 308043 h 920208" name="connsiteY25"/>
              <a:gd fmla="*/ 630838 w 728752" name="connsiteX26"/>
              <a:gd fmla="*/ 306092 h 920208" name="connsiteY26"/>
              <a:gd fmla="*/ 636146 w 728752" name="connsiteX27"/>
              <a:gd fmla="*/ 314360 h 920208" name="connsiteY27"/>
              <a:gd fmla="*/ 642925 w 728752" name="connsiteX28"/>
              <a:gd fmla="*/ 321866 h 920208" name="connsiteY28"/>
              <a:gd fmla="*/ 641784 w 728752" name="connsiteX29"/>
              <a:gd fmla="*/ 328927 h 920208" name="connsiteY29"/>
              <a:gd fmla="*/ 644082 w 728752" name="connsiteX30"/>
              <a:gd fmla="*/ 334383 h 920208" name="connsiteY30"/>
              <a:gd fmla="*/ 652994 w 728752" name="connsiteX31"/>
              <a:gd fmla="*/ 337045 h 920208" name="connsiteY31"/>
              <a:gd fmla="*/ 664106 w 728752" name="connsiteX32"/>
              <a:gd fmla="*/ 345313 h 920208" name="connsiteY32"/>
              <a:gd fmla="*/ 664106 w 728752" name="connsiteX33"/>
              <a:gd fmla="*/ 355647 h 920208" name="connsiteY33"/>
              <a:gd fmla="*/ 674027 w 728752" name="connsiteX34"/>
              <a:gd fmla="*/ 363154 h 920208" name="connsiteY34"/>
              <a:gd fmla="*/ 683386 w 728752" name="connsiteX35"/>
              <a:gd fmla="*/ 363848 h 920208" name="connsiteY35"/>
              <a:gd fmla="*/ 688495 w 728752" name="connsiteX36"/>
              <a:gd fmla="*/ 371355 h 920208" name="connsiteY36"/>
              <a:gd fmla="*/ 689917 w 728752" name="connsiteX37"/>
              <a:gd fmla="*/ 375770 h 920208" name="connsiteY37"/>
              <a:gd fmla="*/ 690347 w 728752" name="connsiteX38"/>
              <a:gd fmla="*/ 388998 h 920208" name="connsiteY38"/>
              <a:gd fmla="*/ 686378 w 728752" name="connsiteX39"/>
              <a:gd fmla="*/ 391362 h 920208" name="connsiteY39"/>
              <a:gd fmla="*/ 681269 w 728752" name="connsiteX40"/>
              <a:gd fmla="*/ 401283 h 920208" name="connsiteY40"/>
              <a:gd fmla="*/ 679500 w 728752" name="connsiteX41"/>
              <a:gd fmla="*/ 412229 h 920208" name="connsiteY41"/>
              <a:gd fmla="*/ 680475 w 728752" name="connsiteX42"/>
              <a:gd fmla="*/ 422150 h 920208" name="connsiteY42"/>
              <a:gd fmla="*/ 684444 w 728752" name="connsiteX43"/>
              <a:gd fmla="*/ 432219 h 920208" name="connsiteY43"/>
              <a:gd fmla="*/ 675449 w 728752" name="connsiteX44"/>
              <a:gd fmla="*/ 438221 h 920208" name="connsiteY44"/>
              <a:gd fmla="*/ 673415 w 728752" name="connsiteX45"/>
              <a:gd fmla="*/ 443413 h 920208" name="connsiteY45"/>
              <a:gd fmla="*/ 674391 w 728752" name="connsiteX46"/>
              <a:gd fmla="*/ 458427 h 920208" name="connsiteY46"/>
              <a:gd fmla="*/ 682410 w 728752" name="connsiteX47"/>
              <a:gd fmla="*/ 493894 h 920208" name="connsiteY47"/>
              <a:gd fmla="*/ 684874 w 728752" name="connsiteX48"/>
              <a:gd fmla="*/ 514364 h 920208" name="connsiteY48"/>
              <a:gd fmla="*/ 686031 w 728752" name="connsiteX49"/>
              <a:gd fmla="*/ 537215 h 920208" name="connsiteY49"/>
              <a:gd fmla="*/ 682145 w 728752" name="connsiteX50"/>
              <a:gd fmla="*/ 578965 h 920208" name="connsiteY50"/>
              <a:gd fmla="*/ 685766 w 728752" name="connsiteX51"/>
              <a:gd fmla="*/ 602874 h 920208" name="connsiteY51"/>
              <a:gd fmla="*/ 691322 w 728752" name="connsiteX52"/>
              <a:gd fmla="*/ 621840 h 920208" name="connsiteY52"/>
              <a:gd fmla="*/ 697060 w 728752" name="connsiteX53"/>
              <a:gd fmla="*/ 630405 h 920208" name="connsiteY53"/>
              <a:gd fmla="*/ 709146 w 728752" name="connsiteX54"/>
              <a:gd fmla="*/ 641351 h 920208" name="connsiteY54"/>
              <a:gd fmla="*/ 714967 w 728752" name="connsiteX55"/>
              <a:gd fmla="*/ 649618 h 920208" name="connsiteY55"/>
              <a:gd fmla="*/ 720622 w 728752" name="connsiteX56"/>
              <a:gd fmla="*/ 666153 h 920208" name="connsiteY56"/>
              <a:gd fmla="*/ 723796 w 728752" name="connsiteX57"/>
              <a:gd fmla="*/ 687499 h 920208" name="connsiteY57"/>
              <a:gd fmla="*/ 728129 w 728752" name="connsiteX58"/>
              <a:gd fmla="*/ 780342 h 920208" name="connsiteY58"/>
              <a:gd fmla="*/ 725913 w 728752" name="connsiteX59"/>
              <a:gd fmla="*/ 790263 h 920208" name="connsiteY59"/>
              <a:gd fmla="*/ 711528 w 728752" name="connsiteX60"/>
              <a:gd fmla="*/ 821414 h 920208" name="connsiteY60"/>
              <a:gd fmla="*/ 709146 w 728752" name="connsiteX61"/>
              <a:gd fmla="*/ 834824 h 920208" name="connsiteY61"/>
              <a:gd fmla="*/ 711974 w 728752" name="connsiteX62"/>
              <a:gd fmla="*/ 878409 h 920208" name="connsiteY62"/>
              <a:gd fmla="*/ 721597 w 728752" name="connsiteX63"/>
              <a:gd fmla="*/ 919746 h 920208" name="connsiteY63"/>
              <a:gd fmla="*/ 721597 w 728752" name="connsiteX64"/>
              <a:gd fmla="*/ 919746 h 920208" name="connsiteY64"/>
              <a:gd fmla="*/ 571842 w 728752" name="connsiteX65"/>
              <a:gd fmla="*/ 919664 h 920208" name="connsiteY65"/>
              <a:gd fmla="*/ 537516 w 728752" name="connsiteX66"/>
              <a:gd fmla="*/ 919664 h 920208" name="connsiteY66"/>
              <a:gd fmla="*/ 495964 w 728752" name="connsiteX67"/>
              <a:gd fmla="*/ 847126 h 920208" name="connsiteY67"/>
              <a:gd fmla="*/ 465424 w 728752" name="connsiteX68"/>
              <a:gd fmla="*/ 778655 h 920208" name="connsiteY68"/>
              <a:gd fmla="*/ 434885 w 728752" name="connsiteX69"/>
              <a:gd fmla="*/ 740526 h 920208" name="connsiteY69"/>
              <a:gd fmla="*/ 408065 w 728752" name="connsiteX70"/>
              <a:gd fmla="*/ 717675 h 920208" name="connsiteY70"/>
              <a:gd fmla="*/ 389017 w 728752" name="connsiteX71"/>
              <a:gd fmla="*/ 694824 h 920208" name="connsiteY71"/>
              <a:gd fmla="*/ 324052 w 728752" name="connsiteX72"/>
              <a:gd fmla="*/ 702496 h 920208" name="connsiteY72"/>
              <a:gd fmla="*/ 308791 w 728752" name="connsiteX73"/>
              <a:gd fmla="*/ 691021 h 920208" name="connsiteY73"/>
              <a:gd fmla="*/ 278168 w 728752" name="connsiteX74"/>
              <a:gd fmla="*/ 679629 h 920208" name="connsiteY74"/>
              <a:gd fmla="*/ 255367 w 728752" name="connsiteX75"/>
              <a:gd fmla="*/ 649535 h 920208" name="connsiteY75"/>
              <a:gd fmla="*/ 198091 w 728752" name="connsiteX76"/>
              <a:gd fmla="*/ 638160 h 920208" name="connsiteY76"/>
              <a:gd fmla="*/ 148487 w 728752" name="connsiteX77"/>
              <a:gd fmla="*/ 638160 h 920208" name="connsiteY77"/>
              <a:gd fmla="*/ 121733 w 728752" name="connsiteX78"/>
              <a:gd fmla="*/ 634274 h 920208" name="connsiteY78"/>
              <a:gd fmla="*/ 91128 w 728752" name="connsiteX79"/>
              <a:gd fmla="*/ 619095 h 920208" name="connsiteY79"/>
              <a:gd fmla="*/ 71997 w 728752" name="connsiteX80"/>
              <a:gd fmla="*/ 599931 h 920208" name="connsiteY80"/>
              <a:gd fmla="*/ 64308 w 728752" name="connsiteX81"/>
              <a:gd fmla="*/ 542936 h 920208" name="connsiteY81"/>
              <a:gd fmla="*/ 83455 w 728752" name="connsiteX82"/>
              <a:gd fmla="*/ 436419 h 920208" name="connsiteY82"/>
              <a:gd fmla="*/ 6949 w 728752" name="connsiteX83"/>
              <a:gd fmla="*/ 254024 h 920208" name="connsiteY83"/>
              <a:gd fmla="*/ -624 w 728752" name="connsiteX84"/>
              <a:gd fmla="*/ 212191 h 920208" name="connsiteY84"/>
              <a:gd fmla="*/ 10835 w 728752" name="connsiteX85"/>
              <a:gd fmla="*/ 151410 h 920208" name="connsiteY85"/>
              <a:gd fmla="*/ 33785 w 728752" name="connsiteX86"/>
              <a:gd fmla="*/ 143804 h 920208" name="connsiteY86"/>
              <a:gd fmla="*/ 56636 w 728752" name="connsiteX87"/>
              <a:gd fmla="*/ 143804 h 920208" name="connsiteY87"/>
              <a:gd fmla="*/ 117814 w 728752" name="connsiteX88"/>
              <a:gd fmla="*/ 162786 h 920208" name="connsiteY88"/>
              <a:gd fmla="*/ 156026 w 728752" name="connsiteX89"/>
              <a:gd fmla="*/ 147590 h 920208" name="connsiteY89"/>
              <a:gd fmla="*/ 159895 w 728752" name="connsiteX90"/>
              <a:gd fmla="*/ 121035 h 920208" name="connsiteY90"/>
              <a:gd fmla="*/ 178960 w 728752" name="connsiteX91"/>
              <a:gd fmla="*/ 102053 h 920208" name="connsiteY91"/>
              <a:gd fmla="*/ 198107 w 728752" name="connsiteX92"/>
              <a:gd fmla="*/ 94398 h 920208" name="connsiteY92"/>
              <a:gd fmla="*/ 224844 w 728752" name="connsiteX93"/>
              <a:gd fmla="*/ 94398 h 920208" name="connsiteY93"/>
              <a:gd fmla="*/ 243908 w 728752" name="connsiteX94"/>
              <a:gd fmla="*/ 90595 h 920208" name="connsiteY94"/>
              <a:gd fmla="*/ 316529 w 728752" name="connsiteX95"/>
              <a:gd fmla="*/ 90595 h 920208" name="connsiteY95"/>
              <a:gd fmla="*/ 331807 w 728752" name="connsiteX96"/>
              <a:gd fmla="*/ 105873 h 920208" name="connsiteY96"/>
              <a:gd fmla="*/ 343266 w 728752" name="connsiteX97"/>
              <a:gd fmla="*/ 109659 h 920208" name="connsiteY97"/>
              <a:gd fmla="*/ 366199 w 728752" name="connsiteX98"/>
              <a:gd fmla="*/ 109659 h 920208" name="connsiteY98"/>
              <a:gd fmla="*/ 404411 w 728752" name="connsiteX99"/>
              <a:gd fmla="*/ 98184 h 920208" name="connsiteY99"/>
              <a:gd fmla="*/ 431164 w 728752" name="connsiteX100"/>
              <a:gd fmla="*/ 71629 h 920208" name="connsiteY100"/>
              <a:gd fmla="*/ 446426 w 728752" name="connsiteX101"/>
              <a:gd fmla="*/ 52648 h 920208" name="connsiteY101"/>
              <a:gd fmla="*/ 461770 w 728752" name="connsiteX102"/>
              <a:gd fmla="*/ 64040 h 920208" name="connsiteY102"/>
              <a:gd fmla="*/ 473245 w 728752" name="connsiteX103"/>
              <a:gd fmla="*/ 83022 h 920208" name="connsiteY103"/>
              <a:gd fmla="*/ 499982 w 728752" name="connsiteX104"/>
              <a:gd fmla="*/ 79202 h 920208" name="connsiteY104"/>
              <a:gd fmla="*/ 511457 w 728752" name="connsiteX105"/>
              <a:gd fmla="*/ 60254 h 920208" name="connsiteY105"/>
              <a:gd fmla="*/ 541980 w 728752" name="connsiteX106"/>
              <a:gd fmla="*/ 29879 h 920208" name="connsiteY106"/>
              <a:gd fmla="*/ 561144 w 728752" name="connsiteX107"/>
              <a:gd fmla="*/ -462 h 920208" name="connsiteY107"/>
              <a:gd fmla="*/ 591667 w 728752" name="connsiteX108"/>
              <a:gd fmla="*/ 3242 h 920208" name="connsiteY108"/>
              <a:gd fmla="*/ 595470 w 728752" name="connsiteX109"/>
              <a:gd fmla="*/ 18503 h 920208" name="connsiteY109"/>
              <a:gd fmla="*/ 622207 w 728752" name="connsiteX110"/>
              <a:gd fmla="*/ 29879 h 920208" name="connsiteY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b="b" l="l" r="r" t="t"/>
            <a:pathLst>
              <a:path h="920208" w="728752">
                <a:moveTo>
                  <a:pt x="656335" y="33004"/>
                </a:moveTo>
                <a:lnTo>
                  <a:pt x="652548" y="42627"/>
                </a:lnTo>
                <a:lnTo>
                  <a:pt x="653424" y="54533"/>
                </a:lnTo>
                <a:lnTo>
                  <a:pt x="666652" y="102483"/>
                </a:lnTo>
                <a:lnTo>
                  <a:pt x="664453" y="117133"/>
                </a:lnTo>
                <a:lnTo>
                  <a:pt x="641602" y="154270"/>
                </a:lnTo>
                <a:lnTo>
                  <a:pt x="633566" y="157577"/>
                </a:lnTo>
                <a:lnTo>
                  <a:pt x="619445" y="157213"/>
                </a:lnTo>
                <a:lnTo>
                  <a:pt x="605242" y="180875"/>
                </a:lnTo>
                <a:lnTo>
                  <a:pt x="592973" y="180164"/>
                </a:lnTo>
                <a:lnTo>
                  <a:pt x="586359" y="182727"/>
                </a:lnTo>
                <a:lnTo>
                  <a:pt x="580192" y="193408"/>
                </a:lnTo>
                <a:lnTo>
                  <a:pt x="579117" y="199741"/>
                </a:lnTo>
                <a:lnTo>
                  <a:pt x="580887" y="206355"/>
                </a:lnTo>
                <a:lnTo>
                  <a:pt x="585847" y="211315"/>
                </a:lnTo>
                <a:lnTo>
                  <a:pt x="576224" y="224543"/>
                </a:lnTo>
                <a:lnTo>
                  <a:pt x="586988" y="236282"/>
                </a:lnTo>
                <a:lnTo>
                  <a:pt x="589270" y="254735"/>
                </a:lnTo>
                <a:lnTo>
                  <a:pt x="587252" y="262143"/>
                </a:lnTo>
                <a:lnTo>
                  <a:pt x="606565" y="273535"/>
                </a:lnTo>
                <a:lnTo>
                  <a:pt x="616188" y="274941"/>
                </a:lnTo>
                <a:lnTo>
                  <a:pt x="621314" y="279074"/>
                </a:lnTo>
                <a:lnTo>
                  <a:pt x="626159" y="288880"/>
                </a:lnTo>
                <a:lnTo>
                  <a:pt x="617164" y="295857"/>
                </a:lnTo>
                <a:lnTo>
                  <a:pt x="618387" y="305133"/>
                </a:lnTo>
                <a:lnTo>
                  <a:pt x="625365" y="308043"/>
                </a:lnTo>
                <a:lnTo>
                  <a:pt x="630838" y="306092"/>
                </a:lnTo>
                <a:lnTo>
                  <a:pt x="636146" y="314360"/>
                </a:lnTo>
                <a:lnTo>
                  <a:pt x="642925" y="321866"/>
                </a:lnTo>
                <a:lnTo>
                  <a:pt x="641784" y="328927"/>
                </a:lnTo>
                <a:lnTo>
                  <a:pt x="644082" y="334383"/>
                </a:lnTo>
                <a:lnTo>
                  <a:pt x="652994" y="337045"/>
                </a:lnTo>
                <a:lnTo>
                  <a:pt x="664106" y="345313"/>
                </a:lnTo>
                <a:lnTo>
                  <a:pt x="664106" y="355647"/>
                </a:lnTo>
                <a:lnTo>
                  <a:pt x="674027" y="363154"/>
                </a:lnTo>
                <a:lnTo>
                  <a:pt x="683386" y="363848"/>
                </a:lnTo>
                <a:lnTo>
                  <a:pt x="688495" y="371355"/>
                </a:lnTo>
                <a:lnTo>
                  <a:pt x="689917" y="375770"/>
                </a:lnTo>
                <a:lnTo>
                  <a:pt x="690347" y="388998"/>
                </a:lnTo>
                <a:lnTo>
                  <a:pt x="686378" y="391362"/>
                </a:lnTo>
                <a:lnTo>
                  <a:pt x="681269" y="401283"/>
                </a:lnTo>
                <a:lnTo>
                  <a:pt x="679500" y="412229"/>
                </a:lnTo>
                <a:lnTo>
                  <a:pt x="680475" y="422150"/>
                </a:lnTo>
                <a:lnTo>
                  <a:pt x="684444" y="432219"/>
                </a:lnTo>
                <a:lnTo>
                  <a:pt x="675449" y="438221"/>
                </a:lnTo>
                <a:lnTo>
                  <a:pt x="673415" y="443413"/>
                </a:lnTo>
                <a:lnTo>
                  <a:pt x="674391" y="458427"/>
                </a:lnTo>
                <a:lnTo>
                  <a:pt x="682410" y="493894"/>
                </a:lnTo>
                <a:lnTo>
                  <a:pt x="684874" y="514364"/>
                </a:lnTo>
                <a:lnTo>
                  <a:pt x="686031" y="537215"/>
                </a:lnTo>
                <a:lnTo>
                  <a:pt x="682145" y="578965"/>
                </a:lnTo>
                <a:lnTo>
                  <a:pt x="685766" y="602874"/>
                </a:lnTo>
                <a:lnTo>
                  <a:pt x="691322" y="621840"/>
                </a:lnTo>
                <a:lnTo>
                  <a:pt x="697060" y="630405"/>
                </a:lnTo>
                <a:lnTo>
                  <a:pt x="709146" y="641351"/>
                </a:lnTo>
                <a:lnTo>
                  <a:pt x="714967" y="649618"/>
                </a:lnTo>
                <a:lnTo>
                  <a:pt x="720622" y="666153"/>
                </a:lnTo>
                <a:lnTo>
                  <a:pt x="723796" y="687499"/>
                </a:lnTo>
                <a:lnTo>
                  <a:pt x="728129" y="780342"/>
                </a:lnTo>
                <a:lnTo>
                  <a:pt x="725913" y="790263"/>
                </a:lnTo>
                <a:lnTo>
                  <a:pt x="711528" y="821414"/>
                </a:lnTo>
                <a:lnTo>
                  <a:pt x="709146" y="834824"/>
                </a:lnTo>
                <a:lnTo>
                  <a:pt x="711974" y="878409"/>
                </a:lnTo>
                <a:lnTo>
                  <a:pt x="721597" y="919746"/>
                </a:lnTo>
                <a:lnTo>
                  <a:pt x="721597" y="919746"/>
                </a:lnTo>
                <a:lnTo>
                  <a:pt x="571842" y="919664"/>
                </a:lnTo>
                <a:lnTo>
                  <a:pt x="537516" y="919664"/>
                </a:lnTo>
                <a:lnTo>
                  <a:pt x="495964" y="847126"/>
                </a:lnTo>
                <a:lnTo>
                  <a:pt x="465424" y="778655"/>
                </a:lnTo>
                <a:lnTo>
                  <a:pt x="434885" y="740526"/>
                </a:lnTo>
                <a:lnTo>
                  <a:pt x="408065" y="717675"/>
                </a:lnTo>
                <a:lnTo>
                  <a:pt x="389017" y="694824"/>
                </a:lnTo>
                <a:lnTo>
                  <a:pt x="324052" y="702496"/>
                </a:lnTo>
                <a:lnTo>
                  <a:pt x="308791" y="691021"/>
                </a:lnTo>
                <a:lnTo>
                  <a:pt x="278168" y="679629"/>
                </a:lnTo>
                <a:lnTo>
                  <a:pt x="255367" y="649535"/>
                </a:lnTo>
                <a:lnTo>
                  <a:pt x="198091" y="638160"/>
                </a:lnTo>
                <a:lnTo>
                  <a:pt x="148487" y="638160"/>
                </a:lnTo>
                <a:lnTo>
                  <a:pt x="121733" y="634274"/>
                </a:lnTo>
                <a:lnTo>
                  <a:pt x="91128" y="619095"/>
                </a:lnTo>
                <a:lnTo>
                  <a:pt x="71997" y="599931"/>
                </a:lnTo>
                <a:lnTo>
                  <a:pt x="64308" y="542936"/>
                </a:lnTo>
                <a:lnTo>
                  <a:pt x="83455" y="436419"/>
                </a:lnTo>
                <a:lnTo>
                  <a:pt x="6949" y="254024"/>
                </a:lnTo>
                <a:lnTo>
                  <a:pt x="-624" y="212191"/>
                </a:lnTo>
                <a:lnTo>
                  <a:pt x="10835" y="151410"/>
                </a:lnTo>
                <a:lnTo>
                  <a:pt x="33785" y="143804"/>
                </a:lnTo>
                <a:lnTo>
                  <a:pt x="56636" y="143804"/>
                </a:lnTo>
                <a:lnTo>
                  <a:pt x="117814" y="162786"/>
                </a:lnTo>
                <a:lnTo>
                  <a:pt x="156026" y="147590"/>
                </a:lnTo>
                <a:lnTo>
                  <a:pt x="159895" y="121035"/>
                </a:lnTo>
                <a:lnTo>
                  <a:pt x="178960" y="102053"/>
                </a:lnTo>
                <a:lnTo>
                  <a:pt x="198107" y="94398"/>
                </a:lnTo>
                <a:lnTo>
                  <a:pt x="224844" y="94398"/>
                </a:lnTo>
                <a:lnTo>
                  <a:pt x="243908" y="90595"/>
                </a:lnTo>
                <a:lnTo>
                  <a:pt x="316529" y="90595"/>
                </a:lnTo>
                <a:lnTo>
                  <a:pt x="331807" y="105873"/>
                </a:lnTo>
                <a:lnTo>
                  <a:pt x="343266" y="109659"/>
                </a:lnTo>
                <a:lnTo>
                  <a:pt x="366199" y="109659"/>
                </a:lnTo>
                <a:lnTo>
                  <a:pt x="404411" y="98184"/>
                </a:lnTo>
                <a:lnTo>
                  <a:pt x="431164" y="71629"/>
                </a:lnTo>
                <a:lnTo>
                  <a:pt x="446426" y="52648"/>
                </a:lnTo>
                <a:lnTo>
                  <a:pt x="461770" y="64040"/>
                </a:lnTo>
                <a:lnTo>
                  <a:pt x="473245" y="83022"/>
                </a:lnTo>
                <a:lnTo>
                  <a:pt x="499982" y="79202"/>
                </a:lnTo>
                <a:lnTo>
                  <a:pt x="511457" y="60254"/>
                </a:lnTo>
                <a:lnTo>
                  <a:pt x="541980" y="29879"/>
                </a:lnTo>
                <a:lnTo>
                  <a:pt x="561144" y="-462"/>
                </a:lnTo>
                <a:lnTo>
                  <a:pt x="591667" y="3242"/>
                </a:lnTo>
                <a:lnTo>
                  <a:pt x="595470" y="18503"/>
                </a:lnTo>
                <a:lnTo>
                  <a:pt x="622207" y="29879"/>
                </a:lnTo>
                <a:close/>
              </a:path>
            </a:pathLst>
          </a:custGeom>
          <a:solidFill>
            <a:srgbClr val="093371"/>
          </a:solidFill>
          <a:ln cap="flat" w="8187">
            <a:solidFill>
              <a:srgbClr val="FFFFFF"/>
            </a:solidFill>
            <a:prstDash val="solid"/>
            <a:miter/>
          </a:ln>
        </p:spPr>
        <p:txBody>
          <a:bodyPr anchor="ctr" rtlCol="0"/>
          <a:lstStyle/>
          <a:p>
            <a:endParaRPr dirty="0" lang="en-US"/>
          </a:p>
        </p:txBody>
      </p:sp>
      <p:grpSp>
        <p:nvGrpSpPr>
          <p:cNvPr id="22" name="Group 21">
            <a:extLst>
              <a:ext uri="{FF2B5EF4-FFF2-40B4-BE49-F238E27FC236}">
                <a16:creationId xmlns:a16="http://schemas.microsoft.com/office/drawing/2014/main" id="{2366E97E-7B8E-443A-9633-8E2B388E5BB0}"/>
              </a:ext>
            </a:extLst>
          </p:cNvPr>
          <p:cNvGrpSpPr/>
          <p:nvPr/>
        </p:nvGrpSpPr>
        <p:grpSpPr>
          <a:xfrm>
            <a:off x="4840895" y="4947057"/>
            <a:ext cx="348579" cy="501243"/>
            <a:chOff x="4153991" y="3628796"/>
            <a:chExt cx="348579" cy="501243"/>
          </a:xfrm>
        </p:grpSpPr>
        <p:sp>
          <p:nvSpPr>
            <p:cNvPr id="23" name="Freeform: Shape 22">
              <a:extLst>
                <a:ext uri="{FF2B5EF4-FFF2-40B4-BE49-F238E27FC236}">
                  <a16:creationId xmlns:a16="http://schemas.microsoft.com/office/drawing/2014/main" id="{ABA5BDD1-6712-4904-ACEF-7345A2118F74}"/>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6EDEFB34-A2F9-43FF-A6C8-5A6612793B53}"/>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grpSp>
        <p:nvGrpSpPr>
          <p:cNvPr id="25" name="Group 24">
            <a:extLst>
              <a:ext uri="{FF2B5EF4-FFF2-40B4-BE49-F238E27FC236}">
                <a16:creationId xmlns:a16="http://schemas.microsoft.com/office/drawing/2014/main" id="{0D35E6BC-BE0D-40C8-897F-D485895E26C6}"/>
              </a:ext>
            </a:extLst>
          </p:cNvPr>
          <p:cNvGrpSpPr/>
          <p:nvPr/>
        </p:nvGrpSpPr>
        <p:grpSpPr>
          <a:xfrm>
            <a:off x="2544372" y="3717636"/>
            <a:ext cx="348579" cy="501243"/>
            <a:chOff x="4153991" y="3628796"/>
            <a:chExt cx="348579" cy="501243"/>
          </a:xfrm>
        </p:grpSpPr>
        <p:sp>
          <p:nvSpPr>
            <p:cNvPr id="26" name="Freeform: Shape 25">
              <a:extLst>
                <a:ext uri="{FF2B5EF4-FFF2-40B4-BE49-F238E27FC236}">
                  <a16:creationId xmlns:a16="http://schemas.microsoft.com/office/drawing/2014/main" id="{B89F5C07-AC64-4E8F-8A2E-27E05804D1C1}"/>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4236DD6C-01C2-4DB9-B42D-D524D98552D5}"/>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28" name="TextBox 27">
            <a:extLst>
              <a:ext uri="{FF2B5EF4-FFF2-40B4-BE49-F238E27FC236}">
                <a16:creationId xmlns:a16="http://schemas.microsoft.com/office/drawing/2014/main" id="{214D82C9-B576-41B8-8C7D-A9ACA2CA3499}"/>
              </a:ext>
            </a:extLst>
          </p:cNvPr>
          <p:cNvSpPr txBox="1"/>
          <p:nvPr/>
        </p:nvSpPr>
        <p:spPr>
          <a:xfrm>
            <a:off x="6554290" y="3232689"/>
            <a:ext cx="3755165" cy="830997"/>
          </a:xfrm>
          <a:prstGeom prst="rect">
            <a:avLst/>
          </a:prstGeom>
          <a:noFill/>
        </p:spPr>
        <p:txBody>
          <a:bodyPr rtlCol="0" wrap="square">
            <a:spAutoFit/>
          </a:bodyPr>
          <a:lstStyle/>
          <a:p txid="ef1ec8c8c97d8efa6f22bd721fdef568">
            <a:pPr algn="l">
              <a:buClr>
                <a:srgbClr val="008CCF"/>
              </a:buClr>
            </a:pPr>
            <a:r>
              <a:rPr dirty="0" lang="en-US" sz="2400"/>
              <a:t>Afficher les données associées à des coordonnées GPS</a:t>
            </a:r>
          </a:p>
        </p:txBody>
      </p:sp>
    </p:spTree>
    <p:custDataLst>
      <p:tags r:id="rId1"/>
    </p:custDataLst>
    <p:extLst>
      <p:ext uri="{BB962C8B-B14F-4D97-AF65-F5344CB8AC3E}">
        <p14:creationId xmlns:p14="http://schemas.microsoft.com/office/powerpoint/2010/main" val="3316078382"/>
      </p:ext>
    </p:extLst>
  </p:cSld>
  <p:clrMapOvr>
    <a:masterClrMapping/>
  </p:clrMapOvr>
  <mc:AlternateContent xmlns:mc="http://schemas.openxmlformats.org/markup-compatibility/2006" xmlns:p159="http://schemas.microsoft.com/office/powerpoint/2015/09/main">
    <mc:Choice Requires="p159">
      <p:transition advTm="16230" spd="slow">
        <p159:morph option="byObject"/>
      </p:transition>
    </mc:Choice>
    <mc:Fallback xmlns="">
      <p:transition advTm="1623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1"/>
                                        </p:tgtEl>
                                        <p:attrNameLst>
                                          <p:attrName>style.visibility</p:attrName>
                                        </p:attrNameLst>
                                      </p:cBhvr>
                                      <p:to>
                                        <p:strVal val="visible"/>
                                      </p:to>
                                    </p:set>
                                    <p:animEffect filter="fade" transition="in">
                                      <p:cBhvr>
                                        <p:cTn dur="500" id="10"/>
                                        <p:tgtEl>
                                          <p:spTgt spid="11"/>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2"/>
                                        </p:tgtEl>
                                        <p:attrNameLst>
                                          <p:attrName>style.visibility</p:attrName>
                                        </p:attrNameLst>
                                      </p:cBhvr>
                                      <p:to>
                                        <p:strVal val="visible"/>
                                      </p:to>
                                    </p:set>
                                    <p:animEffect filter="fade" transition="in">
                                      <p:cBhvr>
                                        <p:cTn dur="500" id="13"/>
                                        <p:tgtEl>
                                          <p:spTgt spid="12"/>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13"/>
                                        </p:tgtEl>
                                        <p:attrNameLst>
                                          <p:attrName>style.visibility</p:attrName>
                                        </p:attrNameLst>
                                      </p:cBhvr>
                                      <p:to>
                                        <p:strVal val="visible"/>
                                      </p:to>
                                    </p:set>
                                    <p:animEffect filter="fade" transition="in">
                                      <p:cBhvr>
                                        <p:cTn dur="500" id="16"/>
                                        <p:tgtEl>
                                          <p:spTgt spid="13"/>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14"/>
                                        </p:tgtEl>
                                        <p:attrNameLst>
                                          <p:attrName>style.visibility</p:attrName>
                                        </p:attrNameLst>
                                      </p:cBhvr>
                                      <p:to>
                                        <p:strVal val="visible"/>
                                      </p:to>
                                    </p:set>
                                    <p:animEffect filter="fade" transition="in">
                                      <p:cBhvr>
                                        <p:cTn dur="500" id="19"/>
                                        <p:tgtEl>
                                          <p:spTgt spid="14"/>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15"/>
                                        </p:tgtEl>
                                        <p:attrNameLst>
                                          <p:attrName>style.visibility</p:attrName>
                                        </p:attrNameLst>
                                      </p:cBhvr>
                                      <p:to>
                                        <p:strVal val="visible"/>
                                      </p:to>
                                    </p:set>
                                    <p:animEffect filter="fade" transition="in">
                                      <p:cBhvr>
                                        <p:cTn dur="500" id="22"/>
                                        <p:tgtEl>
                                          <p:spTgt spid="15"/>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16"/>
                                        </p:tgtEl>
                                        <p:attrNameLst>
                                          <p:attrName>style.visibility</p:attrName>
                                        </p:attrNameLst>
                                      </p:cBhvr>
                                      <p:to>
                                        <p:strVal val="visible"/>
                                      </p:to>
                                    </p:set>
                                    <p:animEffect filter="fade" transition="in">
                                      <p:cBhvr>
                                        <p:cTn dur="500" id="25"/>
                                        <p:tgtEl>
                                          <p:spTgt spid="16"/>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17"/>
                                        </p:tgtEl>
                                        <p:attrNameLst>
                                          <p:attrName>style.visibility</p:attrName>
                                        </p:attrNameLst>
                                      </p:cBhvr>
                                      <p:to>
                                        <p:strVal val="visible"/>
                                      </p:to>
                                    </p:set>
                                    <p:animEffect filter="fade" transition="in">
                                      <p:cBhvr>
                                        <p:cTn dur="500" id="28"/>
                                        <p:tgtEl>
                                          <p:spTgt spid="17"/>
                                        </p:tgtEl>
                                      </p:cBhvr>
                                    </p:animEffect>
                                  </p:childTnLst>
                                </p:cTn>
                              </p:par>
                              <p:par>
                                <p:cTn fill="hold" grpId="0" id="29" nodeType="withEffect" presetClass="entr" presetID="10" presetSubtype="0">
                                  <p:stCondLst>
                                    <p:cond delay="0"/>
                                  </p:stCondLst>
                                  <p:childTnLst>
                                    <p:set>
                                      <p:cBhvr>
                                        <p:cTn dur="1" fill="hold" id="30">
                                          <p:stCondLst>
                                            <p:cond delay="0"/>
                                          </p:stCondLst>
                                        </p:cTn>
                                        <p:tgtEl>
                                          <p:spTgt spid="18"/>
                                        </p:tgtEl>
                                        <p:attrNameLst>
                                          <p:attrName>style.visibility</p:attrName>
                                        </p:attrNameLst>
                                      </p:cBhvr>
                                      <p:to>
                                        <p:strVal val="visible"/>
                                      </p:to>
                                    </p:set>
                                    <p:animEffect filter="fade" transition="in">
                                      <p:cBhvr>
                                        <p:cTn dur="500" id="31"/>
                                        <p:tgtEl>
                                          <p:spTgt spid="18"/>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19"/>
                                        </p:tgtEl>
                                        <p:attrNameLst>
                                          <p:attrName>style.visibility</p:attrName>
                                        </p:attrNameLst>
                                      </p:cBhvr>
                                      <p:to>
                                        <p:strVal val="visible"/>
                                      </p:to>
                                    </p:set>
                                    <p:animEffect filter="fade" transition="in">
                                      <p:cBhvr>
                                        <p:cTn dur="500" id="34"/>
                                        <p:tgtEl>
                                          <p:spTgt spid="19"/>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20"/>
                                        </p:tgtEl>
                                        <p:attrNameLst>
                                          <p:attrName>style.visibility</p:attrName>
                                        </p:attrNameLst>
                                      </p:cBhvr>
                                      <p:to>
                                        <p:strVal val="visible"/>
                                      </p:to>
                                    </p:set>
                                    <p:animEffect filter="fade" transition="in">
                                      <p:cBhvr>
                                        <p:cTn dur="500" id="37"/>
                                        <p:tgtEl>
                                          <p:spTgt spid="20"/>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8"/>
                                        </p:tgtEl>
                                        <p:attrNameLst>
                                          <p:attrName>style.visibility</p:attrName>
                                        </p:attrNameLst>
                                      </p:cBhvr>
                                      <p:to>
                                        <p:strVal val="visible"/>
                                      </p:to>
                                    </p:set>
                                    <p:animEffect filter="fade" transition="in">
                                      <p:cBhvr>
                                        <p:cTn dur="500" id="42"/>
                                        <p:tgtEl>
                                          <p:spTgt spid="28"/>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53" presetSubtype="16">
                                  <p:stCondLst>
                                    <p:cond delay="0"/>
                                  </p:stCondLst>
                                  <p:childTnLst>
                                    <p:set>
                                      <p:cBhvr>
                                        <p:cTn dur="1" fill="hold" id="46">
                                          <p:stCondLst>
                                            <p:cond delay="0"/>
                                          </p:stCondLst>
                                        </p:cTn>
                                        <p:tgtEl>
                                          <p:spTgt spid="22"/>
                                        </p:tgtEl>
                                        <p:attrNameLst>
                                          <p:attrName>style.visibility</p:attrName>
                                        </p:attrNameLst>
                                      </p:cBhvr>
                                      <p:to>
                                        <p:strVal val="visible"/>
                                      </p:to>
                                    </p:set>
                                    <p:anim calcmode="lin" valueType="num">
                                      <p:cBhvr>
                                        <p:cTn dur="500" fill="hold" id="47"/>
                                        <p:tgtEl>
                                          <p:spTgt spid="22"/>
                                        </p:tgtEl>
                                        <p:attrNameLst>
                                          <p:attrName>ppt_w</p:attrName>
                                        </p:attrNameLst>
                                      </p:cBhvr>
                                      <p:tavLst>
                                        <p:tav tm="0">
                                          <p:val>
                                            <p:fltVal val="0"/>
                                          </p:val>
                                        </p:tav>
                                        <p:tav tm="100000">
                                          <p:val>
                                            <p:strVal val="#ppt_w"/>
                                          </p:val>
                                        </p:tav>
                                      </p:tavLst>
                                    </p:anim>
                                    <p:anim calcmode="lin" valueType="num">
                                      <p:cBhvr>
                                        <p:cTn dur="500" fill="hold" id="48"/>
                                        <p:tgtEl>
                                          <p:spTgt spid="22"/>
                                        </p:tgtEl>
                                        <p:attrNameLst>
                                          <p:attrName>ppt_h</p:attrName>
                                        </p:attrNameLst>
                                      </p:cBhvr>
                                      <p:tavLst>
                                        <p:tav tm="0">
                                          <p:val>
                                            <p:fltVal val="0"/>
                                          </p:val>
                                        </p:tav>
                                        <p:tav tm="100000">
                                          <p:val>
                                            <p:strVal val="#ppt_h"/>
                                          </p:val>
                                        </p:tav>
                                      </p:tavLst>
                                    </p:anim>
                                    <p:animEffect filter="fade" transition="in">
                                      <p:cBhvr>
                                        <p:cTn dur="500" id="49"/>
                                        <p:tgtEl>
                                          <p:spTgt spid="22"/>
                                        </p:tgtEl>
                                      </p:cBhvr>
                                    </p:animEffect>
                                  </p:childTnLst>
                                </p:cTn>
                              </p:par>
                              <p:par>
                                <p:cTn fill="hold" id="50" nodeType="withEffect" presetClass="entr" presetID="53" presetSubtype="16">
                                  <p:stCondLst>
                                    <p:cond delay="0"/>
                                  </p:stCondLst>
                                  <p:childTnLst>
                                    <p:set>
                                      <p:cBhvr>
                                        <p:cTn dur="1" fill="hold" id="51">
                                          <p:stCondLst>
                                            <p:cond delay="0"/>
                                          </p:stCondLst>
                                        </p:cTn>
                                        <p:tgtEl>
                                          <p:spTgt spid="25"/>
                                        </p:tgtEl>
                                        <p:attrNameLst>
                                          <p:attrName>style.visibility</p:attrName>
                                        </p:attrNameLst>
                                      </p:cBhvr>
                                      <p:to>
                                        <p:strVal val="visible"/>
                                      </p:to>
                                    </p:set>
                                    <p:anim calcmode="lin" valueType="num">
                                      <p:cBhvr>
                                        <p:cTn dur="500" fill="hold" id="52"/>
                                        <p:tgtEl>
                                          <p:spTgt spid="25"/>
                                        </p:tgtEl>
                                        <p:attrNameLst>
                                          <p:attrName>ppt_w</p:attrName>
                                        </p:attrNameLst>
                                      </p:cBhvr>
                                      <p:tavLst>
                                        <p:tav tm="0">
                                          <p:val>
                                            <p:fltVal val="0"/>
                                          </p:val>
                                        </p:tav>
                                        <p:tav tm="100000">
                                          <p:val>
                                            <p:strVal val="#ppt_w"/>
                                          </p:val>
                                        </p:tav>
                                      </p:tavLst>
                                    </p:anim>
                                    <p:anim calcmode="lin" valueType="num">
                                      <p:cBhvr>
                                        <p:cTn dur="500" fill="hold" id="53"/>
                                        <p:tgtEl>
                                          <p:spTgt spid="25"/>
                                        </p:tgtEl>
                                        <p:attrNameLst>
                                          <p:attrName>ppt_h</p:attrName>
                                        </p:attrNameLst>
                                      </p:cBhvr>
                                      <p:tavLst>
                                        <p:tav tm="0">
                                          <p:val>
                                            <p:fltVal val="0"/>
                                          </p:val>
                                        </p:tav>
                                        <p:tav tm="100000">
                                          <p:val>
                                            <p:strVal val="#ppt_h"/>
                                          </p:val>
                                        </p:tav>
                                      </p:tavLst>
                                    </p:anim>
                                    <p:animEffect filter="fade" transition="in">
                                      <p:cBhvr>
                                        <p:cTn dur="500" id="54"/>
                                        <p:tgtEl>
                                          <p:spTgt spid="25"/>
                                        </p:tgtEl>
                                      </p:cBhvr>
                                    </p:animEffect>
                                  </p:childTnLst>
                                </p:cTn>
                              </p:par>
                            </p:childTnLst>
                          </p:cTn>
                        </p:par>
                      </p:childTnLst>
                    </p:cTn>
                  </p:par>
                  <p:par>
                    <p:cTn fill="hold" id="55">
                      <p:stCondLst>
                        <p:cond delay="indefinite"/>
                      </p:stCondLst>
                      <p:childTnLst>
                        <p:par>
                          <p:cTn fill="hold" id="56">
                            <p:stCondLst>
                              <p:cond delay="0"/>
                            </p:stCondLst>
                            <p:childTnLst>
                              <p:par>
                                <p:cTn fill="hold" id="57" nodeType="clickEffect" presetClass="emph" presetID="1" presetSubtype="2">
                                  <p:stCondLst>
                                    <p:cond delay="0"/>
                                  </p:stCondLst>
                                  <p:childTnLst>
                                    <p:animClr clrSpc="rgb" dir="cw">
                                      <p:cBhvr>
                                        <p:cTn dur="500" fill="hold" id="58"/>
                                        <p:tgtEl>
                                          <p:spTgt spid="14"/>
                                        </p:tgtEl>
                                        <p:attrNameLst>
                                          <p:attrName>fillcolor</p:attrName>
                                        </p:attrNameLst>
                                      </p:cBhvr>
                                      <p:to>
                                        <a:srgbClr val="FF8F02"/>
                                      </p:to>
                                    </p:animClr>
                                    <p:set>
                                      <p:cBhvr>
                                        <p:cTn dur="500" fill="hold" id="59"/>
                                        <p:tgtEl>
                                          <p:spTgt spid="14"/>
                                        </p:tgtEl>
                                        <p:attrNameLst>
                                          <p:attrName>fill.type</p:attrName>
                                        </p:attrNameLst>
                                      </p:cBhvr>
                                      <p:to>
                                        <p:strVal val="solid"/>
                                      </p:to>
                                    </p:set>
                                    <p:set>
                                      <p:cBhvr>
                                        <p:cTn dur="500" fill="hold" id="60"/>
                                        <p:tgtEl>
                                          <p:spTgt spid="14"/>
                                        </p:tgtEl>
                                        <p:attrNameLst>
                                          <p:attrName>fill.on</p:attrName>
                                        </p:attrNameLst>
                                      </p:cBhvr>
                                      <p:to>
                                        <p:strVal val="true"/>
                                      </p:to>
                                    </p:set>
                                  </p:childTnLst>
                                </p:cTn>
                              </p:par>
                              <p:par>
                                <p:cTn fill="hold" id="61" nodeType="withEffect" presetClass="emph" presetID="1" presetSubtype="2">
                                  <p:stCondLst>
                                    <p:cond delay="0"/>
                                  </p:stCondLst>
                                  <p:childTnLst>
                                    <p:animClr clrSpc="rgb" dir="cw">
                                      <p:cBhvr>
                                        <p:cTn dur="500" fill="hold" id="62"/>
                                        <p:tgtEl>
                                          <p:spTgt spid="18"/>
                                        </p:tgtEl>
                                        <p:attrNameLst>
                                          <p:attrName>fillcolor</p:attrName>
                                        </p:attrNameLst>
                                      </p:cBhvr>
                                      <p:to>
                                        <a:srgbClr val="FEE8CC"/>
                                      </p:to>
                                    </p:animClr>
                                    <p:set>
                                      <p:cBhvr>
                                        <p:cTn dur="500" fill="hold" id="63"/>
                                        <p:tgtEl>
                                          <p:spTgt spid="18"/>
                                        </p:tgtEl>
                                        <p:attrNameLst>
                                          <p:attrName>fill.type</p:attrName>
                                        </p:attrNameLst>
                                      </p:cBhvr>
                                      <p:to>
                                        <p:strVal val="solid"/>
                                      </p:to>
                                    </p:set>
                                    <p:set>
                                      <p:cBhvr>
                                        <p:cTn dur="500" fill="hold" id="64"/>
                                        <p:tgtEl>
                                          <p:spTgt spid="18"/>
                                        </p:tgtEl>
                                        <p:attrNameLst>
                                          <p:attrName>fill.on</p:attrName>
                                        </p:attrNameLst>
                                      </p:cBhvr>
                                      <p:to>
                                        <p:strVal val="true"/>
                                      </p:to>
                                    </p:set>
                                  </p:childTnLst>
                                </p:cTn>
                              </p:par>
                              <p:par>
                                <p:cTn fill="hold" id="65" nodeType="withEffect" presetClass="emph" presetID="1" presetSubtype="2">
                                  <p:stCondLst>
                                    <p:cond delay="0"/>
                                  </p:stCondLst>
                                  <p:childTnLst>
                                    <p:animClr clrSpc="rgb" dir="cw">
                                      <p:cBhvr>
                                        <p:cTn dur="500" fill="hold" id="66"/>
                                        <p:tgtEl>
                                          <p:spTgt spid="12"/>
                                        </p:tgtEl>
                                        <p:attrNameLst>
                                          <p:attrName>fillcolor</p:attrName>
                                        </p:attrNameLst>
                                      </p:cBhvr>
                                      <p:to>
                                        <a:srgbClr val="FFD299"/>
                                      </p:to>
                                    </p:animClr>
                                    <p:set>
                                      <p:cBhvr>
                                        <p:cTn dur="500" fill="hold" id="67"/>
                                        <p:tgtEl>
                                          <p:spTgt spid="12"/>
                                        </p:tgtEl>
                                        <p:attrNameLst>
                                          <p:attrName>fill.type</p:attrName>
                                        </p:attrNameLst>
                                      </p:cBhvr>
                                      <p:to>
                                        <p:strVal val="solid"/>
                                      </p:to>
                                    </p:set>
                                    <p:set>
                                      <p:cBhvr>
                                        <p:cTn dur="500" fill="hold" id="68"/>
                                        <p:tgtEl>
                                          <p:spTgt spid="12"/>
                                        </p:tgtEl>
                                        <p:attrNameLst>
                                          <p:attrName>fill.on</p:attrName>
                                        </p:attrNameLst>
                                      </p:cBhvr>
                                      <p:to>
                                        <p:strVal val="tru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animBg="1" grpId="0" spid="11"/>
      <p:bldP animBg="1" grpId="0" spid="12"/>
      <p:bldP animBg="1" grpId="0" spid="13"/>
      <p:bldP animBg="1" grpId="0" spid="14"/>
      <p:bldP animBg="1" grpId="0" spid="15"/>
      <p:bldP animBg="1" grpId="0" spid="16"/>
      <p:bldP animBg="1" grpId="0" spid="17"/>
      <p:bldP animBg="1" grpId="0" spid="18"/>
      <p:bldP animBg="1" grpId="0" spid="19"/>
      <p:bldP animBg="1" grpId="0" spid="20"/>
      <p:bldP grpId="0" spid="28"/>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330BDA-046A-4024-AF0B-468EFDF4DF5E}"/>
              </a:ext>
            </a:extLst>
          </p:cNvPr>
          <p:cNvPicPr>
            <a:picLocks noChangeAspect="1"/>
          </p:cNvPicPr>
          <p:nvPr/>
        </p:nvPicPr>
        <p:blipFill>
          <a:blip r:embed="rId4"/>
          <a:stretch>
            <a:fillRect/>
          </a:stretch>
        </p:blipFill>
        <p:spPr>
          <a:xfrm>
            <a:off x="2577716" y="1046181"/>
            <a:ext cx="7518784" cy="5222838"/>
          </a:xfrm>
          <a:prstGeom prst="rect">
            <a:avLst/>
          </a:prstGeom>
          <a:ln w="22225">
            <a:noFill/>
          </a:ln>
        </p:spPr>
      </p:pic>
      <p:sp>
        <p:nvSpPr>
          <p:cNvPr id="2" name="Title 1">
            <a:extLst>
              <a:ext uri="{FF2B5EF4-FFF2-40B4-BE49-F238E27FC236}">
                <a16:creationId xmlns:a16="http://schemas.microsoft.com/office/drawing/2014/main" id="{8A0C3427-C9CB-4320-AC06-667591BD1652}"/>
              </a:ext>
            </a:extLst>
          </p:cNvPr>
          <p:cNvSpPr>
            <a:spLocks noGrp="1"/>
          </p:cNvSpPr>
          <p:nvPr>
            <p:ph type="title"/>
          </p:nvPr>
        </p:nvSpPr>
        <p:spPr/>
        <p:txBody>
          <a:bodyPr/>
          <a:lstStyle/>
          <a:p txid="05733da28223ba8557760f7a76dcc166">
            <a:r>
              <a:rPr lang="en-US"/>
              <a:t>Couches de carte</a:t>
            </a:r>
          </a:p>
        </p:txBody>
      </p:sp>
    </p:spTree>
    <p:custDataLst>
      <p:tags r:id="rId1"/>
    </p:custDataLst>
    <p:extLst>
      <p:ext uri="{BB962C8B-B14F-4D97-AF65-F5344CB8AC3E}">
        <p14:creationId xmlns:p14="http://schemas.microsoft.com/office/powerpoint/2010/main" val="917052575"/>
      </p:ext>
    </p:extLst>
  </p:cSld>
  <p:clrMapOvr>
    <a:masterClrMapping/>
  </p:clrMapOvr>
  <mc:AlternateContent xmlns:mc="http://schemas.openxmlformats.org/markup-compatibility/2006" xmlns:p14="http://schemas.microsoft.com/office/powerpoint/2010/main">
    <mc:Choice Requires="p14">
      <p:transition advTm="6624" p14:dur="2000" spd="slow"/>
    </mc:Choice>
    <mc:Fallback xmlns="">
      <p:transition advTm="662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1250" id="7"/>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354493-8C5F-45A9-A7F8-20EE343414AB}"/>
              </a:ext>
            </a:extLst>
          </p:cNvPr>
          <p:cNvPicPr>
            <a:picLocks noChangeAspect="1"/>
          </p:cNvPicPr>
          <p:nvPr/>
        </p:nvPicPr>
        <p:blipFill>
          <a:blip r:embed="rId4"/>
          <a:stretch>
            <a:fillRect/>
          </a:stretch>
        </p:blipFill>
        <p:spPr>
          <a:xfrm>
            <a:off x="2133600" y="1734459"/>
            <a:ext cx="3845147" cy="3834161"/>
          </a:xfrm>
          <a:prstGeom prst="rect">
            <a:avLst/>
          </a:prstGeom>
        </p:spPr>
      </p:pic>
      <p:sp>
        <p:nvSpPr>
          <p:cNvPr id="2" name="Title 1">
            <a:extLst>
              <a:ext uri="{FF2B5EF4-FFF2-40B4-BE49-F238E27FC236}">
                <a16:creationId xmlns:a16="http://schemas.microsoft.com/office/drawing/2014/main" id="{F1F581F7-2926-4FD9-A7AD-E777ED7DA108}"/>
              </a:ext>
            </a:extLst>
          </p:cNvPr>
          <p:cNvSpPr>
            <a:spLocks noGrp="1"/>
          </p:cNvSpPr>
          <p:nvPr>
            <p:ph type="title"/>
          </p:nvPr>
        </p:nvSpPr>
        <p:spPr/>
        <p:txBody>
          <a:bodyPr/>
          <a:lstStyle/>
          <a:p txid="94ac61c7125fe3e002c795dfaf48a79e">
            <a:r>
              <a:rPr dirty="0" err="1" lang="en-US"/>
              <a:t>Fond de carte</a:t>
            </a:r>
            <a:endParaRPr dirty="0" lang="en-US"/>
          </a:p>
        </p:txBody>
      </p:sp>
      <p:sp>
        <p:nvSpPr>
          <p:cNvPr id="4" name="TextBox 3">
            <a:extLst>
              <a:ext uri="{FF2B5EF4-FFF2-40B4-BE49-F238E27FC236}">
                <a16:creationId xmlns:a16="http://schemas.microsoft.com/office/drawing/2014/main" id="{EF267E94-AFD9-49D9-BEA2-3FC905A84AED}"/>
              </a:ext>
            </a:extLst>
          </p:cNvPr>
          <p:cNvSpPr txBox="1"/>
          <p:nvPr/>
        </p:nvSpPr>
        <p:spPr>
          <a:xfrm>
            <a:off x="6096000" y="2188179"/>
            <a:ext cx="4142014" cy="830997"/>
          </a:xfrm>
          <a:prstGeom prst="rect">
            <a:avLst/>
          </a:prstGeom>
          <a:noFill/>
        </p:spPr>
        <p:txBody>
          <a:bodyPr rtlCol="0" wrap="square">
            <a:spAutoFit/>
          </a:bodyPr>
          <a:lstStyle/>
          <a:p txid="7af2a9b2e74c8f34e779cf7a6d5ca532">
            <a:pPr algn="l" indent="-342900" marL="342900">
              <a:buClr>
                <a:srgbClr val="008CCF"/>
              </a:buClr>
              <a:buFont charset="-79" pitchFamily="2" typeface="Rubik"/>
              <a:buChar char="•"/>
            </a:pPr>
            <a:r>
              <a:rPr dirty="0" lang="en-US" sz="2400"/>
              <a:t>Une couche avec des informations géographiques</a:t>
            </a:r>
          </a:p>
        </p:txBody>
      </p:sp>
      <p:sp>
        <p:nvSpPr>
          <p:cNvPr id="5" name="TextBox 4">
            <a:extLst>
              <a:ext uri="{FF2B5EF4-FFF2-40B4-BE49-F238E27FC236}">
                <a16:creationId xmlns:a16="http://schemas.microsoft.com/office/drawing/2014/main" id="{0F1D1102-D9DE-46E2-8EE8-739DF22B9F92}"/>
              </a:ext>
            </a:extLst>
          </p:cNvPr>
          <p:cNvSpPr txBox="1"/>
          <p:nvPr/>
        </p:nvSpPr>
        <p:spPr>
          <a:xfrm>
            <a:off x="6096000" y="3232899"/>
            <a:ext cx="4142014" cy="830997"/>
          </a:xfrm>
          <a:prstGeom prst="rect">
            <a:avLst/>
          </a:prstGeom>
          <a:noFill/>
        </p:spPr>
        <p:txBody>
          <a:bodyPr rtlCol="0" wrap="square">
            <a:spAutoFit/>
          </a:bodyPr>
          <a:lstStyle/>
          <a:p txid="63a1001ac9fe5b7fd05ac82dab54d729">
            <a:pPr algn="l" indent="-342900" marL="342900">
              <a:buClr>
                <a:srgbClr val="008CCF"/>
              </a:buClr>
              <a:buFont charset="-79" pitchFamily="2" typeface="Rubik"/>
              <a:buChar char="•"/>
            </a:pPr>
            <a:r>
              <a:rPr dirty="0" lang="en-US" sz="2400"/>
              <a:t>Sert d’arrière-plan à toutes les cartes dans DHIS2</a:t>
            </a:r>
          </a:p>
        </p:txBody>
      </p:sp>
      <p:sp>
        <p:nvSpPr>
          <p:cNvPr id="3" name="Rectangle 2">
            <a:extLst>
              <a:ext uri="{FF2B5EF4-FFF2-40B4-BE49-F238E27FC236}">
                <a16:creationId xmlns:a16="http://schemas.microsoft.com/office/drawing/2014/main" id="{D7D43C14-66FA-471F-A1C5-6690991E8D76}"/>
              </a:ext>
            </a:extLst>
          </p:cNvPr>
          <p:cNvSpPr/>
          <p:nvPr/>
        </p:nvSpPr>
        <p:spPr>
          <a:xfrm>
            <a:off x="2133600" y="1600200"/>
            <a:ext cx="3962400" cy="4235116"/>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 name="TextBox 6">
            <a:extLst>
              <a:ext uri="{FF2B5EF4-FFF2-40B4-BE49-F238E27FC236}">
                <a16:creationId xmlns:a16="http://schemas.microsoft.com/office/drawing/2014/main" id="{7D3CA243-E4F9-4DBA-900B-BC0007D71F6C}"/>
              </a:ext>
            </a:extLst>
          </p:cNvPr>
          <p:cNvSpPr txBox="1"/>
          <p:nvPr/>
        </p:nvSpPr>
        <p:spPr>
          <a:xfrm>
            <a:off x="6096000" y="4277618"/>
            <a:ext cx="4000500" cy="830997"/>
          </a:xfrm>
          <a:prstGeom prst="rect">
            <a:avLst/>
          </a:prstGeom>
          <a:noFill/>
        </p:spPr>
        <p:txBody>
          <a:bodyPr rtlCol="0" wrap="square">
            <a:spAutoFit/>
          </a:bodyPr>
          <a:lstStyle/>
          <a:p txid="5fba5057ba96a72a5e715ab8b4787545">
            <a:pPr algn="l" indent="-342900" marL="342900">
              <a:buClr>
                <a:srgbClr val="008CCF"/>
              </a:buClr>
              <a:buFont charset="-79" pitchFamily="2" typeface="Rubik"/>
              <a:buChar char="•"/>
            </a:pPr>
            <a:r>
              <a:rPr dirty="0" lang="en-US" sz="2400"/>
              <a:t>OpenStreetMap &amp; Bing maps</a:t>
            </a:r>
          </a:p>
        </p:txBody>
      </p:sp>
    </p:spTree>
    <p:custDataLst>
      <p:tags r:id="rId1"/>
    </p:custDataLst>
    <p:extLst>
      <p:ext uri="{BB962C8B-B14F-4D97-AF65-F5344CB8AC3E}">
        <p14:creationId xmlns:p14="http://schemas.microsoft.com/office/powerpoint/2010/main" val="3523978878"/>
      </p:ext>
    </p:extLst>
  </p:cSld>
  <p:clrMapOvr>
    <a:masterClrMapping/>
  </p:clrMapOvr>
  <mc:AlternateContent xmlns:mc="http://schemas.openxmlformats.org/markup-compatibility/2006" xmlns:p14="http://schemas.microsoft.com/office/powerpoint/2010/main">
    <mc:Choice Requires="p14">
      <p:transition advTm="18120" p14:dur="2000" spd="slow"/>
    </mc:Choice>
    <mc:Fallback xmlns="">
      <p:transition advTm="181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100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500" id="12"/>
                                        <p:tgtEl>
                                          <p:spTgt spid="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21" presetSubtype="1">
                                  <p:stCondLst>
                                    <p:cond delay="0"/>
                                  </p:stCondLst>
                                  <p:childTnLst>
                                    <p:set>
                                      <p:cBhvr>
                                        <p:cTn dur="1" fill="hold" id="21">
                                          <p:stCondLst>
                                            <p:cond delay="0"/>
                                          </p:stCondLst>
                                        </p:cTn>
                                        <p:tgtEl>
                                          <p:spTgt spid="3"/>
                                        </p:tgtEl>
                                        <p:attrNameLst>
                                          <p:attrName>style.visibility</p:attrName>
                                        </p:attrNameLst>
                                      </p:cBhvr>
                                      <p:to>
                                        <p:strVal val="visible"/>
                                      </p:to>
                                    </p:set>
                                    <p:animEffect filter="wheel(1)" transition="in">
                                      <p:cBhvr>
                                        <p:cTn dur="1500" id="22"/>
                                        <p:tgtEl>
                                          <p:spTgt spid="3"/>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
                                        </p:tgtEl>
                                        <p:attrNameLst>
                                          <p:attrName>style.visibility</p:attrName>
                                        </p:attrNameLst>
                                      </p:cBhvr>
                                      <p:to>
                                        <p:strVal val="visible"/>
                                      </p:to>
                                    </p:set>
                                    <p:animEffect filter="fade" transition="in">
                                      <p:cBhvr>
                                        <p:cTn dur="500" id="2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grpId="0" spid="5"/>
      <p:bldP animBg="1" grpId="0" spid="3"/>
      <p:bldP grpId="0" spid="7"/>
    </p:bldLst>
  </p:timing>
</p:sld>
</file>

<file path=ppt/slides/slide8.xml><?xml version="1.0" encoding="utf-8"?>
<p:sld xmlns:a="http://schemas.openxmlformats.org/drawingml/2006/main" xmlns:p="http://schemas.openxmlformats.org/presentationml/2006/main" xmlns:r="http://schemas.openxmlformats.org/officeDocument/2006/relationships">
  <p:cSld>
    <p:bg>
      <p:bgPr>
        <a:solidFill>
          <a:schemeClr val="bg1"/>
        </a:solidFill>
        <a:effectLst/>
      </p:bgPr>
    </p:bg>
    <p:spTree>
      <p:nvGrpSpPr>
        <p:cNvPr id="1" name=""/>
        <p:cNvGrpSpPr/>
        <p:nvPr/>
      </p:nvGrpSpPr>
      <p:grpSpPr>
        <a:xfrm>
          <a:off x="0" y="0"/>
          <a:ext cx="0" cy="0"/>
          <a:chOff x="0" y="0"/>
          <a:chExt cx="0" cy="0"/>
        </a:xfrm>
      </p:grpSpPr>
      <p:grpSp>
        <p:nvGrpSpPr>
          <p:cNvPr id="1773" name="Group 1772">
            <a:extLst>
              <a:ext uri="{FF2B5EF4-FFF2-40B4-BE49-F238E27FC236}">
                <a16:creationId xmlns:a16="http://schemas.microsoft.com/office/drawing/2014/main" id="{52C76A01-9F09-422E-8FBF-CFDFBB32B99F}"/>
              </a:ext>
            </a:extLst>
          </p:cNvPr>
          <p:cNvGrpSpPr/>
          <p:nvPr/>
        </p:nvGrpSpPr>
        <p:grpSpPr>
          <a:xfrm>
            <a:off x="5155077" y="5178619"/>
            <a:ext cx="1854434" cy="1043202"/>
            <a:chOff x="5980596" y="5178619"/>
            <a:chExt cx="1854434" cy="1043202"/>
          </a:xfrm>
        </p:grpSpPr>
        <p:sp>
          <p:nvSpPr>
            <p:cNvPr id="6" name="Freeform: Shape 5">
              <a:extLst>
                <a:ext uri="{FF2B5EF4-FFF2-40B4-BE49-F238E27FC236}">
                  <a16:creationId xmlns:a16="http://schemas.microsoft.com/office/drawing/2014/main" id="{56DA3BBD-9B0D-4446-9D71-5DCDCE4FB27F}"/>
                </a:ext>
              </a:extLst>
            </p:cNvPr>
            <p:cNvSpPr/>
            <p:nvPr/>
          </p:nvSpPr>
          <p:spPr>
            <a:xfrm>
              <a:off x="5995753" y="5194870"/>
              <a:ext cx="1824033" cy="1011612"/>
            </a:xfrm>
            <a:custGeom>
              <a:avLst/>
              <a:gdLst>
                <a:gd fmla="*/ 1362494 w 1824033" name="connsiteX0"/>
                <a:gd fmla="*/ -51 h 1011612" name="connsiteY0"/>
                <a:gd fmla="*/ 1550659 w 1824033" name="connsiteX1"/>
                <a:gd fmla="*/ -51 h 1011612" name="connsiteY1"/>
                <a:gd fmla="*/ 1689396 w 1824033" name="connsiteX2"/>
                <a:gd fmla="*/ 117893 h 1011612" name="connsiteY2"/>
                <a:gd fmla="*/ 1822679 w 1824033" name="connsiteX3"/>
                <a:gd fmla="*/ 903503 h 1011612" name="connsiteY3"/>
                <a:gd fmla="*/ 1746822 w 1824033" name="connsiteX4"/>
                <a:gd fmla="*/ 1010266 h 1011612" name="connsiteY4"/>
                <a:gd fmla="*/ 1731779 w 1824033" name="connsiteX5"/>
                <a:gd fmla="*/ 1011561 h 1011612" name="connsiteY5"/>
                <a:gd fmla="*/ 92156 w 1824033" name="connsiteX6"/>
                <a:gd fmla="*/ 1011561 h 1011612" name="connsiteY6"/>
                <a:gd fmla="*/ -40 w 1824033" name="connsiteX7"/>
                <a:gd fmla="*/ 918547 h 1011612" name="connsiteY7"/>
                <a:gd fmla="*/ 1255 w 1824033" name="connsiteX8"/>
                <a:gd fmla="*/ 903503 h 1011612" name="connsiteY8"/>
                <a:gd fmla="*/ 134197 w 1824033" name="connsiteX9"/>
                <a:gd fmla="*/ 117893 h 1011612" name="connsiteY9"/>
                <a:gd fmla="*/ 273389 w 1824033" name="connsiteX10"/>
                <a:gd fmla="*/ 290 h 1011612" name="connsiteY10"/>
                <a:gd fmla="*/ 1362494 w 1824033" name="connsiteX11"/>
                <a:gd fmla="*/ 290 h 101161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612" w="1824033">
                  <a:moveTo>
                    <a:pt x="1362494" y="-51"/>
                  </a:moveTo>
                  <a:lnTo>
                    <a:pt x="1550659" y="-51"/>
                  </a:lnTo>
                  <a:cubicBezTo>
                    <a:pt x="1619459" y="222"/>
                    <a:pt x="1678045" y="50036"/>
                    <a:pt x="1689396" y="117893"/>
                  </a:cubicBezTo>
                  <a:lnTo>
                    <a:pt x="1822679" y="903503"/>
                  </a:lnTo>
                  <a:cubicBezTo>
                    <a:pt x="1831212" y="953930"/>
                    <a:pt x="1797250" y="1001732"/>
                    <a:pt x="1746822" y="1010266"/>
                  </a:cubicBezTo>
                  <a:cubicBezTo>
                    <a:pt x="1741857" y="1011106"/>
                    <a:pt x="1736824" y="1011538"/>
                    <a:pt x="1731779" y="1011561"/>
                  </a:cubicBezTo>
                  <a:lnTo>
                    <a:pt x="92156" y="1011561"/>
                  </a:lnTo>
                  <a:cubicBezTo>
                    <a:pt x="41012" y="1011334"/>
                    <a:pt x="-268" y="969690"/>
                    <a:pt x="-40" y="918547"/>
                  </a:cubicBezTo>
                  <a:cubicBezTo>
                    <a:pt x="-18" y="913513"/>
                    <a:pt x="414" y="908480"/>
                    <a:pt x="1255" y="903503"/>
                  </a:cubicBezTo>
                  <a:lnTo>
                    <a:pt x="134197" y="117893"/>
                  </a:lnTo>
                  <a:cubicBezTo>
                    <a:pt x="145719" y="50001"/>
                    <a:pt x="204532" y="313"/>
                    <a:pt x="273389" y="290"/>
                  </a:cubicBezTo>
                  <a:lnTo>
                    <a:pt x="1362494" y="290"/>
                  </a:lnTo>
                  <a:close/>
                </a:path>
              </a:pathLst>
            </a:custGeom>
            <a:solidFill>
              <a:srgbClr val="FFFFFF"/>
            </a:solidFill>
            <a:ln cap="flat" w="11362">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DADBACEA-E144-42B0-ADC3-1C8C67BE29D5}"/>
                </a:ext>
              </a:extLst>
            </p:cNvPr>
            <p:cNvSpPr/>
            <p:nvPr/>
          </p:nvSpPr>
          <p:spPr>
            <a:xfrm>
              <a:off x="5980596" y="5178619"/>
              <a:ext cx="1854434" cy="1043202"/>
            </a:xfrm>
            <a:custGeom>
              <a:avLst/>
              <a:gdLst>
                <a:gd fmla="*/ 1745004 w 1854434" name="connsiteX0"/>
                <a:gd fmla="*/ 1043151 h 1043202" name="connsiteY0"/>
                <a:gd fmla="*/ 109358 w 1854434" name="connsiteX1"/>
                <a:gd fmla="*/ 1043151 h 1043202" name="connsiteY1"/>
                <a:gd fmla="*/ -41 w 1854434" name="connsiteX2"/>
                <a:gd fmla="*/ 934161 h 1043202" name="connsiteY2"/>
                <a:gd fmla="*/ 1527 w 1854434" name="connsiteX3"/>
                <a:gd fmla="*/ 915549 h 1043202" name="connsiteY3"/>
                <a:gd fmla="*/ 134470 w 1854434" name="connsiteX4"/>
                <a:gd fmla="*/ 131530 h 1043202" name="connsiteY4"/>
                <a:gd fmla="*/ 290137 w 1854434" name="connsiteX5"/>
                <a:gd fmla="*/ 65 h 1043202" name="connsiteY5"/>
                <a:gd fmla="*/ 1255162 w 1854434" name="connsiteX6"/>
                <a:gd fmla="*/ 65 h 1043202" name="connsiteY6"/>
                <a:gd fmla="*/ 1274183 w 1854434" name="connsiteX7"/>
                <a:gd fmla="*/ 15143 h 1043202" name="connsiteY7"/>
                <a:gd fmla="*/ 1259105 w 1854434" name="connsiteX8"/>
                <a:gd fmla="*/ 34152 h 1043202" name="connsiteY8"/>
                <a:gd fmla="*/ 1255162 w 1854434" name="connsiteX9"/>
                <a:gd fmla="*/ 34152 h 1043202" name="connsiteY9"/>
                <a:gd fmla="*/ 290137 w 1854434" name="connsiteX10"/>
                <a:gd fmla="*/ 34152 h 1043202" name="connsiteY10"/>
                <a:gd fmla="*/ 168216 w 1854434" name="connsiteX11"/>
                <a:gd fmla="*/ 137098 h 1043202" name="connsiteY11"/>
                <a:gd fmla="*/ 35274 w 1854434" name="connsiteX12"/>
                <a:gd fmla="*/ 921117 h 1043202" name="connsiteY12"/>
                <a:gd fmla="*/ 96700 w 1854434" name="connsiteX13"/>
                <a:gd fmla="*/ 1007768 h 1043202" name="connsiteY13"/>
                <a:gd fmla="*/ 109358 w 1854434" name="connsiteX14"/>
                <a:gd fmla="*/ 1008836 h 1043202" name="connsiteY14"/>
                <a:gd fmla="*/ 1745572 w 1854434" name="connsiteX15"/>
                <a:gd fmla="*/ 1008836 h 1043202" name="connsiteY15"/>
                <a:gd fmla="*/ 1820701 w 1854434" name="connsiteX16"/>
                <a:gd fmla="*/ 933524 h 1043202" name="connsiteY16"/>
                <a:gd fmla="*/ 1819656 w 1854434" name="connsiteX17"/>
                <a:gd fmla="*/ 921117 h 1043202" name="connsiteY17"/>
                <a:gd fmla="*/ 1686714 w 1854434" name="connsiteX18"/>
                <a:gd fmla="*/ 137098 h 1043202" name="connsiteY18"/>
                <a:gd fmla="*/ 1564793 w 1854434" name="connsiteX19"/>
                <a:gd fmla="*/ 34152 h 1043202" name="connsiteY19"/>
                <a:gd fmla="*/ 1376515 w 1854434" name="connsiteX20"/>
                <a:gd fmla="*/ 34152 h 1043202" name="connsiteY20"/>
                <a:gd fmla="*/ 1357505 w 1854434" name="connsiteX21"/>
                <a:gd fmla="*/ 19085 h 1043202" name="connsiteY21"/>
                <a:gd fmla="*/ 1372572 w 1854434" name="connsiteX22"/>
                <a:gd fmla="*/ 65 h 1043202" name="connsiteY22"/>
                <a:gd fmla="*/ 1376515 w 1854434" name="connsiteX23"/>
                <a:gd fmla="*/ 65 h 1043202" name="connsiteY23"/>
                <a:gd fmla="*/ 1564225 w 1854434" name="connsiteX24"/>
                <a:gd fmla="*/ 65 h 1043202" name="connsiteY24"/>
                <a:gd fmla="*/ 1719893 w 1854434" name="connsiteX25"/>
                <a:gd fmla="*/ 131530 h 1043202" name="connsiteY25"/>
                <a:gd fmla="*/ 1852835 w 1854434" name="connsiteX26"/>
                <a:gd fmla="*/ 915549 h 1043202" name="connsiteY26"/>
                <a:gd fmla="*/ 1763366 w 1854434" name="connsiteX27"/>
                <a:gd fmla="*/ 1041606 h 1043202" name="connsiteY27"/>
                <a:gd fmla="*/ 1745004 w 1854434" name="connsiteX28"/>
                <a:gd fmla="*/ 1043151 h 1043202"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202" w="1854434">
                  <a:moveTo>
                    <a:pt x="1745004" y="1043151"/>
                  </a:moveTo>
                  <a:lnTo>
                    <a:pt x="109358" y="1043151"/>
                  </a:lnTo>
                  <a:cubicBezTo>
                    <a:pt x="49057" y="1043265"/>
                    <a:pt x="73" y="994463"/>
                    <a:pt x="-41" y="934161"/>
                  </a:cubicBezTo>
                  <a:cubicBezTo>
                    <a:pt x="-53" y="927923"/>
                    <a:pt x="470" y="921696"/>
                    <a:pt x="1527" y="915549"/>
                  </a:cubicBezTo>
                  <a:lnTo>
                    <a:pt x="134470" y="131530"/>
                  </a:lnTo>
                  <a:cubicBezTo>
                    <a:pt x="147162" y="55503"/>
                    <a:pt x="213053" y="-151"/>
                    <a:pt x="290137" y="65"/>
                  </a:cubicBezTo>
                  <a:lnTo>
                    <a:pt x="1255162" y="65"/>
                  </a:lnTo>
                  <a:cubicBezTo>
                    <a:pt x="1264571" y="-1026"/>
                    <a:pt x="1273093" y="5723"/>
                    <a:pt x="1274183" y="15143"/>
                  </a:cubicBezTo>
                  <a:cubicBezTo>
                    <a:pt x="1275263" y="24551"/>
                    <a:pt x="1268513" y="33062"/>
                    <a:pt x="1259105" y="34152"/>
                  </a:cubicBezTo>
                  <a:cubicBezTo>
                    <a:pt x="1257799" y="34300"/>
                    <a:pt x="1256469" y="34300"/>
                    <a:pt x="1255162" y="34152"/>
                  </a:cubicBezTo>
                  <a:lnTo>
                    <a:pt x="290137" y="34152"/>
                  </a:lnTo>
                  <a:cubicBezTo>
                    <a:pt x="229779" y="33993"/>
                    <a:pt x="178170" y="77557"/>
                    <a:pt x="168216" y="137098"/>
                  </a:cubicBezTo>
                  <a:lnTo>
                    <a:pt x="35274" y="921117"/>
                  </a:lnTo>
                  <a:cubicBezTo>
                    <a:pt x="28309" y="962011"/>
                    <a:pt x="55806" y="1000803"/>
                    <a:pt x="96700" y="1007768"/>
                  </a:cubicBezTo>
                  <a:cubicBezTo>
                    <a:pt x="100882" y="1008483"/>
                    <a:pt x="105120" y="1008836"/>
                    <a:pt x="109358" y="1008836"/>
                  </a:cubicBezTo>
                  <a:lnTo>
                    <a:pt x="1745572" y="1008836"/>
                  </a:lnTo>
                  <a:cubicBezTo>
                    <a:pt x="1787114" y="1008791"/>
                    <a:pt x="1820747" y="975066"/>
                    <a:pt x="1820701" y="933524"/>
                  </a:cubicBezTo>
                  <a:cubicBezTo>
                    <a:pt x="1820701" y="929366"/>
                    <a:pt x="1820349" y="925218"/>
                    <a:pt x="1819656" y="921117"/>
                  </a:cubicBezTo>
                  <a:lnTo>
                    <a:pt x="1686714" y="137098"/>
                  </a:lnTo>
                  <a:cubicBezTo>
                    <a:pt x="1676760" y="77557"/>
                    <a:pt x="1625151" y="33993"/>
                    <a:pt x="1564793" y="34152"/>
                  </a:cubicBezTo>
                  <a:lnTo>
                    <a:pt x="1376515" y="34152"/>
                  </a:lnTo>
                  <a:cubicBezTo>
                    <a:pt x="1367107" y="35243"/>
                    <a:pt x="1358585" y="28494"/>
                    <a:pt x="1357505" y="19085"/>
                  </a:cubicBezTo>
                  <a:cubicBezTo>
                    <a:pt x="1356414" y="9666"/>
                    <a:pt x="1363164" y="1155"/>
                    <a:pt x="1372572" y="65"/>
                  </a:cubicBezTo>
                  <a:cubicBezTo>
                    <a:pt x="1373879" y="-83"/>
                    <a:pt x="1375208" y="-83"/>
                    <a:pt x="1376515" y="65"/>
                  </a:cubicBezTo>
                  <a:lnTo>
                    <a:pt x="1564225" y="65"/>
                  </a:lnTo>
                  <a:cubicBezTo>
                    <a:pt x="1641286" y="-106"/>
                    <a:pt x="1707155" y="55525"/>
                    <a:pt x="1719893" y="131530"/>
                  </a:cubicBezTo>
                  <a:lnTo>
                    <a:pt x="1852835" y="915549"/>
                  </a:lnTo>
                  <a:cubicBezTo>
                    <a:pt x="1862936" y="975066"/>
                    <a:pt x="1822883" y="1031504"/>
                    <a:pt x="1763366" y="1041606"/>
                  </a:cubicBezTo>
                  <a:cubicBezTo>
                    <a:pt x="1757298" y="1042640"/>
                    <a:pt x="1751151" y="1043151"/>
                    <a:pt x="1745004" y="1043151"/>
                  </a:cubicBezTo>
                  <a:close/>
                </a:path>
              </a:pathLst>
            </a:custGeom>
            <a:solidFill>
              <a:srgbClr val="271C57"/>
            </a:solidFill>
            <a:ln cap="flat" w="11362">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4F5E95B4-7652-44A0-86E6-94BFE0319E74}"/>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6075C4AA-661A-4127-B09F-4AFFBFF0BA6D}"/>
                </a:ext>
              </a:extLst>
            </p:cNvPr>
            <p:cNvSpPr/>
            <p:nvPr/>
          </p:nvSpPr>
          <p:spPr>
            <a:xfrm>
              <a:off x="6057860" y="5187572"/>
              <a:ext cx="926531" cy="521682"/>
            </a:xfrm>
            <a:custGeom>
              <a:avLst/>
              <a:gdLst>
                <a:gd fmla="*/ 8345 w 926531" name="connsiteX0"/>
                <a:gd fmla="*/ 521404 h 521682" name="connsiteY0"/>
                <a:gd fmla="*/ -40 w 926531" name="connsiteX1"/>
                <a:gd fmla="*/ 512757 h 521682" name="connsiteY1"/>
                <a:gd fmla="*/ 7096 w 926531" name="connsiteX2"/>
                <a:gd fmla="*/ 504474 h 521682" name="connsiteY2"/>
                <a:gd fmla="*/ 665331 w 926531" name="connsiteX3"/>
                <a:gd fmla="*/ 407778 h 521682" name="connsiteY3"/>
                <a:gd fmla="*/ 778957 w 926531" name="connsiteX4"/>
                <a:gd fmla="*/ 319150 h 521682" name="connsiteY4"/>
                <a:gd fmla="*/ 909740 w 926531" name="connsiteX5"/>
                <a:gd fmla="*/ 5201 h 521682" name="connsiteY5"/>
                <a:gd fmla="*/ 921069 w 926531" name="connsiteX6"/>
                <a:gd fmla="*/ 645 h 521682" name="connsiteY6"/>
                <a:gd fmla="*/ 921103 w 926531" name="connsiteX7"/>
                <a:gd fmla="*/ 656 h 521682" name="connsiteY7"/>
                <a:gd fmla="*/ 925886 w 926531" name="connsiteX8"/>
                <a:gd fmla="*/ 11712 h 521682" name="connsiteY8"/>
                <a:gd fmla="*/ 925762 w 926531" name="connsiteX9"/>
                <a:gd fmla="*/ 12019 h 521682" name="connsiteY9"/>
                <a:gd fmla="*/ 794978 w 926531" name="connsiteX10"/>
                <a:gd fmla="*/ 325968 h 521682" name="connsiteY10"/>
                <a:gd fmla="*/ 667717 w 926531" name="connsiteX11"/>
                <a:gd fmla="*/ 424936 h 521682" name="connsiteY11"/>
                <a:gd fmla="*/ 9482 w 926531" name="connsiteX12"/>
                <a:gd fmla="*/ 521631 h 521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521682" w="926531">
                  <a:moveTo>
                    <a:pt x="8345" y="521404"/>
                  </a:moveTo>
                  <a:cubicBezTo>
                    <a:pt x="3641" y="521336"/>
                    <a:pt x="-120" y="517461"/>
                    <a:pt x="-40" y="512757"/>
                  </a:cubicBezTo>
                  <a:cubicBezTo>
                    <a:pt x="17" y="508633"/>
                    <a:pt x="3028" y="505144"/>
                    <a:pt x="7096" y="504474"/>
                  </a:cubicBezTo>
                  <a:lnTo>
                    <a:pt x="665331" y="407778"/>
                  </a:lnTo>
                  <a:cubicBezTo>
                    <a:pt x="716019" y="399972"/>
                    <a:pt x="759038" y="366418"/>
                    <a:pt x="778957" y="319150"/>
                  </a:cubicBezTo>
                  <a:lnTo>
                    <a:pt x="909740" y="5201"/>
                  </a:lnTo>
                  <a:cubicBezTo>
                    <a:pt x="911615" y="815"/>
                    <a:pt x="916683" y="-1230"/>
                    <a:pt x="921069" y="645"/>
                  </a:cubicBezTo>
                  <a:cubicBezTo>
                    <a:pt x="921080" y="645"/>
                    <a:pt x="921091" y="656"/>
                    <a:pt x="921103" y="656"/>
                  </a:cubicBezTo>
                  <a:cubicBezTo>
                    <a:pt x="925477" y="2395"/>
                    <a:pt x="927625" y="7337"/>
                    <a:pt x="925886" y="11712"/>
                  </a:cubicBezTo>
                  <a:cubicBezTo>
                    <a:pt x="925852" y="11814"/>
                    <a:pt x="925807" y="11917"/>
                    <a:pt x="925762" y="12019"/>
                  </a:cubicBezTo>
                  <a:lnTo>
                    <a:pt x="794978" y="325968"/>
                  </a:lnTo>
                  <a:cubicBezTo>
                    <a:pt x="772775" y="378928"/>
                    <a:pt x="724519" y="416459"/>
                    <a:pt x="667717" y="424936"/>
                  </a:cubicBezTo>
                  <a:lnTo>
                    <a:pt x="9482" y="521631"/>
                  </a:lnTo>
                  <a:close/>
                </a:path>
              </a:pathLst>
            </a:custGeom>
            <a:solidFill>
              <a:srgbClr val="271C57"/>
            </a:solidFill>
            <a:ln cap="flat" w="11362">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863FF3D6-BB26-49AB-A607-349E20DF25E5}"/>
                </a:ext>
              </a:extLst>
            </p:cNvPr>
            <p:cNvSpPr/>
            <p:nvPr/>
          </p:nvSpPr>
          <p:spPr>
            <a:xfrm>
              <a:off x="6612788" y="5599604"/>
              <a:ext cx="90788" cy="613809"/>
            </a:xfrm>
            <a:custGeom>
              <a:avLst/>
              <a:gdLst>
                <a:gd fmla="*/ 8481 w 90788" name="connsiteX0"/>
                <a:gd fmla="*/ 613758 h 613809" name="connsiteY0"/>
                <a:gd fmla="*/ -41 w 90788" name="connsiteX1"/>
                <a:gd fmla="*/ 605236 h 613809" name="connsiteY1"/>
                <a:gd fmla="*/ -41 w 90788" name="connsiteX2"/>
                <a:gd fmla="*/ 197432 h 613809" name="connsiteY2"/>
                <a:gd fmla="*/ 13026 w 90788" name="connsiteX3"/>
                <a:gd fmla="*/ 138120 h 613809" name="connsiteY3"/>
                <a:gd fmla="*/ 74384 w 90788" name="connsiteX4"/>
                <a:gd fmla="*/ 4950 h 613809" name="connsiteY4"/>
                <a:gd fmla="*/ 85667 w 90788" name="connsiteX5"/>
                <a:gd fmla="*/ 712 h 613809" name="connsiteY5"/>
                <a:gd fmla="*/ 85747 w 90788" name="connsiteX6"/>
                <a:gd fmla="*/ 746 h 613809" name="connsiteY6"/>
                <a:gd fmla="*/ 89985 w 90788" name="connsiteX7"/>
                <a:gd fmla="*/ 12029 h 613809" name="connsiteY7"/>
                <a:gd fmla="*/ 89951 w 90788" name="connsiteX8"/>
                <a:gd fmla="*/ 12108 h 613809" name="connsiteY8"/>
                <a:gd fmla="*/ 28479 w 90788" name="connsiteX9"/>
                <a:gd fmla="*/ 144937 h 613809" name="connsiteY9"/>
                <a:gd fmla="*/ 17116 w 90788" name="connsiteX10"/>
                <a:gd fmla="*/ 197092 h 613809" name="connsiteY10"/>
                <a:gd fmla="*/ 17116 w 90788" name="connsiteX11"/>
                <a:gd fmla="*/ 604895 h 613809" name="connsiteY11"/>
                <a:gd fmla="*/ 8708 w 90788" name="connsiteX12"/>
                <a:gd fmla="*/ 613758 h 613809" name="connsiteY12"/>
                <a:gd fmla="*/ 8481 w 90788" name="connsiteX13"/>
                <a:gd fmla="*/ 613758 h 6138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613809" w="90788">
                  <a:moveTo>
                    <a:pt x="8481" y="613758"/>
                  </a:moveTo>
                  <a:cubicBezTo>
                    <a:pt x="3799" y="613701"/>
                    <a:pt x="16" y="609917"/>
                    <a:pt x="-41" y="605236"/>
                  </a:cubicBezTo>
                  <a:lnTo>
                    <a:pt x="-41" y="197432"/>
                  </a:lnTo>
                  <a:cubicBezTo>
                    <a:pt x="4" y="176957"/>
                    <a:pt x="4470" y="156720"/>
                    <a:pt x="13026" y="138120"/>
                  </a:cubicBezTo>
                  <a:lnTo>
                    <a:pt x="74384" y="4950"/>
                  </a:lnTo>
                  <a:cubicBezTo>
                    <a:pt x="76327" y="666"/>
                    <a:pt x="81383" y="-1231"/>
                    <a:pt x="85667" y="712"/>
                  </a:cubicBezTo>
                  <a:cubicBezTo>
                    <a:pt x="85690" y="723"/>
                    <a:pt x="85724" y="734"/>
                    <a:pt x="85747" y="746"/>
                  </a:cubicBezTo>
                  <a:cubicBezTo>
                    <a:pt x="90030" y="2689"/>
                    <a:pt x="91928" y="7745"/>
                    <a:pt x="89985" y="12029"/>
                  </a:cubicBezTo>
                  <a:cubicBezTo>
                    <a:pt x="89973" y="12051"/>
                    <a:pt x="89962" y="12086"/>
                    <a:pt x="89951" y="12108"/>
                  </a:cubicBezTo>
                  <a:lnTo>
                    <a:pt x="28479" y="144937"/>
                  </a:lnTo>
                  <a:cubicBezTo>
                    <a:pt x="20980" y="161299"/>
                    <a:pt x="17105" y="179093"/>
                    <a:pt x="17116" y="197092"/>
                  </a:cubicBezTo>
                  <a:lnTo>
                    <a:pt x="17116" y="604895"/>
                  </a:lnTo>
                  <a:cubicBezTo>
                    <a:pt x="17241" y="609668"/>
                    <a:pt x="13480" y="613633"/>
                    <a:pt x="8708" y="613758"/>
                  </a:cubicBezTo>
                  <a:cubicBezTo>
                    <a:pt x="8640" y="613758"/>
                    <a:pt x="8560" y="613758"/>
                    <a:pt x="8481" y="613758"/>
                  </a:cubicBezTo>
                  <a:close/>
                </a:path>
              </a:pathLst>
            </a:custGeom>
            <a:solidFill>
              <a:srgbClr val="271C57"/>
            </a:solidFill>
            <a:ln cap="flat" w="11362">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96349B26-80DD-45C8-89E4-DE6D3A8B7E5C}"/>
                </a:ext>
              </a:extLst>
            </p:cNvPr>
            <p:cNvSpPr/>
            <p:nvPr/>
          </p:nvSpPr>
          <p:spPr>
            <a:xfrm>
              <a:off x="6835357" y="5504880"/>
              <a:ext cx="939906" cy="306756"/>
            </a:xfrm>
            <a:custGeom>
              <a:avLst/>
              <a:gdLst>
                <a:gd fmla="*/ 931261 w 939906" name="connsiteX0"/>
                <a:gd fmla="*/ 306587 h 306756" name="connsiteY0"/>
                <a:gd fmla="*/ 928762 w 939906" name="connsiteX1"/>
                <a:gd fmla="*/ 306587 h 306756" name="connsiteY1"/>
                <a:gd fmla="*/ 5891 w 939906" name="connsiteX2"/>
                <a:gd fmla="*/ 16727 h 306756" name="connsiteY2"/>
                <a:gd fmla="*/ 324 w 939906" name="connsiteX3"/>
                <a:gd fmla="*/ 6046 h 306756" name="connsiteY3"/>
                <a:gd fmla="*/ 10720 w 939906" name="connsiteX4"/>
                <a:gd fmla="*/ 274 h 306756" name="connsiteY4"/>
                <a:gd fmla="*/ 11004 w 939906" name="connsiteX5"/>
                <a:gd fmla="*/ 365 h 306756" name="connsiteY5"/>
                <a:gd fmla="*/ 933875 w 939906" name="connsiteX6"/>
                <a:gd fmla="*/ 290338 h 306756" name="connsiteY6"/>
                <a:gd fmla="*/ 939510 w 939906" name="connsiteX7"/>
                <a:gd fmla="*/ 300815 h 306756" name="connsiteY7"/>
                <a:gd fmla="*/ 939442 w 939906" name="connsiteX8"/>
                <a:gd fmla="*/ 301019 h 306756" name="connsiteY8"/>
                <a:gd fmla="*/ 931261 w 939906" name="connsiteX9"/>
                <a:gd fmla="*/ 306587 h 30675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756" w="939906">
                  <a:moveTo>
                    <a:pt x="931261" y="306587"/>
                  </a:moveTo>
                  <a:cubicBezTo>
                    <a:pt x="930432" y="306746"/>
                    <a:pt x="929591" y="306746"/>
                    <a:pt x="928762" y="306587"/>
                  </a:cubicBezTo>
                  <a:lnTo>
                    <a:pt x="5891" y="16727"/>
                  </a:lnTo>
                  <a:cubicBezTo>
                    <a:pt x="1448" y="15261"/>
                    <a:pt x="-1017" y="10523"/>
                    <a:pt x="324" y="6046"/>
                  </a:cubicBezTo>
                  <a:cubicBezTo>
                    <a:pt x="1608" y="1580"/>
                    <a:pt x="6255" y="-999"/>
                    <a:pt x="10720" y="274"/>
                  </a:cubicBezTo>
                  <a:cubicBezTo>
                    <a:pt x="10823" y="308"/>
                    <a:pt x="10914" y="331"/>
                    <a:pt x="11004" y="365"/>
                  </a:cubicBezTo>
                  <a:lnTo>
                    <a:pt x="933875" y="290338"/>
                  </a:lnTo>
                  <a:cubicBezTo>
                    <a:pt x="938317" y="291679"/>
                    <a:pt x="940840" y="296360"/>
                    <a:pt x="939510" y="300815"/>
                  </a:cubicBezTo>
                  <a:cubicBezTo>
                    <a:pt x="939488" y="300883"/>
                    <a:pt x="939465" y="300951"/>
                    <a:pt x="939442" y="301019"/>
                  </a:cubicBezTo>
                  <a:cubicBezTo>
                    <a:pt x="938158" y="304405"/>
                    <a:pt x="934886" y="306632"/>
                    <a:pt x="931261" y="306587"/>
                  </a:cubicBezTo>
                  <a:close/>
                </a:path>
              </a:pathLst>
            </a:custGeom>
            <a:solidFill>
              <a:srgbClr val="271C57"/>
            </a:solidFill>
            <a:ln cap="flat" w="11362">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39F59216-F163-4502-9C78-F124B4BE1146}"/>
                </a:ext>
              </a:extLst>
            </p:cNvPr>
            <p:cNvSpPr/>
            <p:nvPr/>
          </p:nvSpPr>
          <p:spPr>
            <a:xfrm>
              <a:off x="7293699" y="5649601"/>
              <a:ext cx="184173" cy="564609"/>
            </a:xfrm>
            <a:custGeom>
              <a:avLst/>
              <a:gdLst>
                <a:gd fmla="*/ 175560 w 184173" name="connsiteX0"/>
                <a:gd fmla="*/ 563761 h 564609" name="connsiteY0"/>
                <a:gd fmla="*/ 170106 w 184173" name="connsiteX1"/>
                <a:gd fmla="*/ 561716 h 564609" name="connsiteY1"/>
                <a:gd fmla="*/ 103180 w 184173" name="connsiteX2"/>
                <a:gd fmla="*/ 504903 h 564609" name="connsiteY2"/>
                <a:gd fmla="*/ 8 w 184173" name="connsiteX3"/>
                <a:gd fmla="*/ 277651 h 564609" name="connsiteY3"/>
                <a:gd fmla="*/ 4439 w 184173" name="connsiteX4"/>
                <a:gd fmla="*/ 8357 h 564609" name="connsiteY4"/>
                <a:gd fmla="*/ 12961 w 184173" name="connsiteX5"/>
                <a:gd fmla="*/ -51 h 564609" name="connsiteY5"/>
                <a:gd fmla="*/ 12961 w 184173" name="connsiteX6"/>
                <a:gd fmla="*/ -51 h 564609" name="connsiteY6"/>
                <a:gd fmla="*/ 21369 w 184173" name="connsiteX7"/>
                <a:gd fmla="*/ 8584 h 564609" name="connsiteY7"/>
                <a:gd fmla="*/ 21369 w 184173" name="connsiteX8"/>
                <a:gd fmla="*/ 8584 h 564609" name="connsiteY8"/>
                <a:gd fmla="*/ 17051 w 184173" name="connsiteX9"/>
                <a:gd fmla="*/ 277878 h 564609" name="connsiteY9"/>
                <a:gd fmla="*/ 114088 w 184173" name="connsiteX10"/>
                <a:gd fmla="*/ 492631 h 564609" name="connsiteY10"/>
                <a:gd fmla="*/ 181014 w 184173" name="connsiteX11"/>
                <a:gd fmla="*/ 549444 h 564609" name="connsiteY11"/>
                <a:gd fmla="*/ 182207 w 184173" name="connsiteX12"/>
                <a:gd fmla="*/ 561432 h 564609" name="connsiteY12"/>
                <a:gd fmla="*/ 175446 w 184173" name="connsiteX13"/>
                <a:gd fmla="*/ 564556 h 5646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64609" w="184173">
                  <a:moveTo>
                    <a:pt x="175560" y="563761"/>
                  </a:moveTo>
                  <a:cubicBezTo>
                    <a:pt x="173560" y="563749"/>
                    <a:pt x="171617" y="563022"/>
                    <a:pt x="170106" y="561716"/>
                  </a:cubicBezTo>
                  <a:lnTo>
                    <a:pt x="103180" y="504903"/>
                  </a:lnTo>
                  <a:cubicBezTo>
                    <a:pt x="36311" y="448567"/>
                    <a:pt x="-1594" y="365074"/>
                    <a:pt x="8" y="277651"/>
                  </a:cubicBezTo>
                  <a:lnTo>
                    <a:pt x="4439" y="8357"/>
                  </a:lnTo>
                  <a:cubicBezTo>
                    <a:pt x="4496" y="3698"/>
                    <a:pt x="8302" y="-51"/>
                    <a:pt x="12961" y="-51"/>
                  </a:cubicBezTo>
                  <a:lnTo>
                    <a:pt x="12961" y="-51"/>
                  </a:lnTo>
                  <a:cubicBezTo>
                    <a:pt x="17665" y="17"/>
                    <a:pt x="21426" y="3880"/>
                    <a:pt x="21369" y="8584"/>
                  </a:cubicBezTo>
                  <a:cubicBezTo>
                    <a:pt x="21369" y="8584"/>
                    <a:pt x="21369" y="8584"/>
                    <a:pt x="21369" y="8584"/>
                  </a:cubicBezTo>
                  <a:lnTo>
                    <a:pt x="17051" y="277878"/>
                  </a:lnTo>
                  <a:cubicBezTo>
                    <a:pt x="15302" y="360450"/>
                    <a:pt x="50969" y="439374"/>
                    <a:pt x="114088" y="492631"/>
                  </a:cubicBezTo>
                  <a:lnTo>
                    <a:pt x="181014" y="549444"/>
                  </a:lnTo>
                  <a:cubicBezTo>
                    <a:pt x="184650" y="552432"/>
                    <a:pt x="185184" y="557795"/>
                    <a:pt x="182207" y="561432"/>
                  </a:cubicBezTo>
                  <a:cubicBezTo>
                    <a:pt x="180548" y="563454"/>
                    <a:pt x="178060" y="564613"/>
                    <a:pt x="175446" y="564556"/>
                  </a:cubicBezTo>
                  <a:close/>
                </a:path>
              </a:pathLst>
            </a:custGeom>
            <a:solidFill>
              <a:srgbClr val="271C57"/>
            </a:solidFill>
            <a:ln cap="flat" w="11362">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EBB21A87-D8D2-474D-A50C-CF6E11F54D78}"/>
                </a:ext>
              </a:extLst>
            </p:cNvPr>
            <p:cNvSpPr/>
            <p:nvPr/>
          </p:nvSpPr>
          <p:spPr>
            <a:xfrm>
              <a:off x="6612791" y="5963706"/>
              <a:ext cx="699991" cy="177781"/>
            </a:xfrm>
            <a:custGeom>
              <a:avLst/>
              <a:gdLst>
                <a:gd fmla="*/ 8478 w 699991" name="connsiteX0"/>
                <a:gd fmla="*/ 177730 h 177781" name="connsiteY0"/>
                <a:gd fmla="*/ 184 w 699991" name="connsiteX1"/>
                <a:gd fmla="*/ 171140 h 177781" name="connsiteY1"/>
                <a:gd fmla="*/ 6547 w 699991" name="connsiteX2"/>
                <a:gd fmla="*/ 160800 h 177781" name="connsiteY2"/>
                <a:gd fmla="*/ 690234 w 699991" name="connsiteX3"/>
                <a:gd fmla="*/ 19 h 177781" name="connsiteY3"/>
                <a:gd fmla="*/ 699881 w 699991" name="connsiteX4"/>
                <a:gd fmla="*/ 7507 h 177781" name="connsiteY4"/>
                <a:gd fmla="*/ 694211 w 699991" name="connsiteX5"/>
                <a:gd fmla="*/ 16722 h 177781" name="connsiteY5"/>
                <a:gd fmla="*/ 10410 w 699991" name="connsiteX6"/>
                <a:gd fmla="*/ 177503 h 17778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7781" w="699991">
                  <a:moveTo>
                    <a:pt x="8478" y="177730"/>
                  </a:moveTo>
                  <a:cubicBezTo>
                    <a:pt x="4513" y="177730"/>
                    <a:pt x="1081" y="174992"/>
                    <a:pt x="184" y="171140"/>
                  </a:cubicBezTo>
                  <a:cubicBezTo>
                    <a:pt x="-885" y="166526"/>
                    <a:pt x="1956" y="161925"/>
                    <a:pt x="6547" y="160800"/>
                  </a:cubicBezTo>
                  <a:lnTo>
                    <a:pt x="690234" y="19"/>
                  </a:lnTo>
                  <a:cubicBezTo>
                    <a:pt x="694961" y="-583"/>
                    <a:pt x="699290" y="2769"/>
                    <a:pt x="699881" y="7507"/>
                  </a:cubicBezTo>
                  <a:cubicBezTo>
                    <a:pt x="700392" y="11529"/>
                    <a:pt x="698029" y="15359"/>
                    <a:pt x="694211" y="16722"/>
                  </a:cubicBezTo>
                  <a:lnTo>
                    <a:pt x="10410" y="177503"/>
                  </a:lnTo>
                  <a:close/>
                </a:path>
              </a:pathLst>
            </a:custGeom>
            <a:solidFill>
              <a:srgbClr val="271C57"/>
            </a:solidFill>
            <a:ln cap="flat" w="11362">
              <a:noFill/>
              <a:prstDash val="solid"/>
              <a:miter/>
            </a:ln>
          </p:spPr>
          <p:txBody>
            <a:bodyPr anchor="ctr" rtlCol="0"/>
            <a:lstStyle/>
            <a:p>
              <a:endParaRPr dirty="0" lang="en-US"/>
            </a:p>
          </p:txBody>
        </p:sp>
      </p:grpSp>
      <p:grpSp>
        <p:nvGrpSpPr>
          <p:cNvPr id="2" name="Group 1">
            <a:extLst>
              <a:ext uri="{FF2B5EF4-FFF2-40B4-BE49-F238E27FC236}">
                <a16:creationId xmlns:a16="http://schemas.microsoft.com/office/drawing/2014/main" id="{ECE821C3-37C5-420C-9971-362E0B9D176D}"/>
              </a:ext>
            </a:extLst>
          </p:cNvPr>
          <p:cNvGrpSpPr/>
          <p:nvPr/>
        </p:nvGrpSpPr>
        <p:grpSpPr>
          <a:xfrm>
            <a:off x="2442794" y="2268887"/>
            <a:ext cx="2110271" cy="2110945"/>
            <a:chOff x="3268313" y="2268887"/>
            <a:chExt cx="2110271" cy="2110945"/>
          </a:xfrm>
        </p:grpSpPr>
        <p:sp>
          <p:nvSpPr>
            <p:cNvPr id="1310" name="Freeform: Shape 1309">
              <a:extLst>
                <a:ext uri="{FF2B5EF4-FFF2-40B4-BE49-F238E27FC236}">
                  <a16:creationId xmlns:a16="http://schemas.microsoft.com/office/drawing/2014/main" id="{9F719CB1-E6F1-4C41-BC41-A94663FCA455}"/>
                </a:ext>
              </a:extLst>
            </p:cNvPr>
            <p:cNvSpPr/>
            <p:nvPr/>
          </p:nvSpPr>
          <p:spPr>
            <a:xfrm>
              <a:off x="3270821" y="2271728"/>
              <a:ext cx="2105261" cy="2105262"/>
            </a:xfrm>
            <a:custGeom>
              <a:avLst/>
              <a:gdLst>
                <a:gd fmla="*/ 2105262 w 2105261" name="connsiteX0"/>
                <a:gd fmla="*/ 1052631 h 2105262" name="connsiteY0"/>
                <a:gd fmla="*/ 1052631 w 2105261" name="connsiteX1"/>
                <a:gd fmla="*/ 2105262 h 2105262" name="connsiteY1"/>
                <a:gd fmla="*/ 0 w 2105261" name="connsiteX2"/>
                <a:gd fmla="*/ 1052631 h 2105262" name="connsiteY2"/>
                <a:gd fmla="*/ 1052631 w 2105261" name="connsiteX3"/>
                <a:gd fmla="*/ 0 h 2105262" name="connsiteY3"/>
                <a:gd fmla="*/ 2105262 w 2105261" name="connsiteX4"/>
                <a:gd fmla="*/ 1052631 h 210526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05262" w="2105261">
                  <a:moveTo>
                    <a:pt x="2105262" y="1052631"/>
                  </a:moveTo>
                  <a:cubicBezTo>
                    <a:pt x="2105262" y="1633983"/>
                    <a:pt x="1633983" y="2105262"/>
                    <a:pt x="1052631" y="2105262"/>
                  </a:cubicBezTo>
                  <a:cubicBezTo>
                    <a:pt x="471279" y="2105262"/>
                    <a:pt x="0" y="1633983"/>
                    <a:pt x="0" y="1052631"/>
                  </a:cubicBezTo>
                  <a:cubicBezTo>
                    <a:pt x="0" y="471279"/>
                    <a:pt x="471279" y="0"/>
                    <a:pt x="1052631" y="0"/>
                  </a:cubicBezTo>
                  <a:cubicBezTo>
                    <a:pt x="1633983" y="0"/>
                    <a:pt x="2105262" y="471279"/>
                    <a:pt x="2105262" y="1052631"/>
                  </a:cubicBezTo>
                  <a:close/>
                </a:path>
              </a:pathLst>
            </a:custGeom>
            <a:solidFill>
              <a:srgbClr val="FFFFFF"/>
            </a:solidFill>
            <a:ln cap="flat" w="11362">
              <a:solidFill>
                <a:schemeClr val="tx2"/>
              </a:solidFill>
              <a:prstDash val="solid"/>
              <a:miter/>
            </a:ln>
          </p:spPr>
          <p:txBody>
            <a:bodyPr anchor="ctr" rtlCol="0"/>
            <a:lstStyle/>
            <a:p>
              <a:endParaRPr dirty="0" lang="en-US"/>
            </a:p>
          </p:txBody>
        </p:sp>
        <p:sp>
          <p:nvSpPr>
            <p:cNvPr id="1311" name="Freeform: Shape 1310">
              <a:extLst>
                <a:ext uri="{FF2B5EF4-FFF2-40B4-BE49-F238E27FC236}">
                  <a16:creationId xmlns:a16="http://schemas.microsoft.com/office/drawing/2014/main" id="{6423B536-CA63-48CB-A0E2-4046F0E856FA}"/>
                </a:ext>
              </a:extLst>
            </p:cNvPr>
            <p:cNvSpPr/>
            <p:nvPr/>
          </p:nvSpPr>
          <p:spPr>
            <a:xfrm>
              <a:off x="4698250" y="4263232"/>
              <a:ext cx="40009" cy="38882"/>
            </a:xfrm>
            <a:custGeom>
              <a:avLst/>
              <a:gdLst>
                <a:gd fmla="*/ 19556 w 40009" name="connsiteX0"/>
                <a:gd fmla="*/ 38827 h 38882" name="connsiteY0"/>
                <a:gd fmla="*/ 1263 w 40009" name="connsiteX1"/>
                <a:gd fmla="*/ 27465 h 38882" name="connsiteY1"/>
                <a:gd fmla="*/ 11830 w 40009" name="connsiteX2"/>
                <a:gd fmla="*/ 2012 h 38882" name="connsiteY2"/>
                <a:gd fmla="*/ 11830 w 40009" name="connsiteX3"/>
                <a:gd fmla="*/ 2012 h 38882" name="connsiteY3"/>
                <a:gd fmla="*/ 11830 w 40009" name="connsiteX4"/>
                <a:gd fmla="*/ 2012 h 38882" name="connsiteY4"/>
                <a:gd fmla="*/ 11830 w 40009" name="connsiteX5"/>
                <a:gd fmla="*/ 2012 h 38882" name="connsiteY5"/>
                <a:gd fmla="*/ 11830 w 40009" name="connsiteX6"/>
                <a:gd fmla="*/ 2012 h 38882" name="connsiteY6"/>
                <a:gd fmla="*/ 37907 w 40009" name="connsiteX7"/>
                <a:gd fmla="*/ 10682 h 38882" name="connsiteY7"/>
                <a:gd fmla="*/ 29237 w 40009" name="connsiteX8"/>
                <a:gd fmla="*/ 36759 h 38882" name="connsiteY8"/>
                <a:gd fmla="*/ 26715 w 40009" name="connsiteX9"/>
                <a:gd fmla="*/ 37805 h 38882" name="connsiteY9"/>
                <a:gd fmla="*/ 26715 w 40009" name="connsiteX10"/>
                <a:gd fmla="*/ 37805 h 38882" name="connsiteY10"/>
                <a:gd fmla="*/ 26146 w 40009" name="connsiteX11"/>
                <a:gd fmla="*/ 37805 h 38882" name="connsiteY11"/>
                <a:gd fmla="*/ 26146 w 40009" name="connsiteX12"/>
                <a:gd fmla="*/ 37805 h 38882" name="connsiteY12"/>
                <a:gd fmla="*/ 26146 w 40009" name="connsiteX13"/>
                <a:gd fmla="*/ 37805 h 38882" name="connsiteY13"/>
                <a:gd fmla="*/ 19556 w 40009" name="connsiteX14"/>
                <a:gd fmla="*/ 38827 h 38882" name="connsiteY14"/>
                <a:gd fmla="*/ 19556 w 40009" name="connsiteX15"/>
                <a:gd fmla="*/ 19397 h 38882" name="connsiteY15"/>
                <a:gd fmla="*/ 27169 w 40009" name="connsiteX16"/>
                <a:gd fmla="*/ 37237 h 38882" name="connsiteY16"/>
                <a:gd fmla="*/ 19556 w 40009" name="connsiteX17"/>
                <a:gd fmla="*/ 19397 h 38882" name="connsiteY17"/>
                <a:gd fmla="*/ 19556 w 40009" name="connsiteX18"/>
                <a:gd fmla="*/ 19397 h 38882"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38882" w="40009">
                  <a:moveTo>
                    <a:pt x="19556" y="38827"/>
                  </a:moveTo>
                  <a:cubicBezTo>
                    <a:pt x="11750" y="38986"/>
                    <a:pt x="4580" y="34532"/>
                    <a:pt x="1263" y="27465"/>
                  </a:cubicBezTo>
                  <a:cubicBezTo>
                    <a:pt x="-2499" y="17522"/>
                    <a:pt x="2137" y="6376"/>
                    <a:pt x="11830" y="2012"/>
                  </a:cubicBezTo>
                  <a:lnTo>
                    <a:pt x="11830" y="2012"/>
                  </a:lnTo>
                  <a:lnTo>
                    <a:pt x="11830" y="2012"/>
                  </a:lnTo>
                  <a:lnTo>
                    <a:pt x="11830" y="2012"/>
                  </a:lnTo>
                  <a:lnTo>
                    <a:pt x="11830" y="2012"/>
                  </a:lnTo>
                  <a:cubicBezTo>
                    <a:pt x="21420" y="-2794"/>
                    <a:pt x="33101" y="1081"/>
                    <a:pt x="37907" y="10682"/>
                  </a:cubicBezTo>
                  <a:cubicBezTo>
                    <a:pt x="42713" y="20272"/>
                    <a:pt x="38827" y="31953"/>
                    <a:pt x="29237" y="36759"/>
                  </a:cubicBezTo>
                  <a:cubicBezTo>
                    <a:pt x="28419" y="37168"/>
                    <a:pt x="27578" y="37509"/>
                    <a:pt x="26715" y="37805"/>
                  </a:cubicBezTo>
                  <a:lnTo>
                    <a:pt x="26715" y="37805"/>
                  </a:lnTo>
                  <a:lnTo>
                    <a:pt x="26146" y="37805"/>
                  </a:lnTo>
                  <a:lnTo>
                    <a:pt x="26146" y="37805"/>
                  </a:lnTo>
                  <a:lnTo>
                    <a:pt x="26146" y="37805"/>
                  </a:lnTo>
                  <a:cubicBezTo>
                    <a:pt x="24022" y="38509"/>
                    <a:pt x="21795" y="38850"/>
                    <a:pt x="19556" y="38827"/>
                  </a:cubicBezTo>
                  <a:close/>
                  <a:moveTo>
                    <a:pt x="19556" y="19397"/>
                  </a:moveTo>
                  <a:lnTo>
                    <a:pt x="27169" y="37237"/>
                  </a:lnTo>
                  <a:close/>
                  <a:moveTo>
                    <a:pt x="19556" y="19397"/>
                  </a:moveTo>
                  <a:lnTo>
                    <a:pt x="19556" y="19397"/>
                  </a:lnTo>
                </a:path>
              </a:pathLst>
            </a:custGeom>
            <a:solidFill>
              <a:srgbClr val="271C57"/>
            </a:solidFill>
            <a:ln cap="flat" w="11362">
              <a:solidFill>
                <a:schemeClr val="tx2"/>
              </a:solidFill>
              <a:prstDash val="solid"/>
              <a:miter/>
            </a:ln>
          </p:spPr>
          <p:txBody>
            <a:bodyPr anchor="ctr" rtlCol="0"/>
            <a:lstStyle/>
            <a:p>
              <a:endParaRPr dirty="0" lang="en-US"/>
            </a:p>
          </p:txBody>
        </p:sp>
        <p:sp>
          <p:nvSpPr>
            <p:cNvPr id="1312" name="Freeform: Shape 1311">
              <a:extLst>
                <a:ext uri="{FF2B5EF4-FFF2-40B4-BE49-F238E27FC236}">
                  <a16:creationId xmlns:a16="http://schemas.microsoft.com/office/drawing/2014/main" id="{6E50E183-AD23-42DE-9445-D8584E88FC77}"/>
                </a:ext>
              </a:extLst>
            </p:cNvPr>
            <p:cNvSpPr/>
            <p:nvPr/>
          </p:nvSpPr>
          <p:spPr>
            <a:xfrm>
              <a:off x="3917713" y="2268887"/>
              <a:ext cx="1460871" cy="2012316"/>
            </a:xfrm>
            <a:custGeom>
              <a:avLst/>
              <a:gdLst>
                <a:gd fmla="*/ 847248 w 1460871" name="connsiteX0"/>
                <a:gd fmla="*/ 2012265 h 2012316" name="connsiteY0"/>
                <a:gd fmla="*/ 827818 w 1460871" name="connsiteX1"/>
                <a:gd fmla="*/ 1993062 h 2012316" name="connsiteY1"/>
                <a:gd fmla="*/ 838953 w 1460871" name="connsiteX2"/>
                <a:gd fmla="*/ 1975450 h 2012316" name="connsiteY2"/>
                <a:gd fmla="*/ 1326284 w 1460871" name="connsiteX3"/>
                <a:gd fmla="*/ 623710 h 2012316" name="connsiteY3"/>
                <a:gd fmla="*/ 1177900 w 1460871" name="connsiteX4"/>
                <a:gd fmla="*/ 394345 h 2012316" name="connsiteY4"/>
                <a:gd fmla="*/ 1104838 w 1460871" name="connsiteX5"/>
                <a:gd fmla="*/ 317420 h 2012316" name="connsiteY5"/>
                <a:gd fmla="*/ 479895 w 1460871" name="connsiteX6"/>
                <a:gd fmla="*/ 41422 h 2012316" name="connsiteY6"/>
                <a:gd fmla="*/ 405243 w 1460871" name="connsiteX7"/>
                <a:gd fmla="*/ 38696 h 2012316" name="connsiteY7"/>
                <a:gd fmla="*/ 205716 w 1460871" name="connsiteX8"/>
                <a:gd fmla="*/ 58239 h 2012316" name="connsiteY8"/>
                <a:gd fmla="*/ 26528 w 1460871" name="connsiteX9"/>
                <a:gd fmla="*/ 111530 h 2012316" name="connsiteY9"/>
                <a:gd fmla="*/ 1360 w 1460871" name="connsiteX10"/>
                <a:gd fmla="*/ 100792 h 2012316" name="connsiteY10"/>
                <a:gd fmla="*/ 12097 w 1460871" name="connsiteX11"/>
                <a:gd fmla="*/ 75624 h 2012316" name="connsiteY11"/>
                <a:gd fmla="*/ 198103 w 1460871" name="connsiteX12"/>
                <a:gd fmla="*/ 20288 h 2012316" name="connsiteY12"/>
                <a:gd fmla="*/ 405243 w 1460871" name="connsiteX13"/>
                <a:gd fmla="*/ -51 h 2012316" name="connsiteY13"/>
                <a:gd fmla="*/ 482736 w 1460871" name="connsiteX14"/>
                <a:gd fmla="*/ 2790 h 2012316" name="connsiteY14"/>
                <a:gd fmla="*/ 1131313 w 1460871" name="connsiteX15"/>
                <a:gd fmla="*/ 289354 h 2012316" name="connsiteY15"/>
                <a:gd fmla="*/ 1207215 w 1460871" name="connsiteX16"/>
                <a:gd fmla="*/ 368893 h 2012316" name="connsiteY16"/>
                <a:gd fmla="*/ 1091578 w 1460871" name="connsiteX17"/>
                <a:gd fmla="*/ 1857234 h 2012316" name="connsiteY17"/>
                <a:gd fmla="*/ 854975 w 1460871" name="connsiteX18"/>
                <a:gd fmla="*/ 2010220 h 2012316" name="connsiteY18"/>
                <a:gd fmla="*/ 847248 w 1460871" name="connsiteX19"/>
                <a:gd fmla="*/ 2012265 h 201231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012316" w="1460871">
                  <a:moveTo>
                    <a:pt x="847248" y="2012265"/>
                  </a:moveTo>
                  <a:cubicBezTo>
                    <a:pt x="836579" y="2012333"/>
                    <a:pt x="827886" y="2003732"/>
                    <a:pt x="827818" y="1993062"/>
                  </a:cubicBezTo>
                  <a:cubicBezTo>
                    <a:pt x="827772" y="1985517"/>
                    <a:pt x="832124" y="1978643"/>
                    <a:pt x="838953" y="1975450"/>
                  </a:cubicBezTo>
                  <a:cubicBezTo>
                    <a:pt x="1346793" y="1736756"/>
                    <a:pt x="1564989" y="1131561"/>
                    <a:pt x="1326284" y="623710"/>
                  </a:cubicBezTo>
                  <a:cubicBezTo>
                    <a:pt x="1287378" y="540922"/>
                    <a:pt x="1237462" y="463770"/>
                    <a:pt x="1177900" y="394345"/>
                  </a:cubicBezTo>
                  <a:cubicBezTo>
                    <a:pt x="1154970" y="367381"/>
                    <a:pt x="1130586" y="341702"/>
                    <a:pt x="1104838" y="317420"/>
                  </a:cubicBezTo>
                  <a:cubicBezTo>
                    <a:pt x="934695" y="155946"/>
                    <a:pt x="713851" y="58410"/>
                    <a:pt x="479895" y="41422"/>
                  </a:cubicBezTo>
                  <a:cubicBezTo>
                    <a:pt x="455807" y="39605"/>
                    <a:pt x="430695" y="38696"/>
                    <a:pt x="405243" y="38696"/>
                  </a:cubicBezTo>
                  <a:cubicBezTo>
                    <a:pt x="338261" y="38696"/>
                    <a:pt x="271426" y="45240"/>
                    <a:pt x="205716" y="58239"/>
                  </a:cubicBezTo>
                  <a:cubicBezTo>
                    <a:pt x="144471" y="70431"/>
                    <a:pt x="84488" y="88270"/>
                    <a:pt x="26528" y="111530"/>
                  </a:cubicBezTo>
                  <a:cubicBezTo>
                    <a:pt x="16613" y="115518"/>
                    <a:pt x="5344" y="110712"/>
                    <a:pt x="1360" y="100792"/>
                  </a:cubicBezTo>
                  <a:cubicBezTo>
                    <a:pt x="-2625" y="90873"/>
                    <a:pt x="2182" y="79612"/>
                    <a:pt x="12097" y="75624"/>
                  </a:cubicBezTo>
                  <a:cubicBezTo>
                    <a:pt x="72262" y="51478"/>
                    <a:pt x="134529" y="32957"/>
                    <a:pt x="198103" y="20288"/>
                  </a:cubicBezTo>
                  <a:cubicBezTo>
                    <a:pt x="266313" y="6744"/>
                    <a:pt x="335693" y="-74"/>
                    <a:pt x="405243" y="-51"/>
                  </a:cubicBezTo>
                  <a:cubicBezTo>
                    <a:pt x="431718" y="-51"/>
                    <a:pt x="457738" y="858"/>
                    <a:pt x="482736" y="2790"/>
                  </a:cubicBezTo>
                  <a:cubicBezTo>
                    <a:pt x="725555" y="20481"/>
                    <a:pt x="954738" y="121745"/>
                    <a:pt x="1131313" y="289354"/>
                  </a:cubicBezTo>
                  <a:cubicBezTo>
                    <a:pt x="1158049" y="314454"/>
                    <a:pt x="1183388" y="341009"/>
                    <a:pt x="1207215" y="368893"/>
                  </a:cubicBezTo>
                  <a:cubicBezTo>
                    <a:pt x="1586271" y="811818"/>
                    <a:pt x="1534503" y="1478166"/>
                    <a:pt x="1091578" y="1857234"/>
                  </a:cubicBezTo>
                  <a:cubicBezTo>
                    <a:pt x="1019903" y="1918569"/>
                    <a:pt x="940319" y="1970030"/>
                    <a:pt x="854975" y="2010220"/>
                  </a:cubicBezTo>
                  <a:cubicBezTo>
                    <a:pt x="852566" y="2011424"/>
                    <a:pt x="849941" y="2012117"/>
                    <a:pt x="847248" y="2012265"/>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3" name="Freeform: Shape 1312">
              <a:extLst>
                <a:ext uri="{FF2B5EF4-FFF2-40B4-BE49-F238E27FC236}">
                  <a16:creationId xmlns:a16="http://schemas.microsoft.com/office/drawing/2014/main" id="{FF070836-7F62-48DB-AF72-9A88201F1FF5}"/>
                </a:ext>
              </a:extLst>
            </p:cNvPr>
            <p:cNvSpPr/>
            <p:nvPr/>
          </p:nvSpPr>
          <p:spPr>
            <a:xfrm>
              <a:off x="3268313" y="2370928"/>
              <a:ext cx="1419069" cy="2008904"/>
            </a:xfrm>
            <a:custGeom>
              <a:avLst/>
              <a:gdLst>
                <a:gd fmla="*/ 1055211 w 1419069" name="connsiteX0"/>
                <a:gd fmla="*/ 2008852 h 2008904" name="connsiteY0"/>
                <a:gd fmla="*/ -41 w 1419069" name="connsiteX1"/>
                <a:gd fmla="*/ 952710 h 2008904" name="connsiteY1"/>
                <a:gd fmla="*/ 597867 w 1419069" name="connsiteX2"/>
                <a:gd fmla="*/ 1876 h 2008904" name="connsiteY2"/>
                <a:gd fmla="*/ 623717 w 1419069" name="connsiteX3"/>
                <a:gd fmla="*/ 10910 h 2008904" name="connsiteY3"/>
                <a:gd fmla="*/ 614683 w 1419069" name="connsiteX4"/>
                <a:gd fmla="*/ 36760 h 2008904" name="connsiteY4"/>
                <a:gd fmla="*/ 139035 w 1419069" name="connsiteX5"/>
                <a:gd fmla="*/ 1394181 h 2008904" name="connsiteY5"/>
                <a:gd fmla="*/ 1394385 w 1419069" name="connsiteX6"/>
                <a:gd fmla="*/ 1912270 h 2008904" name="connsiteY6"/>
                <a:gd fmla="*/ 1418314 w 1419069" name="connsiteX7"/>
                <a:gd fmla="*/ 1925780 h 2008904" name="connsiteY7"/>
                <a:gd fmla="*/ 1407224 w 1419069" name="connsiteX8"/>
                <a:gd fmla="*/ 1948857 h 2008904" name="connsiteY8"/>
                <a:gd fmla="*/ 1055211 w 1419069" name="connsiteX9"/>
                <a:gd fmla="*/ 2008852 h 200890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008904" w="1419069">
                  <a:moveTo>
                    <a:pt x="1055211" y="2008852"/>
                  </a:moveTo>
                  <a:cubicBezTo>
                    <a:pt x="472164" y="2008602"/>
                    <a:pt x="-288" y="1535747"/>
                    <a:pt x="-41" y="952710"/>
                  </a:cubicBezTo>
                  <a:cubicBezTo>
                    <a:pt x="130" y="547247"/>
                    <a:pt x="232507" y="177701"/>
                    <a:pt x="597867" y="1876"/>
                  </a:cubicBezTo>
                  <a:cubicBezTo>
                    <a:pt x="607499" y="-2771"/>
                    <a:pt x="619073" y="1274"/>
                    <a:pt x="623717" y="10910"/>
                  </a:cubicBezTo>
                  <a:cubicBezTo>
                    <a:pt x="628360" y="20545"/>
                    <a:pt x="624316" y="32112"/>
                    <a:pt x="614683" y="36760"/>
                  </a:cubicBezTo>
                  <a:cubicBezTo>
                    <a:pt x="108493" y="280260"/>
                    <a:pt x="-104461" y="888000"/>
                    <a:pt x="139035" y="1394181"/>
                  </a:cubicBezTo>
                  <a:cubicBezTo>
                    <a:pt x="364012" y="1861877"/>
                    <a:pt x="905043" y="2085163"/>
                    <a:pt x="1394385" y="1912270"/>
                  </a:cubicBezTo>
                  <a:cubicBezTo>
                    <a:pt x="1404725" y="1909395"/>
                    <a:pt x="1415440" y="1915440"/>
                    <a:pt x="1418314" y="1925780"/>
                  </a:cubicBezTo>
                  <a:cubicBezTo>
                    <a:pt x="1420928" y="1935166"/>
                    <a:pt x="1416178" y="1945028"/>
                    <a:pt x="1407224" y="1948857"/>
                  </a:cubicBezTo>
                  <a:cubicBezTo>
                    <a:pt x="1294155" y="1988729"/>
                    <a:pt x="1175109" y="2009022"/>
                    <a:pt x="1055211" y="2008852"/>
                  </a:cubicBez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314" name="Graphic 3">
              <a:extLst>
                <a:ext uri="{FF2B5EF4-FFF2-40B4-BE49-F238E27FC236}">
                  <a16:creationId xmlns:a16="http://schemas.microsoft.com/office/drawing/2014/main" id="{B9D1318B-058D-46DF-8B08-11E49779D0CD}"/>
                </a:ext>
              </a:extLst>
            </p:cNvPr>
            <p:cNvGrpSpPr/>
            <p:nvPr/>
          </p:nvGrpSpPr>
          <p:grpSpPr>
            <a:xfrm>
              <a:off x="4162785" y="3015865"/>
              <a:ext cx="879805" cy="908272"/>
              <a:chOff x="4162785" y="3015865"/>
              <a:chExt cx="879805" cy="908272"/>
            </a:xfrm>
            <a:solidFill>
              <a:srgbClr val="271C57"/>
            </a:solidFill>
          </p:grpSpPr>
          <p:sp>
            <p:nvSpPr>
              <p:cNvPr id="1315" name="Freeform: Shape 1314">
                <a:extLst>
                  <a:ext uri="{FF2B5EF4-FFF2-40B4-BE49-F238E27FC236}">
                    <a16:creationId xmlns:a16="http://schemas.microsoft.com/office/drawing/2014/main" id="{566E58FA-3322-477E-BBF2-778FC0756E64}"/>
                  </a:ext>
                </a:extLst>
              </p:cNvPr>
              <p:cNvSpPr/>
              <p:nvPr/>
            </p:nvSpPr>
            <p:spPr>
              <a:xfrm>
                <a:off x="4989728" y="3292831"/>
                <a:ext cx="22732" cy="22725"/>
              </a:xfrm>
              <a:custGeom>
                <a:avLst/>
                <a:gdLst>
                  <a:gd fmla="*/ 13848 w 22732" name="connsiteX0"/>
                  <a:gd fmla="*/ 22387 h 22725" name="connsiteY0"/>
                  <a:gd fmla="*/ 246 w 22732" name="connsiteX1"/>
                  <a:gd fmla="*/ 13831 h 22725" name="connsiteY1"/>
                  <a:gd fmla="*/ 8803 w 22732" name="connsiteX2"/>
                  <a:gd fmla="*/ 230 h 22725" name="connsiteY2"/>
                  <a:gd fmla="*/ 13848 w 22732" name="connsiteX3"/>
                  <a:gd fmla="*/ 230 h 22725" name="connsiteY3"/>
                  <a:gd fmla="*/ 22404 w 22732" name="connsiteX4"/>
                  <a:gd fmla="*/ 13831 h 22725" name="connsiteY4"/>
                  <a:gd fmla="*/ 13848 w 22732"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13848" y="22387"/>
                    </a:moveTo>
                    <a:cubicBezTo>
                      <a:pt x="7735" y="23785"/>
                      <a:pt x="1644" y="19955"/>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6" name="Freeform: Shape 1315">
                <a:extLst>
                  <a:ext uri="{FF2B5EF4-FFF2-40B4-BE49-F238E27FC236}">
                    <a16:creationId xmlns:a16="http://schemas.microsoft.com/office/drawing/2014/main" id="{BE55B70D-2399-4F40-A91E-407BF9654DD1}"/>
                  </a:ext>
                </a:extLst>
              </p:cNvPr>
              <p:cNvSpPr/>
              <p:nvPr/>
            </p:nvSpPr>
            <p:spPr>
              <a:xfrm>
                <a:off x="4989728" y="3403502"/>
                <a:ext cx="22732" cy="22726"/>
              </a:xfrm>
              <a:custGeom>
                <a:avLst/>
                <a:gdLst>
                  <a:gd fmla="*/ 13848 w 22732" name="connsiteX0"/>
                  <a:gd fmla="*/ 22387 h 22726" name="connsiteY0"/>
                  <a:gd fmla="*/ 246 w 22732" name="connsiteX1"/>
                  <a:gd fmla="*/ 13831 h 22726" name="connsiteY1"/>
                  <a:gd fmla="*/ 8803 w 22732" name="connsiteX2"/>
                  <a:gd fmla="*/ 230 h 22726" name="connsiteY2"/>
                  <a:gd fmla="*/ 13848 w 22732" name="connsiteX3"/>
                  <a:gd fmla="*/ 230 h 22726" name="connsiteY3"/>
                  <a:gd fmla="*/ 22404 w 22732" name="connsiteX4"/>
                  <a:gd fmla="*/ 13831 h 22726" name="connsiteY4"/>
                  <a:gd fmla="*/ 13848 w 22732"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13848" y="22387"/>
                    </a:moveTo>
                    <a:cubicBezTo>
                      <a:pt x="7735" y="23785"/>
                      <a:pt x="1644" y="19956"/>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2"/>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7" name="Freeform: Shape 1316">
                <a:extLst>
                  <a:ext uri="{FF2B5EF4-FFF2-40B4-BE49-F238E27FC236}">
                    <a16:creationId xmlns:a16="http://schemas.microsoft.com/office/drawing/2014/main" id="{6FDB2D91-32F8-481F-B2AE-B0AF9CE3AF9F}"/>
                  </a:ext>
                </a:extLst>
              </p:cNvPr>
              <p:cNvSpPr/>
              <p:nvPr/>
            </p:nvSpPr>
            <p:spPr>
              <a:xfrm>
                <a:off x="4964530"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8" name="Freeform: Shape 1317">
                <a:extLst>
                  <a:ext uri="{FF2B5EF4-FFF2-40B4-BE49-F238E27FC236}">
                    <a16:creationId xmlns:a16="http://schemas.microsoft.com/office/drawing/2014/main" id="{DA47CC44-118A-4C7C-8A1C-12C13A2C78EB}"/>
                  </a:ext>
                </a:extLst>
              </p:cNvPr>
              <p:cNvSpPr/>
              <p:nvPr/>
            </p:nvSpPr>
            <p:spPr>
              <a:xfrm>
                <a:off x="5019866"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9" name="Freeform: Shape 1318">
                <a:extLst>
                  <a:ext uri="{FF2B5EF4-FFF2-40B4-BE49-F238E27FC236}">
                    <a16:creationId xmlns:a16="http://schemas.microsoft.com/office/drawing/2014/main" id="{4EBA4E21-B819-487F-AB6C-95BE683AB2F4}"/>
                  </a:ext>
                </a:extLst>
              </p:cNvPr>
              <p:cNvSpPr/>
              <p:nvPr/>
            </p:nvSpPr>
            <p:spPr>
              <a:xfrm>
                <a:off x="4853858"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3" y="-51"/>
                      <a:pt x="22684" y="5040"/>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0" name="Freeform: Shape 1319">
                <a:extLst>
                  <a:ext uri="{FF2B5EF4-FFF2-40B4-BE49-F238E27FC236}">
                    <a16:creationId xmlns:a16="http://schemas.microsoft.com/office/drawing/2014/main" id="{783FEBAF-F7B7-488C-A397-5C86EE2CB1F7}"/>
                  </a:ext>
                </a:extLst>
              </p:cNvPr>
              <p:cNvSpPr/>
              <p:nvPr/>
            </p:nvSpPr>
            <p:spPr>
              <a:xfrm>
                <a:off x="4881583"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1" name="Freeform: Shape 1320">
                <a:extLst>
                  <a:ext uri="{FF2B5EF4-FFF2-40B4-BE49-F238E27FC236}">
                    <a16:creationId xmlns:a16="http://schemas.microsoft.com/office/drawing/2014/main" id="{433A38B2-C315-4EB4-AEB3-BAFD09D707E2}"/>
                  </a:ext>
                </a:extLst>
              </p:cNvPr>
              <p:cNvSpPr/>
              <p:nvPr/>
            </p:nvSpPr>
            <p:spPr>
              <a:xfrm>
                <a:off x="4934393" y="3292831"/>
                <a:ext cx="22731" cy="22725"/>
              </a:xfrm>
              <a:custGeom>
                <a:avLst/>
                <a:gdLst>
                  <a:gd fmla="*/ 13848 w 22731" name="connsiteX0"/>
                  <a:gd fmla="*/ 22387 h 22725" name="connsiteY0"/>
                  <a:gd fmla="*/ 246 w 22731" name="connsiteX1"/>
                  <a:gd fmla="*/ 13831 h 22725" name="connsiteY1"/>
                  <a:gd fmla="*/ 8803 w 22731" name="connsiteX2"/>
                  <a:gd fmla="*/ 230 h 22725" name="connsiteY2"/>
                  <a:gd fmla="*/ 13848 w 22731" name="connsiteX3"/>
                  <a:gd fmla="*/ 230 h 22725" name="connsiteY3"/>
                  <a:gd fmla="*/ 22403 w 22731" name="connsiteX4"/>
                  <a:gd fmla="*/ 13831 h 22725" name="connsiteY4"/>
                  <a:gd fmla="*/ 13848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8" y="22387"/>
                    </a:moveTo>
                    <a:cubicBezTo>
                      <a:pt x="7734" y="23785"/>
                      <a:pt x="1644" y="19955"/>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2" name="Freeform: Shape 1321">
                <a:extLst>
                  <a:ext uri="{FF2B5EF4-FFF2-40B4-BE49-F238E27FC236}">
                    <a16:creationId xmlns:a16="http://schemas.microsoft.com/office/drawing/2014/main" id="{105F7A12-AD28-49E3-BF5B-FB6C718FCB4B}"/>
                  </a:ext>
                </a:extLst>
              </p:cNvPr>
              <p:cNvSpPr/>
              <p:nvPr/>
            </p:nvSpPr>
            <p:spPr>
              <a:xfrm>
                <a:off x="4853858"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3" name="Freeform: Shape 1322">
                <a:extLst>
                  <a:ext uri="{FF2B5EF4-FFF2-40B4-BE49-F238E27FC236}">
                    <a16:creationId xmlns:a16="http://schemas.microsoft.com/office/drawing/2014/main" id="{450021B1-60DE-4F3A-9BD1-D309C563663C}"/>
                  </a:ext>
                </a:extLst>
              </p:cNvPr>
              <p:cNvSpPr/>
              <p:nvPr/>
            </p:nvSpPr>
            <p:spPr>
              <a:xfrm>
                <a:off x="4909194"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4" name="Freeform: Shape 1323">
                <a:extLst>
                  <a:ext uri="{FF2B5EF4-FFF2-40B4-BE49-F238E27FC236}">
                    <a16:creationId xmlns:a16="http://schemas.microsoft.com/office/drawing/2014/main" id="{B6237255-21F6-41CE-A2E7-605281459555}"/>
                  </a:ext>
                </a:extLst>
              </p:cNvPr>
              <p:cNvSpPr/>
              <p:nvPr/>
            </p:nvSpPr>
            <p:spPr>
              <a:xfrm>
                <a:off x="4881583"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5" name="Freeform: Shape 1324">
                <a:extLst>
                  <a:ext uri="{FF2B5EF4-FFF2-40B4-BE49-F238E27FC236}">
                    <a16:creationId xmlns:a16="http://schemas.microsoft.com/office/drawing/2014/main" id="{0061226E-D54B-4A9F-B520-66B53B564726}"/>
                  </a:ext>
                </a:extLst>
              </p:cNvPr>
              <p:cNvSpPr/>
              <p:nvPr/>
            </p:nvSpPr>
            <p:spPr>
              <a:xfrm>
                <a:off x="4934393" y="3403502"/>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2"/>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6" name="Freeform: Shape 1325">
                <a:extLst>
                  <a:ext uri="{FF2B5EF4-FFF2-40B4-BE49-F238E27FC236}">
                    <a16:creationId xmlns:a16="http://schemas.microsoft.com/office/drawing/2014/main" id="{8EE62767-AD20-4292-919B-7F2BF5C3FA28}"/>
                  </a:ext>
                </a:extLst>
              </p:cNvPr>
              <p:cNvSpPr/>
              <p:nvPr/>
            </p:nvSpPr>
            <p:spPr>
              <a:xfrm>
                <a:off x="4853858"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7" name="Freeform: Shape 1326">
                <a:extLst>
                  <a:ext uri="{FF2B5EF4-FFF2-40B4-BE49-F238E27FC236}">
                    <a16:creationId xmlns:a16="http://schemas.microsoft.com/office/drawing/2014/main" id="{10841868-8E51-417B-BB3C-3C171A5782CD}"/>
                  </a:ext>
                </a:extLst>
              </p:cNvPr>
              <p:cNvSpPr/>
              <p:nvPr/>
            </p:nvSpPr>
            <p:spPr>
              <a:xfrm>
                <a:off x="4909194"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8" name="Freeform: Shape 1327">
                <a:extLst>
                  <a:ext uri="{FF2B5EF4-FFF2-40B4-BE49-F238E27FC236}">
                    <a16:creationId xmlns:a16="http://schemas.microsoft.com/office/drawing/2014/main" id="{86F03271-8889-4BF0-AD6E-F38C154F7430}"/>
                  </a:ext>
                </a:extLst>
              </p:cNvPr>
              <p:cNvSpPr/>
              <p:nvPr/>
            </p:nvSpPr>
            <p:spPr>
              <a:xfrm>
                <a:off x="4881583"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9" name="Freeform: Shape 1328">
                <a:extLst>
                  <a:ext uri="{FF2B5EF4-FFF2-40B4-BE49-F238E27FC236}">
                    <a16:creationId xmlns:a16="http://schemas.microsoft.com/office/drawing/2014/main" id="{B88D7CE0-414D-4E5A-BC83-1CC7A5570FC3}"/>
                  </a:ext>
                </a:extLst>
              </p:cNvPr>
              <p:cNvSpPr/>
              <p:nvPr/>
            </p:nvSpPr>
            <p:spPr>
              <a:xfrm>
                <a:off x="4853858"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0" name="Freeform: Shape 1329">
                <a:extLst>
                  <a:ext uri="{FF2B5EF4-FFF2-40B4-BE49-F238E27FC236}">
                    <a16:creationId xmlns:a16="http://schemas.microsoft.com/office/drawing/2014/main" id="{69070927-A54A-4893-B08D-3F0B2E726502}"/>
                  </a:ext>
                </a:extLst>
              </p:cNvPr>
              <p:cNvSpPr/>
              <p:nvPr/>
            </p:nvSpPr>
            <p:spPr>
              <a:xfrm>
                <a:off x="4909535" y="3569791"/>
                <a:ext cx="22043" cy="22043"/>
              </a:xfrm>
              <a:custGeom>
                <a:avLst/>
                <a:gdLst>
                  <a:gd fmla="*/ 22043 w 22043" name="connsiteX0"/>
                  <a:gd fmla="*/ 11022 h 22043" name="connsiteY0"/>
                  <a:gd fmla="*/ 11022 w 22043" name="connsiteX1"/>
                  <a:gd fmla="*/ 22043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3"/>
                      <a:pt x="11022" y="22043"/>
                    </a:cubicBezTo>
                    <a:cubicBezTo>
                      <a:pt x="4935" y="22043"/>
                      <a:pt x="0" y="17109"/>
                      <a:pt x="0" y="11022"/>
                    </a:cubicBezTo>
                    <a:cubicBezTo>
                      <a:pt x="0" y="4935"/>
                      <a:pt x="4935"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1" name="Freeform: Shape 1330">
                <a:extLst>
                  <a:ext uri="{FF2B5EF4-FFF2-40B4-BE49-F238E27FC236}">
                    <a16:creationId xmlns:a16="http://schemas.microsoft.com/office/drawing/2014/main" id="{4CD4D99F-71B7-4156-ADA7-DBF2D7B67755}"/>
                  </a:ext>
                </a:extLst>
              </p:cNvPr>
              <p:cNvSpPr/>
              <p:nvPr/>
            </p:nvSpPr>
            <p:spPr>
              <a:xfrm>
                <a:off x="4881583"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2" name="Freeform: Shape 1331">
                <a:extLst>
                  <a:ext uri="{FF2B5EF4-FFF2-40B4-BE49-F238E27FC236}">
                    <a16:creationId xmlns:a16="http://schemas.microsoft.com/office/drawing/2014/main" id="{2EDCCE0F-760F-4173-B22A-6B32AF30ACC9}"/>
                  </a:ext>
                </a:extLst>
              </p:cNvPr>
              <p:cNvSpPr/>
              <p:nvPr/>
            </p:nvSpPr>
            <p:spPr>
              <a:xfrm>
                <a:off x="4856378" y="3680061"/>
                <a:ext cx="22731" cy="22725"/>
              </a:xfrm>
              <a:custGeom>
                <a:avLst/>
                <a:gdLst>
                  <a:gd fmla="*/ 8802 w 22731" name="connsiteX0"/>
                  <a:gd fmla="*/ 22394 h 22725" name="connsiteY0"/>
                  <a:gd fmla="*/ 246 w 22731" name="connsiteX1"/>
                  <a:gd fmla="*/ 8793 h 22725" name="connsiteY1"/>
                  <a:gd fmla="*/ 8802 w 22731" name="connsiteX2"/>
                  <a:gd fmla="*/ 237 h 22725" name="connsiteY2"/>
                  <a:gd fmla="*/ 22403 w 22731" name="connsiteX3"/>
                  <a:gd fmla="*/ 8793 h 22725" name="connsiteY3"/>
                  <a:gd fmla="*/ 13847 w 22731" name="connsiteX4"/>
                  <a:gd fmla="*/ 22394 h 22725" name="connsiteY4"/>
                  <a:gd fmla="*/ 8802 w 22731"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8802" y="22394"/>
                    </a:moveTo>
                    <a:cubicBezTo>
                      <a:pt x="2689" y="20996"/>
                      <a:pt x="-1152" y="14906"/>
                      <a:pt x="246" y="8793"/>
                    </a:cubicBezTo>
                    <a:cubicBezTo>
                      <a:pt x="1223" y="4532"/>
                      <a:pt x="4541" y="1203"/>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3" name="Freeform: Shape 1332">
                <a:extLst>
                  <a:ext uri="{FF2B5EF4-FFF2-40B4-BE49-F238E27FC236}">
                    <a16:creationId xmlns:a16="http://schemas.microsoft.com/office/drawing/2014/main" id="{75217F05-13D9-4FFD-9347-E0AEC389C41F}"/>
                  </a:ext>
                </a:extLst>
              </p:cNvPr>
              <p:cNvSpPr/>
              <p:nvPr/>
            </p:nvSpPr>
            <p:spPr>
              <a:xfrm>
                <a:off x="4743300"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4" name="Freeform: Shape 1333">
                <a:extLst>
                  <a:ext uri="{FF2B5EF4-FFF2-40B4-BE49-F238E27FC236}">
                    <a16:creationId xmlns:a16="http://schemas.microsoft.com/office/drawing/2014/main" id="{01E8B94B-4DC9-46F3-B586-FFA611D31D42}"/>
                  </a:ext>
                </a:extLst>
              </p:cNvPr>
              <p:cNvSpPr/>
              <p:nvPr/>
            </p:nvSpPr>
            <p:spPr>
              <a:xfrm>
                <a:off x="4770911"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5" name="Freeform: Shape 1334">
                <a:extLst>
                  <a:ext uri="{FF2B5EF4-FFF2-40B4-BE49-F238E27FC236}">
                    <a16:creationId xmlns:a16="http://schemas.microsoft.com/office/drawing/2014/main" id="{25B0355C-3F53-4FB6-BD70-363312ED027D}"/>
                  </a:ext>
                </a:extLst>
              </p:cNvPr>
              <p:cNvSpPr/>
              <p:nvPr/>
            </p:nvSpPr>
            <p:spPr>
              <a:xfrm>
                <a:off x="4826247"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6" name="Freeform: Shape 1335">
                <a:extLst>
                  <a:ext uri="{FF2B5EF4-FFF2-40B4-BE49-F238E27FC236}">
                    <a16:creationId xmlns:a16="http://schemas.microsoft.com/office/drawing/2014/main" id="{C299B44C-51B0-480E-A44C-C89972211957}"/>
                  </a:ext>
                </a:extLst>
              </p:cNvPr>
              <p:cNvSpPr/>
              <p:nvPr/>
            </p:nvSpPr>
            <p:spPr>
              <a:xfrm>
                <a:off x="4743300"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7" name="Freeform: Shape 1336">
                <a:extLst>
                  <a:ext uri="{FF2B5EF4-FFF2-40B4-BE49-F238E27FC236}">
                    <a16:creationId xmlns:a16="http://schemas.microsoft.com/office/drawing/2014/main" id="{85BDAD7A-4F4C-4AF1-8737-05C93C9B6140}"/>
                  </a:ext>
                </a:extLst>
              </p:cNvPr>
              <p:cNvSpPr/>
              <p:nvPr/>
            </p:nvSpPr>
            <p:spPr>
              <a:xfrm>
                <a:off x="4799090"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8" name="Freeform: Shape 1337">
                <a:extLst>
                  <a:ext uri="{FF2B5EF4-FFF2-40B4-BE49-F238E27FC236}">
                    <a16:creationId xmlns:a16="http://schemas.microsoft.com/office/drawing/2014/main" id="{9765848C-6676-4605-AA9A-1C2139BB9F85}"/>
                  </a:ext>
                </a:extLst>
              </p:cNvPr>
              <p:cNvSpPr/>
              <p:nvPr/>
            </p:nvSpPr>
            <p:spPr>
              <a:xfrm>
                <a:off x="4770911"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9" name="Freeform: Shape 1338">
                <a:extLst>
                  <a:ext uri="{FF2B5EF4-FFF2-40B4-BE49-F238E27FC236}">
                    <a16:creationId xmlns:a16="http://schemas.microsoft.com/office/drawing/2014/main" id="{7C5851B1-106B-4E04-92BC-CF604F62A5A8}"/>
                  </a:ext>
                </a:extLst>
              </p:cNvPr>
              <p:cNvSpPr/>
              <p:nvPr/>
            </p:nvSpPr>
            <p:spPr>
              <a:xfrm>
                <a:off x="4826247"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0" name="Freeform: Shape 1339">
                <a:extLst>
                  <a:ext uri="{FF2B5EF4-FFF2-40B4-BE49-F238E27FC236}">
                    <a16:creationId xmlns:a16="http://schemas.microsoft.com/office/drawing/2014/main" id="{8DB13D00-D774-4852-8B70-E97FE95A033C}"/>
                  </a:ext>
                </a:extLst>
              </p:cNvPr>
              <p:cNvSpPr/>
              <p:nvPr/>
            </p:nvSpPr>
            <p:spPr>
              <a:xfrm>
                <a:off x="4740774" y="3348166"/>
                <a:ext cx="22731" cy="22725"/>
              </a:xfrm>
              <a:custGeom>
                <a:avLst/>
                <a:gdLst>
                  <a:gd fmla="*/ 13847 w 22731" name="connsiteX0"/>
                  <a:gd fmla="*/ 22387 h 22725" name="connsiteY0"/>
                  <a:gd fmla="*/ 246 w 22731" name="connsiteX1"/>
                  <a:gd fmla="*/ 13831 h 22725" name="connsiteY1"/>
                  <a:gd fmla="*/ 8802 w 22731" name="connsiteX2"/>
                  <a:gd fmla="*/ 230 h 22725" name="connsiteY2"/>
                  <a:gd fmla="*/ 13847 w 22731" name="connsiteX3"/>
                  <a:gd fmla="*/ 230 h 22725" name="connsiteY3"/>
                  <a:gd fmla="*/ 22404 w 22731" name="connsiteX4"/>
                  <a:gd fmla="*/ 13831 h 22725" name="connsiteY4"/>
                  <a:gd fmla="*/ 13847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7" y="22387"/>
                    </a:moveTo>
                    <a:cubicBezTo>
                      <a:pt x="7734" y="23785"/>
                      <a:pt x="1644" y="19955"/>
                      <a:pt x="246" y="13831"/>
                    </a:cubicBezTo>
                    <a:cubicBezTo>
                      <a:pt x="-1151" y="7718"/>
                      <a:pt x="2678" y="1628"/>
                      <a:pt x="8802" y="230"/>
                    </a:cubicBezTo>
                    <a:cubicBezTo>
                      <a:pt x="10461" y="-145"/>
                      <a:pt x="12189" y="-145"/>
                      <a:pt x="13847" y="230"/>
                    </a:cubicBezTo>
                    <a:cubicBezTo>
                      <a:pt x="19961" y="1628"/>
                      <a:pt x="23801" y="7718"/>
                      <a:pt x="22404"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1" name="Freeform: Shape 1340">
                <a:extLst>
                  <a:ext uri="{FF2B5EF4-FFF2-40B4-BE49-F238E27FC236}">
                    <a16:creationId xmlns:a16="http://schemas.microsoft.com/office/drawing/2014/main" id="{09D26867-30AD-4D0E-A202-028A819A0AAE}"/>
                  </a:ext>
                </a:extLst>
              </p:cNvPr>
              <p:cNvSpPr/>
              <p:nvPr/>
            </p:nvSpPr>
            <p:spPr>
              <a:xfrm>
                <a:off x="4796564" y="3348166"/>
                <a:ext cx="22732" cy="22725"/>
              </a:xfrm>
              <a:custGeom>
                <a:avLst/>
                <a:gdLst>
                  <a:gd fmla="*/ 13848 w 22732" name="connsiteX0"/>
                  <a:gd fmla="*/ 22387 h 22725" name="connsiteY0"/>
                  <a:gd fmla="*/ 246 w 22732" name="connsiteX1"/>
                  <a:gd fmla="*/ 13831 h 22725" name="connsiteY1"/>
                  <a:gd fmla="*/ 8803 w 22732" name="connsiteX2"/>
                  <a:gd fmla="*/ 230 h 22725" name="connsiteY2"/>
                  <a:gd fmla="*/ 13848 w 22732" name="connsiteX3"/>
                  <a:gd fmla="*/ 230 h 22725" name="connsiteY3"/>
                  <a:gd fmla="*/ 22404 w 22732" name="connsiteX4"/>
                  <a:gd fmla="*/ 13831 h 22725" name="connsiteY4"/>
                  <a:gd fmla="*/ 13848 w 22732"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13848" y="22387"/>
                    </a:moveTo>
                    <a:cubicBezTo>
                      <a:pt x="7735" y="23785"/>
                      <a:pt x="1644" y="19955"/>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2" name="Freeform: Shape 1341">
                <a:extLst>
                  <a:ext uri="{FF2B5EF4-FFF2-40B4-BE49-F238E27FC236}">
                    <a16:creationId xmlns:a16="http://schemas.microsoft.com/office/drawing/2014/main" id="{06EF1C21-2FDB-4520-A560-75A94A87E312}"/>
                  </a:ext>
                </a:extLst>
              </p:cNvPr>
              <p:cNvSpPr/>
              <p:nvPr/>
            </p:nvSpPr>
            <p:spPr>
              <a:xfrm>
                <a:off x="4770911"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3" name="Freeform: Shape 1342">
                <a:extLst>
                  <a:ext uri="{FF2B5EF4-FFF2-40B4-BE49-F238E27FC236}">
                    <a16:creationId xmlns:a16="http://schemas.microsoft.com/office/drawing/2014/main" id="{2AFBA826-3227-4EE6-8CC5-738E456EF3B7}"/>
                  </a:ext>
                </a:extLst>
              </p:cNvPr>
              <p:cNvSpPr/>
              <p:nvPr/>
            </p:nvSpPr>
            <p:spPr>
              <a:xfrm>
                <a:off x="4826247"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4" name="Freeform: Shape 1343">
                <a:extLst>
                  <a:ext uri="{FF2B5EF4-FFF2-40B4-BE49-F238E27FC236}">
                    <a16:creationId xmlns:a16="http://schemas.microsoft.com/office/drawing/2014/main" id="{B65CC561-3C32-4ADB-A485-AE3C4FC9788E}"/>
                  </a:ext>
                </a:extLst>
              </p:cNvPr>
              <p:cNvSpPr/>
              <p:nvPr/>
            </p:nvSpPr>
            <p:spPr>
              <a:xfrm>
                <a:off x="4743300"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5" name="Freeform: Shape 1344">
                <a:extLst>
                  <a:ext uri="{FF2B5EF4-FFF2-40B4-BE49-F238E27FC236}">
                    <a16:creationId xmlns:a16="http://schemas.microsoft.com/office/drawing/2014/main" id="{78D768DA-63B8-4B19-9054-B2D39AD87694}"/>
                  </a:ext>
                </a:extLst>
              </p:cNvPr>
              <p:cNvSpPr/>
              <p:nvPr/>
            </p:nvSpPr>
            <p:spPr>
              <a:xfrm>
                <a:off x="4799090"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6" name="Freeform: Shape 1345">
                <a:extLst>
                  <a:ext uri="{FF2B5EF4-FFF2-40B4-BE49-F238E27FC236}">
                    <a16:creationId xmlns:a16="http://schemas.microsoft.com/office/drawing/2014/main" id="{8C4362B7-C1BF-4FF9-81D7-9B4355F71FD6}"/>
                  </a:ext>
                </a:extLst>
              </p:cNvPr>
              <p:cNvSpPr/>
              <p:nvPr/>
            </p:nvSpPr>
            <p:spPr>
              <a:xfrm>
                <a:off x="4770911"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7" name="Freeform: Shape 1346">
                <a:extLst>
                  <a:ext uri="{FF2B5EF4-FFF2-40B4-BE49-F238E27FC236}">
                    <a16:creationId xmlns:a16="http://schemas.microsoft.com/office/drawing/2014/main" id="{5E1FD945-6689-4F9A-A220-BB08440D70D4}"/>
                  </a:ext>
                </a:extLst>
              </p:cNvPr>
              <p:cNvSpPr/>
              <p:nvPr/>
            </p:nvSpPr>
            <p:spPr>
              <a:xfrm>
                <a:off x="4826247"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8" name="Freeform: Shape 1347">
                <a:extLst>
                  <a:ext uri="{FF2B5EF4-FFF2-40B4-BE49-F238E27FC236}">
                    <a16:creationId xmlns:a16="http://schemas.microsoft.com/office/drawing/2014/main" id="{5116873A-5870-49AB-9A3D-DE032898C7BB}"/>
                  </a:ext>
                </a:extLst>
              </p:cNvPr>
              <p:cNvSpPr/>
              <p:nvPr/>
            </p:nvSpPr>
            <p:spPr>
              <a:xfrm>
                <a:off x="4743300"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9" name="Freeform: Shape 1348">
                <a:extLst>
                  <a:ext uri="{FF2B5EF4-FFF2-40B4-BE49-F238E27FC236}">
                    <a16:creationId xmlns:a16="http://schemas.microsoft.com/office/drawing/2014/main" id="{3B73B3C5-996A-429F-B029-ADF1C49399F1}"/>
                  </a:ext>
                </a:extLst>
              </p:cNvPr>
              <p:cNvSpPr/>
              <p:nvPr/>
            </p:nvSpPr>
            <p:spPr>
              <a:xfrm>
                <a:off x="4799090"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0" name="Freeform: Shape 1349">
                <a:extLst>
                  <a:ext uri="{FF2B5EF4-FFF2-40B4-BE49-F238E27FC236}">
                    <a16:creationId xmlns:a16="http://schemas.microsoft.com/office/drawing/2014/main" id="{D455C737-3B9B-42B1-BB39-D52CCC1B2C4A}"/>
                  </a:ext>
                </a:extLst>
              </p:cNvPr>
              <p:cNvSpPr/>
              <p:nvPr/>
            </p:nvSpPr>
            <p:spPr>
              <a:xfrm>
                <a:off x="4770911"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1" name="Freeform: Shape 1350">
                <a:extLst>
                  <a:ext uri="{FF2B5EF4-FFF2-40B4-BE49-F238E27FC236}">
                    <a16:creationId xmlns:a16="http://schemas.microsoft.com/office/drawing/2014/main" id="{310ACE3B-9D18-4C1D-884E-1841AAD582A4}"/>
                  </a:ext>
                </a:extLst>
              </p:cNvPr>
              <p:cNvSpPr/>
              <p:nvPr/>
            </p:nvSpPr>
            <p:spPr>
              <a:xfrm>
                <a:off x="4826247"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2" name="Freeform: Shape 1351">
                <a:extLst>
                  <a:ext uri="{FF2B5EF4-FFF2-40B4-BE49-F238E27FC236}">
                    <a16:creationId xmlns:a16="http://schemas.microsoft.com/office/drawing/2014/main" id="{E2FCD359-17C4-433F-A3DB-9ED2D571E836}"/>
                  </a:ext>
                </a:extLst>
              </p:cNvPr>
              <p:cNvSpPr/>
              <p:nvPr/>
            </p:nvSpPr>
            <p:spPr>
              <a:xfrm>
                <a:off x="4743300"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3" name="Freeform: Shape 1352">
                <a:extLst>
                  <a:ext uri="{FF2B5EF4-FFF2-40B4-BE49-F238E27FC236}">
                    <a16:creationId xmlns:a16="http://schemas.microsoft.com/office/drawing/2014/main" id="{E86B4E4F-9C94-4CA3-A269-39BD20866CFB}"/>
                  </a:ext>
                </a:extLst>
              </p:cNvPr>
              <p:cNvSpPr/>
              <p:nvPr/>
            </p:nvSpPr>
            <p:spPr>
              <a:xfrm>
                <a:off x="4799090"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4" name="Freeform: Shape 1353">
                <a:extLst>
                  <a:ext uri="{FF2B5EF4-FFF2-40B4-BE49-F238E27FC236}">
                    <a16:creationId xmlns:a16="http://schemas.microsoft.com/office/drawing/2014/main" id="{08347702-F1F6-4621-A1C0-11673371809B}"/>
                  </a:ext>
                </a:extLst>
              </p:cNvPr>
              <p:cNvSpPr/>
              <p:nvPr/>
            </p:nvSpPr>
            <p:spPr>
              <a:xfrm>
                <a:off x="4770911"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5" name="Freeform: Shape 1354">
                <a:extLst>
                  <a:ext uri="{FF2B5EF4-FFF2-40B4-BE49-F238E27FC236}">
                    <a16:creationId xmlns:a16="http://schemas.microsoft.com/office/drawing/2014/main" id="{98E9928C-3836-4711-9CAB-03735D06A430}"/>
                  </a:ext>
                </a:extLst>
              </p:cNvPr>
              <p:cNvSpPr/>
              <p:nvPr/>
            </p:nvSpPr>
            <p:spPr>
              <a:xfrm>
                <a:off x="4826247"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6" name="Freeform: Shape 1355">
                <a:extLst>
                  <a:ext uri="{FF2B5EF4-FFF2-40B4-BE49-F238E27FC236}">
                    <a16:creationId xmlns:a16="http://schemas.microsoft.com/office/drawing/2014/main" id="{94C7CBCC-00D7-476D-B6D0-6BDA45001593}"/>
                  </a:ext>
                </a:extLst>
              </p:cNvPr>
              <p:cNvSpPr/>
              <p:nvPr/>
            </p:nvSpPr>
            <p:spPr>
              <a:xfrm>
                <a:off x="4743300"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7" name="Freeform: Shape 1356">
                <a:extLst>
                  <a:ext uri="{FF2B5EF4-FFF2-40B4-BE49-F238E27FC236}">
                    <a16:creationId xmlns:a16="http://schemas.microsoft.com/office/drawing/2014/main" id="{1D9F26A3-474F-42F6-A18D-4B247F9F9B67}"/>
                  </a:ext>
                </a:extLst>
              </p:cNvPr>
              <p:cNvSpPr/>
              <p:nvPr/>
            </p:nvSpPr>
            <p:spPr>
              <a:xfrm>
                <a:off x="4799090"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8" name="Freeform: Shape 1357">
                <a:extLst>
                  <a:ext uri="{FF2B5EF4-FFF2-40B4-BE49-F238E27FC236}">
                    <a16:creationId xmlns:a16="http://schemas.microsoft.com/office/drawing/2014/main" id="{7CCD1C7F-BDDB-49D2-BDF5-265B7B94E6F2}"/>
                  </a:ext>
                </a:extLst>
              </p:cNvPr>
              <p:cNvSpPr/>
              <p:nvPr/>
            </p:nvSpPr>
            <p:spPr>
              <a:xfrm>
                <a:off x="4770911" y="38457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9" name="Freeform: Shape 1358">
                <a:extLst>
                  <a:ext uri="{FF2B5EF4-FFF2-40B4-BE49-F238E27FC236}">
                    <a16:creationId xmlns:a16="http://schemas.microsoft.com/office/drawing/2014/main" id="{A9063775-0397-4B55-9E36-B7B0276A899D}"/>
                  </a:ext>
                </a:extLst>
              </p:cNvPr>
              <p:cNvSpPr/>
              <p:nvPr/>
            </p:nvSpPr>
            <p:spPr>
              <a:xfrm>
                <a:off x="4743300" y="39011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0" name="Freeform: Shape 1359">
                <a:extLst>
                  <a:ext uri="{FF2B5EF4-FFF2-40B4-BE49-F238E27FC236}">
                    <a16:creationId xmlns:a16="http://schemas.microsoft.com/office/drawing/2014/main" id="{CB8BC509-566D-41CC-ADD2-938ACD99E2F4}"/>
                  </a:ext>
                </a:extLst>
              </p:cNvPr>
              <p:cNvSpPr/>
              <p:nvPr/>
            </p:nvSpPr>
            <p:spPr>
              <a:xfrm>
                <a:off x="4660239"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1" name="Freeform: Shape 1360">
                <a:extLst>
                  <a:ext uri="{FF2B5EF4-FFF2-40B4-BE49-F238E27FC236}">
                    <a16:creationId xmlns:a16="http://schemas.microsoft.com/office/drawing/2014/main" id="{28F93AF6-D2D9-45E1-ADAA-EC705FD61173}"/>
                  </a:ext>
                </a:extLst>
              </p:cNvPr>
              <p:cNvSpPr/>
              <p:nvPr/>
            </p:nvSpPr>
            <p:spPr>
              <a:xfrm>
                <a:off x="4715575"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2" name="Freeform: Shape 1361">
                <a:extLst>
                  <a:ext uri="{FF2B5EF4-FFF2-40B4-BE49-F238E27FC236}">
                    <a16:creationId xmlns:a16="http://schemas.microsoft.com/office/drawing/2014/main" id="{63686028-7599-48FA-90A2-DC5B7B2F5A32}"/>
                  </a:ext>
                </a:extLst>
              </p:cNvPr>
              <p:cNvSpPr/>
              <p:nvPr/>
            </p:nvSpPr>
            <p:spPr>
              <a:xfrm>
                <a:off x="4632628"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3" name="Freeform: Shape 1362">
                <a:extLst>
                  <a:ext uri="{FF2B5EF4-FFF2-40B4-BE49-F238E27FC236}">
                    <a16:creationId xmlns:a16="http://schemas.microsoft.com/office/drawing/2014/main" id="{5CF9D64E-EFC7-4004-9528-80682A55C2F7}"/>
                  </a:ext>
                </a:extLst>
              </p:cNvPr>
              <p:cNvSpPr/>
              <p:nvPr/>
            </p:nvSpPr>
            <p:spPr>
              <a:xfrm>
                <a:off x="4687964"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4" name="Freeform: Shape 1363">
                <a:extLst>
                  <a:ext uri="{FF2B5EF4-FFF2-40B4-BE49-F238E27FC236}">
                    <a16:creationId xmlns:a16="http://schemas.microsoft.com/office/drawing/2014/main" id="{A203794E-2070-424E-8C7B-81BD7DD83903}"/>
                  </a:ext>
                </a:extLst>
              </p:cNvPr>
              <p:cNvSpPr/>
              <p:nvPr/>
            </p:nvSpPr>
            <p:spPr>
              <a:xfrm>
                <a:off x="4660239"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5" name="Freeform: Shape 1364">
                <a:extLst>
                  <a:ext uri="{FF2B5EF4-FFF2-40B4-BE49-F238E27FC236}">
                    <a16:creationId xmlns:a16="http://schemas.microsoft.com/office/drawing/2014/main" id="{11010ACB-B2B4-4BAC-A190-CA93285566B5}"/>
                  </a:ext>
                </a:extLst>
              </p:cNvPr>
              <p:cNvSpPr/>
              <p:nvPr/>
            </p:nvSpPr>
            <p:spPr>
              <a:xfrm>
                <a:off x="4715916" y="3182440"/>
                <a:ext cx="22043" cy="22043"/>
              </a:xfrm>
              <a:custGeom>
                <a:avLst/>
                <a:gdLst>
                  <a:gd fmla="*/ 22043 w 22043" name="connsiteX0"/>
                  <a:gd fmla="*/ 11022 h 22043" name="connsiteY0"/>
                  <a:gd fmla="*/ 11022 w 22043" name="connsiteX1"/>
                  <a:gd fmla="*/ 22044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4"/>
                      <a:pt x="11022" y="22044"/>
                    </a:cubicBezTo>
                    <a:cubicBezTo>
                      <a:pt x="4935" y="22044"/>
                      <a:pt x="0" y="17109"/>
                      <a:pt x="0" y="11022"/>
                    </a:cubicBezTo>
                    <a:cubicBezTo>
                      <a:pt x="0" y="4935"/>
                      <a:pt x="4934"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6" name="Freeform: Shape 1365">
                <a:extLst>
                  <a:ext uri="{FF2B5EF4-FFF2-40B4-BE49-F238E27FC236}">
                    <a16:creationId xmlns:a16="http://schemas.microsoft.com/office/drawing/2014/main" id="{5D7C536D-A111-491C-8366-779A6C33E2AA}"/>
                  </a:ext>
                </a:extLst>
              </p:cNvPr>
              <p:cNvSpPr/>
              <p:nvPr/>
            </p:nvSpPr>
            <p:spPr>
              <a:xfrm>
                <a:off x="4630102" y="3237495"/>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2"/>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7" name="Freeform: Shape 1366">
                <a:extLst>
                  <a:ext uri="{FF2B5EF4-FFF2-40B4-BE49-F238E27FC236}">
                    <a16:creationId xmlns:a16="http://schemas.microsoft.com/office/drawing/2014/main" id="{0C0EE2BC-7E27-4A0E-ACF3-49F4F050C1F2}"/>
                  </a:ext>
                </a:extLst>
              </p:cNvPr>
              <p:cNvSpPr/>
              <p:nvPr/>
            </p:nvSpPr>
            <p:spPr>
              <a:xfrm>
                <a:off x="4685438" y="3237495"/>
                <a:ext cx="22732" cy="22726"/>
              </a:xfrm>
              <a:custGeom>
                <a:avLst/>
                <a:gdLst>
                  <a:gd fmla="*/ 13848 w 22732" name="connsiteX0"/>
                  <a:gd fmla="*/ 22387 h 22726" name="connsiteY0"/>
                  <a:gd fmla="*/ 246 w 22732" name="connsiteX1"/>
                  <a:gd fmla="*/ 13831 h 22726" name="connsiteY1"/>
                  <a:gd fmla="*/ 8803 w 22732" name="connsiteX2"/>
                  <a:gd fmla="*/ 230 h 22726" name="connsiteY2"/>
                  <a:gd fmla="*/ 13848 w 22732" name="connsiteX3"/>
                  <a:gd fmla="*/ 230 h 22726" name="connsiteY3"/>
                  <a:gd fmla="*/ 22404 w 22732" name="connsiteX4"/>
                  <a:gd fmla="*/ 13831 h 22726" name="connsiteY4"/>
                  <a:gd fmla="*/ 13848 w 22732"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13848" y="22387"/>
                    </a:moveTo>
                    <a:cubicBezTo>
                      <a:pt x="7735" y="23785"/>
                      <a:pt x="1644" y="19956"/>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2"/>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8" name="Freeform: Shape 1367">
                <a:extLst>
                  <a:ext uri="{FF2B5EF4-FFF2-40B4-BE49-F238E27FC236}">
                    <a16:creationId xmlns:a16="http://schemas.microsoft.com/office/drawing/2014/main" id="{0C404668-1AC6-42A3-8D4C-A6D728C1AECC}"/>
                  </a:ext>
                </a:extLst>
              </p:cNvPr>
              <p:cNvSpPr/>
              <p:nvPr/>
            </p:nvSpPr>
            <p:spPr>
              <a:xfrm>
                <a:off x="4660239"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9" name="Freeform: Shape 1368">
                <a:extLst>
                  <a:ext uri="{FF2B5EF4-FFF2-40B4-BE49-F238E27FC236}">
                    <a16:creationId xmlns:a16="http://schemas.microsoft.com/office/drawing/2014/main" id="{37C7D7D5-A42F-4781-9D40-CB2187BEA248}"/>
                  </a:ext>
                </a:extLst>
              </p:cNvPr>
              <p:cNvSpPr/>
              <p:nvPr/>
            </p:nvSpPr>
            <p:spPr>
              <a:xfrm>
                <a:off x="4715575"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0" name="Freeform: Shape 1369">
                <a:extLst>
                  <a:ext uri="{FF2B5EF4-FFF2-40B4-BE49-F238E27FC236}">
                    <a16:creationId xmlns:a16="http://schemas.microsoft.com/office/drawing/2014/main" id="{AC2BCC3D-3FA1-4705-864F-59965B42B88A}"/>
                  </a:ext>
                </a:extLst>
              </p:cNvPr>
              <p:cNvSpPr/>
              <p:nvPr/>
            </p:nvSpPr>
            <p:spPr>
              <a:xfrm>
                <a:off x="4630102" y="3348166"/>
                <a:ext cx="22731" cy="22725"/>
              </a:xfrm>
              <a:custGeom>
                <a:avLst/>
                <a:gdLst>
                  <a:gd fmla="*/ 13848 w 22731" name="connsiteX0"/>
                  <a:gd fmla="*/ 22387 h 22725" name="connsiteY0"/>
                  <a:gd fmla="*/ 246 w 22731" name="connsiteX1"/>
                  <a:gd fmla="*/ 13831 h 22725" name="connsiteY1"/>
                  <a:gd fmla="*/ 8803 w 22731" name="connsiteX2"/>
                  <a:gd fmla="*/ 230 h 22725" name="connsiteY2"/>
                  <a:gd fmla="*/ 13848 w 22731" name="connsiteX3"/>
                  <a:gd fmla="*/ 230 h 22725" name="connsiteY3"/>
                  <a:gd fmla="*/ 22403 w 22731" name="connsiteX4"/>
                  <a:gd fmla="*/ 13831 h 22725" name="connsiteY4"/>
                  <a:gd fmla="*/ 13848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8" y="22387"/>
                    </a:moveTo>
                    <a:cubicBezTo>
                      <a:pt x="7734" y="23785"/>
                      <a:pt x="1644" y="19955"/>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1" name="Freeform: Shape 1370">
                <a:extLst>
                  <a:ext uri="{FF2B5EF4-FFF2-40B4-BE49-F238E27FC236}">
                    <a16:creationId xmlns:a16="http://schemas.microsoft.com/office/drawing/2014/main" id="{C24E8447-FA30-4036-AD81-7A8D500C7189}"/>
                  </a:ext>
                </a:extLst>
              </p:cNvPr>
              <p:cNvSpPr/>
              <p:nvPr/>
            </p:nvSpPr>
            <p:spPr>
              <a:xfrm>
                <a:off x="4685438" y="3348166"/>
                <a:ext cx="22732" cy="22725"/>
              </a:xfrm>
              <a:custGeom>
                <a:avLst/>
                <a:gdLst>
                  <a:gd fmla="*/ 13848 w 22732" name="connsiteX0"/>
                  <a:gd fmla="*/ 22387 h 22725" name="connsiteY0"/>
                  <a:gd fmla="*/ 246 w 22732" name="connsiteX1"/>
                  <a:gd fmla="*/ 13831 h 22725" name="connsiteY1"/>
                  <a:gd fmla="*/ 8803 w 22732" name="connsiteX2"/>
                  <a:gd fmla="*/ 230 h 22725" name="connsiteY2"/>
                  <a:gd fmla="*/ 13848 w 22732" name="connsiteX3"/>
                  <a:gd fmla="*/ 230 h 22725" name="connsiteY3"/>
                  <a:gd fmla="*/ 22404 w 22732" name="connsiteX4"/>
                  <a:gd fmla="*/ 13831 h 22725" name="connsiteY4"/>
                  <a:gd fmla="*/ 13848 w 22732"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13848" y="22387"/>
                    </a:moveTo>
                    <a:cubicBezTo>
                      <a:pt x="7735" y="23785"/>
                      <a:pt x="1644" y="19955"/>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2" name="Freeform: Shape 1371">
                <a:extLst>
                  <a:ext uri="{FF2B5EF4-FFF2-40B4-BE49-F238E27FC236}">
                    <a16:creationId xmlns:a16="http://schemas.microsoft.com/office/drawing/2014/main" id="{CFF71183-BA18-408E-A908-11CB2BAB0AFF}"/>
                  </a:ext>
                </a:extLst>
              </p:cNvPr>
              <p:cNvSpPr/>
              <p:nvPr/>
            </p:nvSpPr>
            <p:spPr>
              <a:xfrm>
                <a:off x="4660239"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3" name="Freeform: Shape 1372">
                <a:extLst>
                  <a:ext uri="{FF2B5EF4-FFF2-40B4-BE49-F238E27FC236}">
                    <a16:creationId xmlns:a16="http://schemas.microsoft.com/office/drawing/2014/main" id="{D2CCEAC8-02E9-4BE6-9BDE-91934A5D796E}"/>
                  </a:ext>
                </a:extLst>
              </p:cNvPr>
              <p:cNvSpPr/>
              <p:nvPr/>
            </p:nvSpPr>
            <p:spPr>
              <a:xfrm>
                <a:off x="4715575"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4" name="Freeform: Shape 1373">
                <a:extLst>
                  <a:ext uri="{FF2B5EF4-FFF2-40B4-BE49-F238E27FC236}">
                    <a16:creationId xmlns:a16="http://schemas.microsoft.com/office/drawing/2014/main" id="{91BAE4A2-D759-4A9E-A442-ADF4A201E7B4}"/>
                  </a:ext>
                </a:extLst>
              </p:cNvPr>
              <p:cNvSpPr/>
              <p:nvPr/>
            </p:nvSpPr>
            <p:spPr>
              <a:xfrm>
                <a:off x="4632628"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5" name="Freeform: Shape 1374">
                <a:extLst>
                  <a:ext uri="{FF2B5EF4-FFF2-40B4-BE49-F238E27FC236}">
                    <a16:creationId xmlns:a16="http://schemas.microsoft.com/office/drawing/2014/main" id="{8F19A88D-6857-4991-A7F4-C2DC101F87B2}"/>
                  </a:ext>
                </a:extLst>
              </p:cNvPr>
              <p:cNvSpPr/>
              <p:nvPr/>
            </p:nvSpPr>
            <p:spPr>
              <a:xfrm>
                <a:off x="4687964"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6" name="Freeform: Shape 1375">
                <a:extLst>
                  <a:ext uri="{FF2B5EF4-FFF2-40B4-BE49-F238E27FC236}">
                    <a16:creationId xmlns:a16="http://schemas.microsoft.com/office/drawing/2014/main" id="{2BAC6849-C9A2-4E93-B093-3F302BB059B2}"/>
                  </a:ext>
                </a:extLst>
              </p:cNvPr>
              <p:cNvSpPr/>
              <p:nvPr/>
            </p:nvSpPr>
            <p:spPr>
              <a:xfrm>
                <a:off x="4604904"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7" name="Freeform: Shape 1376">
                <a:extLst>
                  <a:ext uri="{FF2B5EF4-FFF2-40B4-BE49-F238E27FC236}">
                    <a16:creationId xmlns:a16="http://schemas.microsoft.com/office/drawing/2014/main" id="{725A3F13-9BBC-45F1-88F0-BC48DDD95B49}"/>
                  </a:ext>
                </a:extLst>
              </p:cNvPr>
              <p:cNvSpPr/>
              <p:nvPr/>
            </p:nvSpPr>
            <p:spPr>
              <a:xfrm>
                <a:off x="4660239"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8" name="Freeform: Shape 1377">
                <a:extLst>
                  <a:ext uri="{FF2B5EF4-FFF2-40B4-BE49-F238E27FC236}">
                    <a16:creationId xmlns:a16="http://schemas.microsoft.com/office/drawing/2014/main" id="{265DEC75-F5D6-42B8-8342-ACE2E92BB90F}"/>
                  </a:ext>
                </a:extLst>
              </p:cNvPr>
              <p:cNvSpPr/>
              <p:nvPr/>
            </p:nvSpPr>
            <p:spPr>
              <a:xfrm>
                <a:off x="4715575"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9" name="Freeform: Shape 1378">
                <a:extLst>
                  <a:ext uri="{FF2B5EF4-FFF2-40B4-BE49-F238E27FC236}">
                    <a16:creationId xmlns:a16="http://schemas.microsoft.com/office/drawing/2014/main" id="{9E3A5BE2-E8A6-470E-A301-2827D032AF6C}"/>
                  </a:ext>
                </a:extLst>
              </p:cNvPr>
              <p:cNvSpPr/>
              <p:nvPr/>
            </p:nvSpPr>
            <p:spPr>
              <a:xfrm>
                <a:off x="4632628"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0" name="Freeform: Shape 1379">
                <a:extLst>
                  <a:ext uri="{FF2B5EF4-FFF2-40B4-BE49-F238E27FC236}">
                    <a16:creationId xmlns:a16="http://schemas.microsoft.com/office/drawing/2014/main" id="{257E30BA-A017-4BC6-B2BC-23CAE2E86ACA}"/>
                  </a:ext>
                </a:extLst>
              </p:cNvPr>
              <p:cNvSpPr/>
              <p:nvPr/>
            </p:nvSpPr>
            <p:spPr>
              <a:xfrm>
                <a:off x="4687964"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1" name="Freeform: Shape 1380">
                <a:extLst>
                  <a:ext uri="{FF2B5EF4-FFF2-40B4-BE49-F238E27FC236}">
                    <a16:creationId xmlns:a16="http://schemas.microsoft.com/office/drawing/2014/main" id="{7696894E-481D-4FD5-9DF5-7538CC54D6A6}"/>
                  </a:ext>
                </a:extLst>
              </p:cNvPr>
              <p:cNvSpPr/>
              <p:nvPr/>
            </p:nvSpPr>
            <p:spPr>
              <a:xfrm>
                <a:off x="4604904"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2" name="Freeform: Shape 1381">
                <a:extLst>
                  <a:ext uri="{FF2B5EF4-FFF2-40B4-BE49-F238E27FC236}">
                    <a16:creationId xmlns:a16="http://schemas.microsoft.com/office/drawing/2014/main" id="{752D1B14-7EF2-4366-836D-424ACA73631C}"/>
                  </a:ext>
                </a:extLst>
              </p:cNvPr>
              <p:cNvSpPr/>
              <p:nvPr/>
            </p:nvSpPr>
            <p:spPr>
              <a:xfrm>
                <a:off x="4660239"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3" name="Freeform: Shape 1382">
                <a:extLst>
                  <a:ext uri="{FF2B5EF4-FFF2-40B4-BE49-F238E27FC236}">
                    <a16:creationId xmlns:a16="http://schemas.microsoft.com/office/drawing/2014/main" id="{D6745DE4-6A7F-44E2-BA89-D1C434BA16EA}"/>
                  </a:ext>
                </a:extLst>
              </p:cNvPr>
              <p:cNvSpPr/>
              <p:nvPr/>
            </p:nvSpPr>
            <p:spPr>
              <a:xfrm>
                <a:off x="4715575"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4" name="Freeform: Shape 1383">
                <a:extLst>
                  <a:ext uri="{FF2B5EF4-FFF2-40B4-BE49-F238E27FC236}">
                    <a16:creationId xmlns:a16="http://schemas.microsoft.com/office/drawing/2014/main" id="{3D7CE9C8-253B-436B-991E-352A943084B3}"/>
                  </a:ext>
                </a:extLst>
              </p:cNvPr>
              <p:cNvSpPr/>
              <p:nvPr/>
            </p:nvSpPr>
            <p:spPr>
              <a:xfrm>
                <a:off x="4632628"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5" name="Freeform: Shape 1384">
                <a:extLst>
                  <a:ext uri="{FF2B5EF4-FFF2-40B4-BE49-F238E27FC236}">
                    <a16:creationId xmlns:a16="http://schemas.microsoft.com/office/drawing/2014/main" id="{6F9768EA-2FC3-4265-B85D-9BB7E2CBAECF}"/>
                  </a:ext>
                </a:extLst>
              </p:cNvPr>
              <p:cNvSpPr/>
              <p:nvPr/>
            </p:nvSpPr>
            <p:spPr>
              <a:xfrm>
                <a:off x="4687964"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6" name="Freeform: Shape 1385">
                <a:extLst>
                  <a:ext uri="{FF2B5EF4-FFF2-40B4-BE49-F238E27FC236}">
                    <a16:creationId xmlns:a16="http://schemas.microsoft.com/office/drawing/2014/main" id="{CD3DD3F8-1BEA-4885-B31E-E4F45C622D0F}"/>
                  </a:ext>
                </a:extLst>
              </p:cNvPr>
              <p:cNvSpPr/>
              <p:nvPr/>
            </p:nvSpPr>
            <p:spPr>
              <a:xfrm>
                <a:off x="4662759" y="3735397"/>
                <a:ext cx="22732" cy="22726"/>
              </a:xfrm>
              <a:custGeom>
                <a:avLst/>
                <a:gdLst>
                  <a:gd fmla="*/ 8802 w 22732" name="connsiteX0"/>
                  <a:gd fmla="*/ 22394 h 22726" name="connsiteY0"/>
                  <a:gd fmla="*/ 246 w 22732" name="connsiteX1"/>
                  <a:gd fmla="*/ 8793 h 22726" name="connsiteY1"/>
                  <a:gd fmla="*/ 8802 w 22732" name="connsiteX2"/>
                  <a:gd fmla="*/ 237 h 22726" name="connsiteY2"/>
                  <a:gd fmla="*/ 22403 w 22732" name="connsiteX3"/>
                  <a:gd fmla="*/ 8793 h 22726" name="connsiteY3"/>
                  <a:gd fmla="*/ 13847 w 22732" name="connsiteX4"/>
                  <a:gd fmla="*/ 22394 h 22726" name="connsiteY4"/>
                  <a:gd fmla="*/ 8802 w 22732"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7" name="Freeform: Shape 1386">
                <a:extLst>
                  <a:ext uri="{FF2B5EF4-FFF2-40B4-BE49-F238E27FC236}">
                    <a16:creationId xmlns:a16="http://schemas.microsoft.com/office/drawing/2014/main" id="{B214EA59-9350-4B93-8440-3B673CBB513D}"/>
                  </a:ext>
                </a:extLst>
              </p:cNvPr>
              <p:cNvSpPr/>
              <p:nvPr/>
            </p:nvSpPr>
            <p:spPr>
              <a:xfrm>
                <a:off x="4718095" y="3735397"/>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8" name="Freeform: Shape 1387">
                <a:extLst>
                  <a:ext uri="{FF2B5EF4-FFF2-40B4-BE49-F238E27FC236}">
                    <a16:creationId xmlns:a16="http://schemas.microsoft.com/office/drawing/2014/main" id="{08D02437-E10E-41AD-8FFB-93FD3EA4C9C2}"/>
                  </a:ext>
                </a:extLst>
              </p:cNvPr>
              <p:cNvSpPr/>
              <p:nvPr/>
            </p:nvSpPr>
            <p:spPr>
              <a:xfrm>
                <a:off x="4577292"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9" name="Freeform: Shape 1388">
                <a:extLst>
                  <a:ext uri="{FF2B5EF4-FFF2-40B4-BE49-F238E27FC236}">
                    <a16:creationId xmlns:a16="http://schemas.microsoft.com/office/drawing/2014/main" id="{F82048F5-5EC2-498F-AEF9-7D49144C402F}"/>
                  </a:ext>
                </a:extLst>
              </p:cNvPr>
              <p:cNvSpPr/>
              <p:nvPr/>
            </p:nvSpPr>
            <p:spPr>
              <a:xfrm>
                <a:off x="4632628"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0" name="Freeform: Shape 1389">
                <a:extLst>
                  <a:ext uri="{FF2B5EF4-FFF2-40B4-BE49-F238E27FC236}">
                    <a16:creationId xmlns:a16="http://schemas.microsoft.com/office/drawing/2014/main" id="{E3659BA3-263D-4A84-AA98-FD9FD2C95CE8}"/>
                  </a:ext>
                </a:extLst>
              </p:cNvPr>
              <p:cNvSpPr/>
              <p:nvPr/>
            </p:nvSpPr>
            <p:spPr>
              <a:xfrm>
                <a:off x="4687964"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1" name="Freeform: Shape 1390">
                <a:extLst>
                  <a:ext uri="{FF2B5EF4-FFF2-40B4-BE49-F238E27FC236}">
                    <a16:creationId xmlns:a16="http://schemas.microsoft.com/office/drawing/2014/main" id="{C8ECEFB7-379C-4EAC-9F36-0CDB1A3F13A4}"/>
                  </a:ext>
                </a:extLst>
              </p:cNvPr>
              <p:cNvSpPr/>
              <p:nvPr/>
            </p:nvSpPr>
            <p:spPr>
              <a:xfrm>
                <a:off x="4662759" y="3846069"/>
                <a:ext cx="22732" cy="22726"/>
              </a:xfrm>
              <a:custGeom>
                <a:avLst/>
                <a:gdLst>
                  <a:gd fmla="*/ 8802 w 22732" name="connsiteX0"/>
                  <a:gd fmla="*/ 22394 h 22726" name="connsiteY0"/>
                  <a:gd fmla="*/ 246 w 22732" name="connsiteX1"/>
                  <a:gd fmla="*/ 8793 h 22726" name="connsiteY1"/>
                  <a:gd fmla="*/ 8802 w 22732" name="connsiteX2"/>
                  <a:gd fmla="*/ 237 h 22726" name="connsiteY2"/>
                  <a:gd fmla="*/ 22403 w 22732" name="connsiteX3"/>
                  <a:gd fmla="*/ 8793 h 22726" name="connsiteY3"/>
                  <a:gd fmla="*/ 13847 w 22732" name="connsiteX4"/>
                  <a:gd fmla="*/ 22394 h 22726" name="connsiteY4"/>
                  <a:gd fmla="*/ 8802 w 22732"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2" name="Freeform: Shape 1391">
                <a:extLst>
                  <a:ext uri="{FF2B5EF4-FFF2-40B4-BE49-F238E27FC236}">
                    <a16:creationId xmlns:a16="http://schemas.microsoft.com/office/drawing/2014/main" id="{54B9821D-B088-4371-953F-7870C6FDB373}"/>
                  </a:ext>
                </a:extLst>
              </p:cNvPr>
              <p:cNvSpPr/>
              <p:nvPr/>
            </p:nvSpPr>
            <p:spPr>
              <a:xfrm>
                <a:off x="4718095" y="3846069"/>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3" name="Freeform: Shape 1392">
                <a:extLst>
                  <a:ext uri="{FF2B5EF4-FFF2-40B4-BE49-F238E27FC236}">
                    <a16:creationId xmlns:a16="http://schemas.microsoft.com/office/drawing/2014/main" id="{86FC3DA1-DD63-47C2-A5E2-ED1365462DB5}"/>
                  </a:ext>
                </a:extLst>
              </p:cNvPr>
              <p:cNvSpPr/>
              <p:nvPr/>
            </p:nvSpPr>
            <p:spPr>
              <a:xfrm>
                <a:off x="4685438" y="3901411"/>
                <a:ext cx="22732" cy="22725"/>
              </a:xfrm>
              <a:custGeom>
                <a:avLst/>
                <a:gdLst>
                  <a:gd fmla="*/ 13848 w 22732" name="connsiteX0"/>
                  <a:gd fmla="*/ 22387 h 22725" name="connsiteY0"/>
                  <a:gd fmla="*/ 246 w 22732" name="connsiteX1"/>
                  <a:gd fmla="*/ 13831 h 22725" name="connsiteY1"/>
                  <a:gd fmla="*/ 8803 w 22732" name="connsiteX2"/>
                  <a:gd fmla="*/ 230 h 22725" name="connsiteY2"/>
                  <a:gd fmla="*/ 13848 w 22732" name="connsiteX3"/>
                  <a:gd fmla="*/ 230 h 22725" name="connsiteY3"/>
                  <a:gd fmla="*/ 22404 w 22732" name="connsiteX4"/>
                  <a:gd fmla="*/ 13831 h 22725" name="connsiteY4"/>
                  <a:gd fmla="*/ 13848 w 22732"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13848" y="22387"/>
                    </a:moveTo>
                    <a:cubicBezTo>
                      <a:pt x="7735" y="23785"/>
                      <a:pt x="1644" y="19955"/>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4" name="Freeform: Shape 1393">
                <a:extLst>
                  <a:ext uri="{FF2B5EF4-FFF2-40B4-BE49-F238E27FC236}">
                    <a16:creationId xmlns:a16="http://schemas.microsoft.com/office/drawing/2014/main" id="{ACBB7345-C4D4-4950-B6C1-DD8BE7D2F756}"/>
                  </a:ext>
                </a:extLst>
              </p:cNvPr>
              <p:cNvSpPr/>
              <p:nvPr/>
            </p:nvSpPr>
            <p:spPr>
              <a:xfrm>
                <a:off x="4549113"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5" name="Freeform: Shape 1394">
                <a:extLst>
                  <a:ext uri="{FF2B5EF4-FFF2-40B4-BE49-F238E27FC236}">
                    <a16:creationId xmlns:a16="http://schemas.microsoft.com/office/drawing/2014/main" id="{E9CA07C3-9C56-4F18-9D84-22940C2F4F13}"/>
                  </a:ext>
                </a:extLst>
              </p:cNvPr>
              <p:cNvSpPr/>
              <p:nvPr/>
            </p:nvSpPr>
            <p:spPr>
              <a:xfrm>
                <a:off x="4604904"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6" name="Freeform: Shape 1395">
                <a:extLst>
                  <a:ext uri="{FF2B5EF4-FFF2-40B4-BE49-F238E27FC236}">
                    <a16:creationId xmlns:a16="http://schemas.microsoft.com/office/drawing/2014/main" id="{085AFD1F-6691-425D-AE66-005796D8CC6B}"/>
                  </a:ext>
                </a:extLst>
              </p:cNvPr>
              <p:cNvSpPr/>
              <p:nvPr/>
            </p:nvSpPr>
            <p:spPr>
              <a:xfrm>
                <a:off x="4521957"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7" name="Freeform: Shape 1396">
                <a:extLst>
                  <a:ext uri="{FF2B5EF4-FFF2-40B4-BE49-F238E27FC236}">
                    <a16:creationId xmlns:a16="http://schemas.microsoft.com/office/drawing/2014/main" id="{D42D24C1-08C6-4C7F-A43B-3BCA1F937D83}"/>
                  </a:ext>
                </a:extLst>
              </p:cNvPr>
              <p:cNvSpPr/>
              <p:nvPr/>
            </p:nvSpPr>
            <p:spPr>
              <a:xfrm>
                <a:off x="4577292"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8" name="Freeform: Shape 1397">
                <a:extLst>
                  <a:ext uri="{FF2B5EF4-FFF2-40B4-BE49-F238E27FC236}">
                    <a16:creationId xmlns:a16="http://schemas.microsoft.com/office/drawing/2014/main" id="{E3B30C40-9C46-492A-9530-B87E9FC9875A}"/>
                  </a:ext>
                </a:extLst>
              </p:cNvPr>
              <p:cNvSpPr/>
              <p:nvPr/>
            </p:nvSpPr>
            <p:spPr>
              <a:xfrm>
                <a:off x="4549113"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9" name="Freeform: Shape 1398">
                <a:extLst>
                  <a:ext uri="{FF2B5EF4-FFF2-40B4-BE49-F238E27FC236}">
                    <a16:creationId xmlns:a16="http://schemas.microsoft.com/office/drawing/2014/main" id="{8AB9E0B5-E571-42F5-B919-93FA7F9C561E}"/>
                  </a:ext>
                </a:extLst>
              </p:cNvPr>
              <p:cNvSpPr/>
              <p:nvPr/>
            </p:nvSpPr>
            <p:spPr>
              <a:xfrm>
                <a:off x="4604904"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0" name="Freeform: Shape 1399">
                <a:extLst>
                  <a:ext uri="{FF2B5EF4-FFF2-40B4-BE49-F238E27FC236}">
                    <a16:creationId xmlns:a16="http://schemas.microsoft.com/office/drawing/2014/main" id="{354CCE34-02E1-4E2A-92FD-8CB0DAABCCAD}"/>
                  </a:ext>
                </a:extLst>
              </p:cNvPr>
              <p:cNvSpPr/>
              <p:nvPr/>
            </p:nvSpPr>
            <p:spPr>
              <a:xfrm>
                <a:off x="4521957"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1" name="Freeform: Shape 1400">
                <a:extLst>
                  <a:ext uri="{FF2B5EF4-FFF2-40B4-BE49-F238E27FC236}">
                    <a16:creationId xmlns:a16="http://schemas.microsoft.com/office/drawing/2014/main" id="{A854A1AF-C6F1-4DCA-A376-2545E0422FA0}"/>
                  </a:ext>
                </a:extLst>
              </p:cNvPr>
              <p:cNvSpPr/>
              <p:nvPr/>
            </p:nvSpPr>
            <p:spPr>
              <a:xfrm>
                <a:off x="4577292"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2" name="Freeform: Shape 1401">
                <a:extLst>
                  <a:ext uri="{FF2B5EF4-FFF2-40B4-BE49-F238E27FC236}">
                    <a16:creationId xmlns:a16="http://schemas.microsoft.com/office/drawing/2014/main" id="{21ABBB43-0F70-46F5-AF0E-AAE3A7FF4625}"/>
                  </a:ext>
                </a:extLst>
              </p:cNvPr>
              <p:cNvSpPr/>
              <p:nvPr/>
            </p:nvSpPr>
            <p:spPr>
              <a:xfrm>
                <a:off x="4549113"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3" name="Freeform: Shape 1402">
                <a:extLst>
                  <a:ext uri="{FF2B5EF4-FFF2-40B4-BE49-F238E27FC236}">
                    <a16:creationId xmlns:a16="http://schemas.microsoft.com/office/drawing/2014/main" id="{A8D8A29C-F303-421F-95A5-4978514B9618}"/>
                  </a:ext>
                </a:extLst>
              </p:cNvPr>
              <p:cNvSpPr/>
              <p:nvPr/>
            </p:nvSpPr>
            <p:spPr>
              <a:xfrm>
                <a:off x="4604904"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4" name="Freeform: Shape 1403">
                <a:extLst>
                  <a:ext uri="{FF2B5EF4-FFF2-40B4-BE49-F238E27FC236}">
                    <a16:creationId xmlns:a16="http://schemas.microsoft.com/office/drawing/2014/main" id="{EFFBD368-DCB6-47C7-8F1F-92A8A54CCC74}"/>
                  </a:ext>
                </a:extLst>
              </p:cNvPr>
              <p:cNvSpPr/>
              <p:nvPr/>
            </p:nvSpPr>
            <p:spPr>
              <a:xfrm>
                <a:off x="4521957"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5" name="Freeform: Shape 1404">
                <a:extLst>
                  <a:ext uri="{FF2B5EF4-FFF2-40B4-BE49-F238E27FC236}">
                    <a16:creationId xmlns:a16="http://schemas.microsoft.com/office/drawing/2014/main" id="{7ADB2A78-F11F-4B10-A646-2FA1B6937ACB}"/>
                  </a:ext>
                </a:extLst>
              </p:cNvPr>
              <p:cNvSpPr/>
              <p:nvPr/>
            </p:nvSpPr>
            <p:spPr>
              <a:xfrm>
                <a:off x="4577292"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6" name="Freeform: Shape 1405">
                <a:extLst>
                  <a:ext uri="{FF2B5EF4-FFF2-40B4-BE49-F238E27FC236}">
                    <a16:creationId xmlns:a16="http://schemas.microsoft.com/office/drawing/2014/main" id="{C6870F08-25F4-47A3-8DF9-B4896CDB5711}"/>
                  </a:ext>
                </a:extLst>
              </p:cNvPr>
              <p:cNvSpPr/>
              <p:nvPr/>
            </p:nvSpPr>
            <p:spPr>
              <a:xfrm>
                <a:off x="4549113"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7" name="Freeform: Shape 1406">
                <a:extLst>
                  <a:ext uri="{FF2B5EF4-FFF2-40B4-BE49-F238E27FC236}">
                    <a16:creationId xmlns:a16="http://schemas.microsoft.com/office/drawing/2014/main" id="{868FC0DD-544E-4187-BCFD-7AEECA34FC30}"/>
                  </a:ext>
                </a:extLst>
              </p:cNvPr>
              <p:cNvSpPr/>
              <p:nvPr/>
            </p:nvSpPr>
            <p:spPr>
              <a:xfrm>
                <a:off x="4604904"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8" name="Freeform: Shape 1407">
                <a:extLst>
                  <a:ext uri="{FF2B5EF4-FFF2-40B4-BE49-F238E27FC236}">
                    <a16:creationId xmlns:a16="http://schemas.microsoft.com/office/drawing/2014/main" id="{D4B25393-7AEF-471A-94DD-0CC72BFF0D6D}"/>
                  </a:ext>
                </a:extLst>
              </p:cNvPr>
              <p:cNvSpPr/>
              <p:nvPr/>
            </p:nvSpPr>
            <p:spPr>
              <a:xfrm>
                <a:off x="4577292"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9" name="Freeform: Shape 1408">
                <a:extLst>
                  <a:ext uri="{FF2B5EF4-FFF2-40B4-BE49-F238E27FC236}">
                    <a16:creationId xmlns:a16="http://schemas.microsoft.com/office/drawing/2014/main" id="{2A36A220-91A4-48AD-86BC-F48F9743B7CA}"/>
                  </a:ext>
                </a:extLst>
              </p:cNvPr>
              <p:cNvSpPr/>
              <p:nvPr/>
            </p:nvSpPr>
            <p:spPr>
              <a:xfrm>
                <a:off x="4411285"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0" name="Freeform: Shape 1409">
                <a:extLst>
                  <a:ext uri="{FF2B5EF4-FFF2-40B4-BE49-F238E27FC236}">
                    <a16:creationId xmlns:a16="http://schemas.microsoft.com/office/drawing/2014/main" id="{8FAA1691-3EC0-41CC-8D76-ABE8674F0333}"/>
                  </a:ext>
                </a:extLst>
              </p:cNvPr>
              <p:cNvSpPr/>
              <p:nvPr/>
            </p:nvSpPr>
            <p:spPr>
              <a:xfrm>
                <a:off x="4466621"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1" name="Freeform: Shape 1410">
                <a:extLst>
                  <a:ext uri="{FF2B5EF4-FFF2-40B4-BE49-F238E27FC236}">
                    <a16:creationId xmlns:a16="http://schemas.microsoft.com/office/drawing/2014/main" id="{40689C9F-58D3-467B-9BDE-25B07A2A7EBD}"/>
                  </a:ext>
                </a:extLst>
              </p:cNvPr>
              <p:cNvSpPr/>
              <p:nvPr/>
            </p:nvSpPr>
            <p:spPr>
              <a:xfrm>
                <a:off x="4439010"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2" name="Freeform: Shape 1411">
                <a:extLst>
                  <a:ext uri="{FF2B5EF4-FFF2-40B4-BE49-F238E27FC236}">
                    <a16:creationId xmlns:a16="http://schemas.microsoft.com/office/drawing/2014/main" id="{0161442F-BB92-4445-881F-6E76062CA762}"/>
                  </a:ext>
                </a:extLst>
              </p:cNvPr>
              <p:cNvSpPr/>
              <p:nvPr/>
            </p:nvSpPr>
            <p:spPr>
              <a:xfrm>
                <a:off x="4494345"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3" name="Freeform: Shape 1412">
                <a:extLst>
                  <a:ext uri="{FF2B5EF4-FFF2-40B4-BE49-F238E27FC236}">
                    <a16:creationId xmlns:a16="http://schemas.microsoft.com/office/drawing/2014/main" id="{AAB09F16-24A5-45AE-AA01-4364B0071BBF}"/>
                  </a:ext>
                </a:extLst>
              </p:cNvPr>
              <p:cNvSpPr/>
              <p:nvPr/>
            </p:nvSpPr>
            <p:spPr>
              <a:xfrm>
                <a:off x="4413804" y="3126817"/>
                <a:ext cx="22731" cy="22725"/>
              </a:xfrm>
              <a:custGeom>
                <a:avLst/>
                <a:gdLst>
                  <a:gd fmla="*/ 8802 w 22731" name="connsiteX0"/>
                  <a:gd fmla="*/ 22394 h 22725" name="connsiteY0"/>
                  <a:gd fmla="*/ 246 w 22731" name="connsiteX1"/>
                  <a:gd fmla="*/ 8793 h 22725" name="connsiteY1"/>
                  <a:gd fmla="*/ 8802 w 22731" name="connsiteX2"/>
                  <a:gd fmla="*/ 237 h 22725" name="connsiteY2"/>
                  <a:gd fmla="*/ 22403 w 22731" name="connsiteX3"/>
                  <a:gd fmla="*/ 8793 h 22725" name="connsiteY3"/>
                  <a:gd fmla="*/ 13847 w 22731" name="connsiteX4"/>
                  <a:gd fmla="*/ 22394 h 22725" name="connsiteY4"/>
                  <a:gd fmla="*/ 8802 w 22731"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8"/>
                      <a:pt x="10461" y="22768"/>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4" name="Freeform: Shape 1413">
                <a:extLst>
                  <a:ext uri="{FF2B5EF4-FFF2-40B4-BE49-F238E27FC236}">
                    <a16:creationId xmlns:a16="http://schemas.microsoft.com/office/drawing/2014/main" id="{BEADA501-851C-464F-907D-875408352E02}"/>
                  </a:ext>
                </a:extLst>
              </p:cNvPr>
              <p:cNvSpPr/>
              <p:nvPr/>
            </p:nvSpPr>
            <p:spPr>
              <a:xfrm>
                <a:off x="4466621"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5" name="Freeform: Shape 1414">
                <a:extLst>
                  <a:ext uri="{FF2B5EF4-FFF2-40B4-BE49-F238E27FC236}">
                    <a16:creationId xmlns:a16="http://schemas.microsoft.com/office/drawing/2014/main" id="{D4F06425-3BEB-407C-B3AE-AAF4A722CF6C}"/>
                  </a:ext>
                </a:extLst>
              </p:cNvPr>
              <p:cNvSpPr/>
              <p:nvPr/>
            </p:nvSpPr>
            <p:spPr>
              <a:xfrm>
                <a:off x="4439010"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6" name="Freeform: Shape 1415">
                <a:extLst>
                  <a:ext uri="{FF2B5EF4-FFF2-40B4-BE49-F238E27FC236}">
                    <a16:creationId xmlns:a16="http://schemas.microsoft.com/office/drawing/2014/main" id="{DDF7019F-E1EC-4476-88FA-5C4B0029AC09}"/>
                  </a:ext>
                </a:extLst>
              </p:cNvPr>
              <p:cNvSpPr/>
              <p:nvPr/>
            </p:nvSpPr>
            <p:spPr>
              <a:xfrm>
                <a:off x="4494345"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7" name="Freeform: Shape 1416">
                <a:extLst>
                  <a:ext uri="{FF2B5EF4-FFF2-40B4-BE49-F238E27FC236}">
                    <a16:creationId xmlns:a16="http://schemas.microsoft.com/office/drawing/2014/main" id="{5D5083B9-C5BE-412A-A7BA-0A60DC1832F0}"/>
                  </a:ext>
                </a:extLst>
              </p:cNvPr>
              <p:cNvSpPr/>
              <p:nvPr/>
            </p:nvSpPr>
            <p:spPr>
              <a:xfrm>
                <a:off x="4411285"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8" name="Freeform: Shape 1417">
                <a:extLst>
                  <a:ext uri="{FF2B5EF4-FFF2-40B4-BE49-F238E27FC236}">
                    <a16:creationId xmlns:a16="http://schemas.microsoft.com/office/drawing/2014/main" id="{638161B2-894B-4857-AE5B-F70A8103BC6C}"/>
                  </a:ext>
                </a:extLst>
              </p:cNvPr>
              <p:cNvSpPr/>
              <p:nvPr/>
            </p:nvSpPr>
            <p:spPr>
              <a:xfrm>
                <a:off x="4466621"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9" name="Freeform: Shape 1418">
                <a:extLst>
                  <a:ext uri="{FF2B5EF4-FFF2-40B4-BE49-F238E27FC236}">
                    <a16:creationId xmlns:a16="http://schemas.microsoft.com/office/drawing/2014/main" id="{DA1337EE-54DB-4BFF-B186-0B18903E43C6}"/>
                  </a:ext>
                </a:extLst>
              </p:cNvPr>
              <p:cNvSpPr/>
              <p:nvPr/>
            </p:nvSpPr>
            <p:spPr>
              <a:xfrm>
                <a:off x="4439010"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0" name="Freeform: Shape 1419">
                <a:extLst>
                  <a:ext uri="{FF2B5EF4-FFF2-40B4-BE49-F238E27FC236}">
                    <a16:creationId xmlns:a16="http://schemas.microsoft.com/office/drawing/2014/main" id="{A828EC05-4F50-4CA9-9B58-654F7BD7F2A9}"/>
                  </a:ext>
                </a:extLst>
              </p:cNvPr>
              <p:cNvSpPr/>
              <p:nvPr/>
            </p:nvSpPr>
            <p:spPr>
              <a:xfrm>
                <a:off x="4494345"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1" name="Freeform: Shape 1420">
                <a:extLst>
                  <a:ext uri="{FF2B5EF4-FFF2-40B4-BE49-F238E27FC236}">
                    <a16:creationId xmlns:a16="http://schemas.microsoft.com/office/drawing/2014/main" id="{A11616CB-8F95-482C-8308-140A715EBAF1}"/>
                  </a:ext>
                </a:extLst>
              </p:cNvPr>
              <p:cNvSpPr/>
              <p:nvPr/>
            </p:nvSpPr>
            <p:spPr>
              <a:xfrm>
                <a:off x="4411285"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2" name="Freeform: Shape 1421">
                <a:extLst>
                  <a:ext uri="{FF2B5EF4-FFF2-40B4-BE49-F238E27FC236}">
                    <a16:creationId xmlns:a16="http://schemas.microsoft.com/office/drawing/2014/main" id="{3156CE7C-E116-46E9-9CFA-E326C2035E50}"/>
                  </a:ext>
                </a:extLst>
              </p:cNvPr>
              <p:cNvSpPr/>
              <p:nvPr/>
            </p:nvSpPr>
            <p:spPr>
              <a:xfrm>
                <a:off x="4466621"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3" name="Freeform: Shape 1422">
                <a:extLst>
                  <a:ext uri="{FF2B5EF4-FFF2-40B4-BE49-F238E27FC236}">
                    <a16:creationId xmlns:a16="http://schemas.microsoft.com/office/drawing/2014/main" id="{4488D758-3432-4BD4-AB27-5D65542BA7E6}"/>
                  </a:ext>
                </a:extLst>
              </p:cNvPr>
              <p:cNvSpPr/>
              <p:nvPr/>
            </p:nvSpPr>
            <p:spPr>
              <a:xfrm>
                <a:off x="4300613"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4" name="Freeform: Shape 1423">
                <a:extLst>
                  <a:ext uri="{FF2B5EF4-FFF2-40B4-BE49-F238E27FC236}">
                    <a16:creationId xmlns:a16="http://schemas.microsoft.com/office/drawing/2014/main" id="{51DC78AA-7B80-4873-9567-E31BC3AEAFF6}"/>
                  </a:ext>
                </a:extLst>
              </p:cNvPr>
              <p:cNvSpPr/>
              <p:nvPr/>
            </p:nvSpPr>
            <p:spPr>
              <a:xfrm>
                <a:off x="4355949"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5" name="Freeform: Shape 1424">
                <a:extLst>
                  <a:ext uri="{FF2B5EF4-FFF2-40B4-BE49-F238E27FC236}">
                    <a16:creationId xmlns:a16="http://schemas.microsoft.com/office/drawing/2014/main" id="{F5586E80-8433-41D3-8C6A-5086B39AF20D}"/>
                  </a:ext>
                </a:extLst>
              </p:cNvPr>
              <p:cNvSpPr/>
              <p:nvPr/>
            </p:nvSpPr>
            <p:spPr>
              <a:xfrm>
                <a:off x="4328338"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6" name="Freeform: Shape 1425">
                <a:extLst>
                  <a:ext uri="{FF2B5EF4-FFF2-40B4-BE49-F238E27FC236}">
                    <a16:creationId xmlns:a16="http://schemas.microsoft.com/office/drawing/2014/main" id="{27478498-2232-4B94-89D3-62DEC0C00264}"/>
                  </a:ext>
                </a:extLst>
              </p:cNvPr>
              <p:cNvSpPr/>
              <p:nvPr/>
            </p:nvSpPr>
            <p:spPr>
              <a:xfrm>
                <a:off x="4383674"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7" name="Freeform: Shape 1426">
                <a:extLst>
                  <a:ext uri="{FF2B5EF4-FFF2-40B4-BE49-F238E27FC236}">
                    <a16:creationId xmlns:a16="http://schemas.microsoft.com/office/drawing/2014/main" id="{B2389614-08D2-48BE-B25C-1FE540F250FD}"/>
                  </a:ext>
                </a:extLst>
              </p:cNvPr>
              <p:cNvSpPr/>
              <p:nvPr/>
            </p:nvSpPr>
            <p:spPr>
              <a:xfrm>
                <a:off x="4303133" y="3126817"/>
                <a:ext cx="22731" cy="22725"/>
              </a:xfrm>
              <a:custGeom>
                <a:avLst/>
                <a:gdLst>
                  <a:gd fmla="*/ 8802 w 22731" name="connsiteX0"/>
                  <a:gd fmla="*/ 22394 h 22725" name="connsiteY0"/>
                  <a:gd fmla="*/ 246 w 22731" name="connsiteX1"/>
                  <a:gd fmla="*/ 8793 h 22725" name="connsiteY1"/>
                  <a:gd fmla="*/ 8802 w 22731" name="connsiteX2"/>
                  <a:gd fmla="*/ 237 h 22725" name="connsiteY2"/>
                  <a:gd fmla="*/ 22403 w 22731" name="connsiteX3"/>
                  <a:gd fmla="*/ 8793 h 22725" name="connsiteY3"/>
                  <a:gd fmla="*/ 13847 w 22731" name="connsiteX4"/>
                  <a:gd fmla="*/ 22394 h 22725" name="connsiteY4"/>
                  <a:gd fmla="*/ 8802 w 22731"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8"/>
                      <a:pt x="10461" y="22768"/>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8" name="Freeform: Shape 1427">
                <a:extLst>
                  <a:ext uri="{FF2B5EF4-FFF2-40B4-BE49-F238E27FC236}">
                    <a16:creationId xmlns:a16="http://schemas.microsoft.com/office/drawing/2014/main" id="{BEE8A66E-4718-43F9-A941-B17B70090A28}"/>
                  </a:ext>
                </a:extLst>
              </p:cNvPr>
              <p:cNvSpPr/>
              <p:nvPr/>
            </p:nvSpPr>
            <p:spPr>
              <a:xfrm>
                <a:off x="4358468" y="3126817"/>
                <a:ext cx="22732" cy="22725"/>
              </a:xfrm>
              <a:custGeom>
                <a:avLst/>
                <a:gdLst>
                  <a:gd fmla="*/ 8802 w 22732" name="connsiteX0"/>
                  <a:gd fmla="*/ 22394 h 22725" name="connsiteY0"/>
                  <a:gd fmla="*/ 246 w 22732" name="connsiteX1"/>
                  <a:gd fmla="*/ 8793 h 22725" name="connsiteY1"/>
                  <a:gd fmla="*/ 8802 w 22732" name="connsiteX2"/>
                  <a:gd fmla="*/ 237 h 22725" name="connsiteY2"/>
                  <a:gd fmla="*/ 22403 w 22732" name="connsiteX3"/>
                  <a:gd fmla="*/ 8793 h 22725" name="connsiteY3"/>
                  <a:gd fmla="*/ 13847 w 22732" name="connsiteX4"/>
                  <a:gd fmla="*/ 22394 h 22725" name="connsiteY4"/>
                  <a:gd fmla="*/ 8802 w 22732"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8"/>
                      <a:pt x="10461" y="22768"/>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9" name="Freeform: Shape 1428">
                <a:extLst>
                  <a:ext uri="{FF2B5EF4-FFF2-40B4-BE49-F238E27FC236}">
                    <a16:creationId xmlns:a16="http://schemas.microsoft.com/office/drawing/2014/main" id="{F5A060E0-E61F-427D-9749-B2BCC3D838EF}"/>
                  </a:ext>
                </a:extLst>
              </p:cNvPr>
              <p:cNvSpPr/>
              <p:nvPr/>
            </p:nvSpPr>
            <p:spPr>
              <a:xfrm>
                <a:off x="4328679" y="3182440"/>
                <a:ext cx="22043" cy="22043"/>
              </a:xfrm>
              <a:custGeom>
                <a:avLst/>
                <a:gdLst>
                  <a:gd fmla="*/ 22043 w 22043" name="connsiteX0"/>
                  <a:gd fmla="*/ 11022 h 22043" name="connsiteY0"/>
                  <a:gd fmla="*/ 11022 w 22043" name="connsiteX1"/>
                  <a:gd fmla="*/ 22044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4"/>
                      <a:pt x="11022" y="22044"/>
                    </a:cubicBezTo>
                    <a:cubicBezTo>
                      <a:pt x="4935" y="22044"/>
                      <a:pt x="0" y="17109"/>
                      <a:pt x="0" y="11022"/>
                    </a:cubicBezTo>
                    <a:cubicBezTo>
                      <a:pt x="0" y="4935"/>
                      <a:pt x="4935"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0" name="Freeform: Shape 1429">
                <a:extLst>
                  <a:ext uri="{FF2B5EF4-FFF2-40B4-BE49-F238E27FC236}">
                    <a16:creationId xmlns:a16="http://schemas.microsoft.com/office/drawing/2014/main" id="{9014E57D-0450-4014-9E87-38AC73D93434}"/>
                  </a:ext>
                </a:extLst>
              </p:cNvPr>
              <p:cNvSpPr/>
              <p:nvPr/>
            </p:nvSpPr>
            <p:spPr>
              <a:xfrm>
                <a:off x="4383674"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1" name="Freeform: Shape 1430">
                <a:extLst>
                  <a:ext uri="{FF2B5EF4-FFF2-40B4-BE49-F238E27FC236}">
                    <a16:creationId xmlns:a16="http://schemas.microsoft.com/office/drawing/2014/main" id="{0EDA86FA-3B6B-4753-AABD-0283064886C9}"/>
                  </a:ext>
                </a:extLst>
              </p:cNvPr>
              <p:cNvSpPr/>
              <p:nvPr/>
            </p:nvSpPr>
            <p:spPr>
              <a:xfrm>
                <a:off x="4300613"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2" name="Freeform: Shape 1431">
                <a:extLst>
                  <a:ext uri="{FF2B5EF4-FFF2-40B4-BE49-F238E27FC236}">
                    <a16:creationId xmlns:a16="http://schemas.microsoft.com/office/drawing/2014/main" id="{4B61736F-A6CF-4399-BE04-6558081D0816}"/>
                  </a:ext>
                </a:extLst>
              </p:cNvPr>
              <p:cNvSpPr/>
              <p:nvPr/>
            </p:nvSpPr>
            <p:spPr>
              <a:xfrm>
                <a:off x="4355949"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3" name="Freeform: Shape 1432">
                <a:extLst>
                  <a:ext uri="{FF2B5EF4-FFF2-40B4-BE49-F238E27FC236}">
                    <a16:creationId xmlns:a16="http://schemas.microsoft.com/office/drawing/2014/main" id="{35E76519-709C-498B-834B-559E4E89263B}"/>
                  </a:ext>
                </a:extLst>
              </p:cNvPr>
              <p:cNvSpPr/>
              <p:nvPr/>
            </p:nvSpPr>
            <p:spPr>
              <a:xfrm>
                <a:off x="4325812" y="3292831"/>
                <a:ext cx="22731" cy="22725"/>
              </a:xfrm>
              <a:custGeom>
                <a:avLst/>
                <a:gdLst>
                  <a:gd fmla="*/ 13848 w 22731" name="connsiteX0"/>
                  <a:gd fmla="*/ 22387 h 22725" name="connsiteY0"/>
                  <a:gd fmla="*/ 246 w 22731" name="connsiteX1"/>
                  <a:gd fmla="*/ 13831 h 22725" name="connsiteY1"/>
                  <a:gd fmla="*/ 8803 w 22731" name="connsiteX2"/>
                  <a:gd fmla="*/ 230 h 22725" name="connsiteY2"/>
                  <a:gd fmla="*/ 13848 w 22731" name="connsiteX3"/>
                  <a:gd fmla="*/ 230 h 22725" name="connsiteY3"/>
                  <a:gd fmla="*/ 22403 w 22731" name="connsiteX4"/>
                  <a:gd fmla="*/ 13831 h 22725" name="connsiteY4"/>
                  <a:gd fmla="*/ 13848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8" y="22387"/>
                    </a:moveTo>
                    <a:cubicBezTo>
                      <a:pt x="7734" y="23785"/>
                      <a:pt x="1644" y="19955"/>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4" name="Freeform: Shape 1433">
                <a:extLst>
                  <a:ext uri="{FF2B5EF4-FFF2-40B4-BE49-F238E27FC236}">
                    <a16:creationId xmlns:a16="http://schemas.microsoft.com/office/drawing/2014/main" id="{9240AD30-16C2-44DD-A051-452FB068364A}"/>
                  </a:ext>
                </a:extLst>
              </p:cNvPr>
              <p:cNvSpPr/>
              <p:nvPr/>
            </p:nvSpPr>
            <p:spPr>
              <a:xfrm>
                <a:off x="4383674"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5" name="Freeform: Shape 1434">
                <a:extLst>
                  <a:ext uri="{FF2B5EF4-FFF2-40B4-BE49-F238E27FC236}">
                    <a16:creationId xmlns:a16="http://schemas.microsoft.com/office/drawing/2014/main" id="{CA9BC301-AF28-4BEF-904D-121193408A71}"/>
                  </a:ext>
                </a:extLst>
              </p:cNvPr>
              <p:cNvSpPr/>
              <p:nvPr/>
            </p:nvSpPr>
            <p:spPr>
              <a:xfrm>
                <a:off x="4300613"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6" name="Freeform: Shape 1435">
                <a:extLst>
                  <a:ext uri="{FF2B5EF4-FFF2-40B4-BE49-F238E27FC236}">
                    <a16:creationId xmlns:a16="http://schemas.microsoft.com/office/drawing/2014/main" id="{D36DFFE2-19A2-4AA2-A80B-F6A5A0EF85FB}"/>
                  </a:ext>
                </a:extLst>
              </p:cNvPr>
              <p:cNvSpPr/>
              <p:nvPr/>
            </p:nvSpPr>
            <p:spPr>
              <a:xfrm>
                <a:off x="4355949"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7" name="Freeform: Shape 1436">
                <a:extLst>
                  <a:ext uri="{FF2B5EF4-FFF2-40B4-BE49-F238E27FC236}">
                    <a16:creationId xmlns:a16="http://schemas.microsoft.com/office/drawing/2014/main" id="{CB6D7736-9CB7-4B67-A6A0-CB7600E6310E}"/>
                  </a:ext>
                </a:extLst>
              </p:cNvPr>
              <p:cNvSpPr/>
              <p:nvPr/>
            </p:nvSpPr>
            <p:spPr>
              <a:xfrm>
                <a:off x="4273002"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8" name="Freeform: Shape 1437">
                <a:extLst>
                  <a:ext uri="{FF2B5EF4-FFF2-40B4-BE49-F238E27FC236}">
                    <a16:creationId xmlns:a16="http://schemas.microsoft.com/office/drawing/2014/main" id="{E491E996-BCA0-47DB-A935-48F2FA54FA53}"/>
                  </a:ext>
                </a:extLst>
              </p:cNvPr>
              <p:cNvSpPr/>
              <p:nvPr/>
            </p:nvSpPr>
            <p:spPr>
              <a:xfrm>
                <a:off x="4189942"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9" name="Freeform: Shape 1438">
                <a:extLst>
                  <a:ext uri="{FF2B5EF4-FFF2-40B4-BE49-F238E27FC236}">
                    <a16:creationId xmlns:a16="http://schemas.microsoft.com/office/drawing/2014/main" id="{0DF7B907-46BA-4CF4-999A-F9730D5B455B}"/>
                  </a:ext>
                </a:extLst>
              </p:cNvPr>
              <p:cNvSpPr/>
              <p:nvPr/>
            </p:nvSpPr>
            <p:spPr>
              <a:xfrm>
                <a:off x="4245277"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0" name="Freeform: Shape 1439">
                <a:extLst>
                  <a:ext uri="{FF2B5EF4-FFF2-40B4-BE49-F238E27FC236}">
                    <a16:creationId xmlns:a16="http://schemas.microsoft.com/office/drawing/2014/main" id="{434D2D63-2706-4FB2-BAD9-BB9081912A9E}"/>
                  </a:ext>
                </a:extLst>
              </p:cNvPr>
              <p:cNvSpPr/>
              <p:nvPr/>
            </p:nvSpPr>
            <p:spPr>
              <a:xfrm>
                <a:off x="4162785"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1" name="Freeform: Shape 1440">
                <a:extLst>
                  <a:ext uri="{FF2B5EF4-FFF2-40B4-BE49-F238E27FC236}">
                    <a16:creationId xmlns:a16="http://schemas.microsoft.com/office/drawing/2014/main" id="{BD4F76BA-2350-4E20-AB14-E6D7F2900165}"/>
                  </a:ext>
                </a:extLst>
              </p:cNvPr>
              <p:cNvSpPr/>
              <p:nvPr/>
            </p:nvSpPr>
            <p:spPr>
              <a:xfrm>
                <a:off x="4215140" y="3182159"/>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3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8" y="-145"/>
                      <a:pt x="13847" y="230"/>
                    </a:cubicBezTo>
                    <a:cubicBezTo>
                      <a:pt x="19960" y="1628"/>
                      <a:pt x="23801" y="7718"/>
                      <a:pt x="22403" y="13831"/>
                    </a:cubicBezTo>
                    <a:cubicBezTo>
                      <a:pt x="21426" y="18092"/>
                      <a:pt x="18108" y="21422"/>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2" name="Freeform: Shape 1441">
                <a:extLst>
                  <a:ext uri="{FF2B5EF4-FFF2-40B4-BE49-F238E27FC236}">
                    <a16:creationId xmlns:a16="http://schemas.microsoft.com/office/drawing/2014/main" id="{9B76908F-F089-4C2A-AAA2-CDE77E471D75}"/>
                  </a:ext>
                </a:extLst>
              </p:cNvPr>
              <p:cNvSpPr/>
              <p:nvPr/>
            </p:nvSpPr>
            <p:spPr>
              <a:xfrm>
                <a:off x="4270476" y="3182159"/>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4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9" y="-145"/>
                      <a:pt x="13847" y="230"/>
                    </a:cubicBezTo>
                    <a:cubicBezTo>
                      <a:pt x="19961" y="1628"/>
                      <a:pt x="23801" y="7718"/>
                      <a:pt x="22404" y="13831"/>
                    </a:cubicBezTo>
                    <a:cubicBezTo>
                      <a:pt x="21426" y="18092"/>
                      <a:pt x="18108" y="21422"/>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3" name="Freeform: Shape 1442">
                <a:extLst>
                  <a:ext uri="{FF2B5EF4-FFF2-40B4-BE49-F238E27FC236}">
                    <a16:creationId xmlns:a16="http://schemas.microsoft.com/office/drawing/2014/main" id="{763AECED-879F-45A0-BED0-1279F809947C}"/>
                  </a:ext>
                </a:extLst>
              </p:cNvPr>
              <p:cNvSpPr/>
              <p:nvPr/>
            </p:nvSpPr>
            <p:spPr>
              <a:xfrm>
                <a:off x="4189942"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4" name="Freeform: Shape 1443">
                <a:extLst>
                  <a:ext uri="{FF2B5EF4-FFF2-40B4-BE49-F238E27FC236}">
                    <a16:creationId xmlns:a16="http://schemas.microsoft.com/office/drawing/2014/main" id="{F6D24F5F-5E0D-4CBD-8DB4-44C3D59CCB97}"/>
                  </a:ext>
                </a:extLst>
              </p:cNvPr>
              <p:cNvSpPr/>
              <p:nvPr/>
            </p:nvSpPr>
            <p:spPr>
              <a:xfrm>
                <a:off x="4245277"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3" y="-51"/>
                      <a:pt x="22684" y="5040"/>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5" name="Freeform: Shape 1444">
                <a:extLst>
                  <a:ext uri="{FF2B5EF4-FFF2-40B4-BE49-F238E27FC236}">
                    <a16:creationId xmlns:a16="http://schemas.microsoft.com/office/drawing/2014/main" id="{FF3831BF-CF69-4880-80CB-6E82FA3E4CA8}"/>
                  </a:ext>
                </a:extLst>
              </p:cNvPr>
              <p:cNvSpPr/>
              <p:nvPr/>
            </p:nvSpPr>
            <p:spPr>
              <a:xfrm>
                <a:off x="4162785"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6" name="Freeform: Shape 1445">
                <a:extLst>
                  <a:ext uri="{FF2B5EF4-FFF2-40B4-BE49-F238E27FC236}">
                    <a16:creationId xmlns:a16="http://schemas.microsoft.com/office/drawing/2014/main" id="{17B890F9-257A-4741-B60C-20834F173B41}"/>
                  </a:ext>
                </a:extLst>
              </p:cNvPr>
              <p:cNvSpPr/>
              <p:nvPr/>
            </p:nvSpPr>
            <p:spPr>
              <a:xfrm>
                <a:off x="4215140" y="3292831"/>
                <a:ext cx="22731" cy="22725"/>
              </a:xfrm>
              <a:custGeom>
                <a:avLst/>
                <a:gdLst>
                  <a:gd fmla="*/ 13847 w 22731" name="connsiteX0"/>
                  <a:gd fmla="*/ 22387 h 22725" name="connsiteY0"/>
                  <a:gd fmla="*/ 246 w 22731" name="connsiteX1"/>
                  <a:gd fmla="*/ 13831 h 22725" name="connsiteY1"/>
                  <a:gd fmla="*/ 8802 w 22731" name="connsiteX2"/>
                  <a:gd fmla="*/ 230 h 22725" name="connsiteY2"/>
                  <a:gd fmla="*/ 13847 w 22731" name="connsiteX3"/>
                  <a:gd fmla="*/ 230 h 22725" name="connsiteY3"/>
                  <a:gd fmla="*/ 22403 w 22731" name="connsiteX4"/>
                  <a:gd fmla="*/ 13831 h 22725" name="connsiteY4"/>
                  <a:gd fmla="*/ 13847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7" y="22387"/>
                    </a:moveTo>
                    <a:cubicBezTo>
                      <a:pt x="7734" y="23785"/>
                      <a:pt x="1644" y="19955"/>
                      <a:pt x="246" y="13831"/>
                    </a:cubicBezTo>
                    <a:cubicBezTo>
                      <a:pt x="-1151" y="7718"/>
                      <a:pt x="2678" y="1628"/>
                      <a:pt x="8802" y="230"/>
                    </a:cubicBezTo>
                    <a:cubicBezTo>
                      <a:pt x="10461" y="-145"/>
                      <a:pt x="12188" y="-145"/>
                      <a:pt x="13847" y="230"/>
                    </a:cubicBezTo>
                    <a:cubicBezTo>
                      <a:pt x="19960" y="1628"/>
                      <a:pt x="23801" y="7718"/>
                      <a:pt x="22403"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7" name="Freeform: Shape 1446">
                <a:extLst>
                  <a:ext uri="{FF2B5EF4-FFF2-40B4-BE49-F238E27FC236}">
                    <a16:creationId xmlns:a16="http://schemas.microsoft.com/office/drawing/2014/main" id="{65103593-136B-4ADA-ABFC-D988ED1496B0}"/>
                  </a:ext>
                </a:extLst>
              </p:cNvPr>
              <p:cNvSpPr/>
              <p:nvPr/>
            </p:nvSpPr>
            <p:spPr>
              <a:xfrm>
                <a:off x="4270476" y="3292831"/>
                <a:ext cx="22731" cy="22725"/>
              </a:xfrm>
              <a:custGeom>
                <a:avLst/>
                <a:gdLst>
                  <a:gd fmla="*/ 13847 w 22731" name="connsiteX0"/>
                  <a:gd fmla="*/ 22387 h 22725" name="connsiteY0"/>
                  <a:gd fmla="*/ 246 w 22731" name="connsiteX1"/>
                  <a:gd fmla="*/ 13831 h 22725" name="connsiteY1"/>
                  <a:gd fmla="*/ 8802 w 22731" name="connsiteX2"/>
                  <a:gd fmla="*/ 230 h 22725" name="connsiteY2"/>
                  <a:gd fmla="*/ 13847 w 22731" name="connsiteX3"/>
                  <a:gd fmla="*/ 230 h 22725" name="connsiteY3"/>
                  <a:gd fmla="*/ 22404 w 22731" name="connsiteX4"/>
                  <a:gd fmla="*/ 13831 h 22725" name="connsiteY4"/>
                  <a:gd fmla="*/ 13847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7" y="22387"/>
                    </a:moveTo>
                    <a:cubicBezTo>
                      <a:pt x="7734" y="23785"/>
                      <a:pt x="1644" y="19955"/>
                      <a:pt x="246" y="13831"/>
                    </a:cubicBezTo>
                    <a:cubicBezTo>
                      <a:pt x="-1151" y="7718"/>
                      <a:pt x="2678" y="1628"/>
                      <a:pt x="8802" y="230"/>
                    </a:cubicBezTo>
                    <a:cubicBezTo>
                      <a:pt x="10461" y="-145"/>
                      <a:pt x="12189" y="-145"/>
                      <a:pt x="13847" y="230"/>
                    </a:cubicBezTo>
                    <a:cubicBezTo>
                      <a:pt x="19961" y="1628"/>
                      <a:pt x="23801" y="7718"/>
                      <a:pt x="22404"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8" name="Freeform: Shape 1447">
                <a:extLst>
                  <a:ext uri="{FF2B5EF4-FFF2-40B4-BE49-F238E27FC236}">
                    <a16:creationId xmlns:a16="http://schemas.microsoft.com/office/drawing/2014/main" id="{B20EFFA3-EAFF-4FCB-8EA7-922B70A9CD44}"/>
                  </a:ext>
                </a:extLst>
              </p:cNvPr>
              <p:cNvSpPr/>
              <p:nvPr/>
            </p:nvSpPr>
            <p:spPr>
              <a:xfrm>
                <a:off x="4245277"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449" name="Freeform: Shape 1448">
              <a:extLst>
                <a:ext uri="{FF2B5EF4-FFF2-40B4-BE49-F238E27FC236}">
                  <a16:creationId xmlns:a16="http://schemas.microsoft.com/office/drawing/2014/main" id="{7D6BE4FE-2B9C-45A5-8AED-728A21903761}"/>
                </a:ext>
              </a:extLst>
            </p:cNvPr>
            <p:cNvSpPr/>
            <p:nvPr/>
          </p:nvSpPr>
          <p:spPr>
            <a:xfrm>
              <a:off x="4112903" y="2991318"/>
              <a:ext cx="934687" cy="953439"/>
            </a:xfrm>
            <a:custGeom>
              <a:avLst/>
              <a:gdLst>
                <a:gd fmla="*/ 638650 w 934687" name="connsiteX0"/>
                <a:gd fmla="*/ 953388 h 953439" name="connsiteY0"/>
                <a:gd fmla="*/ 566157 w 934687" name="connsiteX1"/>
                <a:gd fmla="*/ 953388 h 953439" name="connsiteY1"/>
                <a:gd fmla="*/ 557067 w 934687" name="connsiteX2"/>
                <a:gd fmla="*/ 948616 h 953439" name="connsiteY2"/>
                <a:gd fmla="*/ 492982 w 934687" name="connsiteX3"/>
                <a:gd fmla="*/ 858397 h 953439" name="connsiteY3"/>
                <a:gd fmla="*/ 490937 w 934687" name="connsiteX4"/>
                <a:gd fmla="*/ 852034 h 953439" name="connsiteY4"/>
                <a:gd fmla="*/ 490937 w 934687" name="connsiteX5"/>
                <a:gd fmla="*/ 767837 h 953439" name="connsiteY5"/>
                <a:gd fmla="*/ 450940 w 934687" name="connsiteX6"/>
                <a:gd fmla="*/ 767837 h 953439" name="connsiteY6"/>
                <a:gd fmla="*/ 439578 w 934687" name="connsiteX7"/>
                <a:gd fmla="*/ 756474 h 953439" name="connsiteY7"/>
                <a:gd fmla="*/ 439578 w 934687" name="connsiteX8"/>
                <a:gd fmla="*/ 706138 h 953439" name="connsiteY8"/>
                <a:gd fmla="*/ 440373 w 934687" name="connsiteX9"/>
                <a:gd fmla="*/ 702048 h 953439" name="connsiteY9"/>
                <a:gd fmla="*/ 460826 w 934687" name="connsiteX10"/>
                <a:gd fmla="*/ 649666 h 953439" name="connsiteY10"/>
                <a:gd fmla="*/ 460826 w 934687" name="connsiteX11"/>
                <a:gd fmla="*/ 535131 h 953439" name="connsiteY11"/>
                <a:gd fmla="*/ 429238 w 934687" name="connsiteX12"/>
                <a:gd fmla="*/ 535131 h 953439" name="connsiteY12"/>
                <a:gd fmla="*/ 417875 w 934687" name="connsiteX13"/>
                <a:gd fmla="*/ 523768 h 953439" name="connsiteY13"/>
                <a:gd fmla="*/ 417875 w 934687" name="connsiteX14"/>
                <a:gd fmla="*/ 442071 h 953439" name="connsiteY14"/>
                <a:gd fmla="*/ 345836 w 934687" name="connsiteX15"/>
                <a:gd fmla="*/ 414574 h 953439" name="connsiteY15"/>
                <a:gd fmla="*/ 120516 w 934687" name="connsiteX16"/>
                <a:gd fmla="*/ 414574 h 953439" name="connsiteY16"/>
                <a:gd fmla="*/ 112676 w 934687" name="connsiteX17"/>
                <a:gd fmla="*/ 411392 h 953439" name="connsiteY17"/>
                <a:gd fmla="*/ 45409 w 934687" name="connsiteX18"/>
                <a:gd fmla="*/ 344353 h 953439" name="connsiteY18"/>
                <a:gd fmla="*/ 11321 w 934687" name="connsiteX19"/>
                <a:gd fmla="*/ 344353 h 953439" name="connsiteY19"/>
                <a:gd fmla="*/ -41 w 934687" name="connsiteX20"/>
                <a:gd fmla="*/ 332990 h 953439" name="connsiteY20"/>
                <a:gd fmla="*/ -41 w 934687" name="connsiteX21"/>
                <a:gd fmla="*/ 255611 h 953439" name="connsiteY21"/>
                <a:gd fmla="*/ 11321 w 934687" name="connsiteX22"/>
                <a:gd fmla="*/ 244248 h 953439" name="connsiteY22"/>
                <a:gd fmla="*/ 34047 w 934687" name="connsiteX23"/>
                <a:gd fmla="*/ 244248 h 953439" name="connsiteY23"/>
                <a:gd fmla="*/ 34047 w 934687" name="connsiteX24"/>
                <a:gd fmla="*/ 169824 h 953439" name="connsiteY24"/>
                <a:gd fmla="*/ 37796 w 934687" name="connsiteX25"/>
                <a:gd fmla="*/ 161529 h 953439" name="connsiteY25"/>
                <a:gd fmla="*/ 120402 w 934687" name="connsiteX26"/>
                <a:gd fmla="*/ 87217 h 953439" name="connsiteY26"/>
                <a:gd fmla="*/ 136651 w 934687" name="connsiteX27"/>
                <a:gd fmla="*/ 8815 h 953439" name="connsiteY27"/>
                <a:gd fmla="*/ 148013 w 934687" name="connsiteX28"/>
                <a:gd fmla="*/ -47 h 953439" name="connsiteY28"/>
                <a:gd fmla="*/ 382537 w 934687" name="connsiteX29"/>
                <a:gd fmla="*/ -47 h 953439" name="connsiteY29"/>
                <a:gd fmla="*/ 389014 w 934687" name="connsiteX30"/>
                <a:gd fmla="*/ 1998 h 953439" name="connsiteY30"/>
                <a:gd fmla="*/ 420261 w 934687" name="connsiteX31"/>
                <a:gd fmla="*/ 24723 h 953439" name="connsiteY31"/>
                <a:gd fmla="*/ 567975 w 934687" name="connsiteX32"/>
                <a:gd fmla="*/ 24723 h 953439" name="connsiteY32"/>
                <a:gd fmla="*/ 575815 w 934687" name="connsiteX33"/>
                <a:gd fmla="*/ 27905 h 953439" name="connsiteY33"/>
                <a:gd fmla="*/ 792273 w 934687" name="connsiteX34"/>
                <a:gd fmla="*/ 244476 h 953439" name="connsiteY34"/>
                <a:gd fmla="*/ 843177 w 934687" name="connsiteX35"/>
                <a:gd fmla="*/ 244476 h 953439" name="connsiteY35"/>
                <a:gd fmla="*/ 854540 w 934687" name="connsiteX36"/>
                <a:gd fmla="*/ 255838 h 953439" name="connsiteY36"/>
                <a:gd fmla="*/ 854540 w 934687" name="connsiteX37"/>
                <a:gd fmla="*/ 293676 h 953439" name="connsiteY37"/>
                <a:gd fmla="*/ 923283 w 934687" name="connsiteX38"/>
                <a:gd fmla="*/ 293676 h 953439" name="connsiteY38"/>
                <a:gd fmla="*/ 934646 w 934687" name="connsiteX39"/>
                <a:gd fmla="*/ 305038 h 953439" name="connsiteY39"/>
                <a:gd fmla="*/ 934646 w 934687" name="connsiteX40"/>
                <a:gd fmla="*/ 398098 h 953439" name="connsiteY40"/>
                <a:gd fmla="*/ 931464 w 934687" name="connsiteX41"/>
                <a:gd fmla="*/ 405938 h 953439" name="connsiteY41"/>
                <a:gd fmla="*/ 829201 w 934687" name="connsiteX42"/>
                <a:gd fmla="*/ 508202 h 953439" name="connsiteY42"/>
                <a:gd fmla="*/ 829201 w 934687" name="connsiteX43"/>
                <a:gd fmla="*/ 707388 h 953439" name="connsiteY43"/>
                <a:gd fmla="*/ 817838 w 934687" name="connsiteX44"/>
                <a:gd fmla="*/ 718751 h 953439" name="connsiteY44"/>
                <a:gd fmla="*/ 777728 w 934687" name="connsiteX45"/>
                <a:gd fmla="*/ 718751 h 953439" name="connsiteY45"/>
                <a:gd fmla="*/ 777728 w 934687" name="connsiteX46"/>
                <a:gd fmla="*/ 787494 h 953439" name="connsiteY46"/>
                <a:gd fmla="*/ 766366 w 934687" name="connsiteX47"/>
                <a:gd fmla="*/ 798857 h 953439" name="connsiteY47"/>
                <a:gd fmla="*/ 748754 w 934687" name="connsiteX48"/>
                <a:gd fmla="*/ 798857 h 953439" name="connsiteY48"/>
                <a:gd fmla="*/ 748754 w 934687" name="connsiteX49"/>
                <a:gd fmla="*/ 842830 h 953439" name="connsiteY49"/>
                <a:gd fmla="*/ 745572 w 934687" name="connsiteX50"/>
                <a:gd fmla="*/ 850670 h 953439" name="connsiteY50"/>
                <a:gd fmla="*/ 646263 w 934687" name="connsiteX51"/>
                <a:gd fmla="*/ 949979 h 953439" name="connsiteY51"/>
                <a:gd fmla="*/ 638650 w 934687" name="connsiteX52"/>
                <a:gd fmla="*/ 953388 h 953439" name="connsiteY52"/>
                <a:gd fmla="*/ 571838 w 934687" name="connsiteX53"/>
                <a:gd fmla="*/ 930663 h 953439" name="connsiteY53"/>
                <a:gd fmla="*/ 634105 w 934687" name="connsiteX54"/>
                <a:gd fmla="*/ 930663 h 953439" name="connsiteY54"/>
                <a:gd fmla="*/ 726938 w 934687" name="connsiteX55"/>
                <a:gd fmla="*/ 837830 h 953439" name="connsiteY55"/>
                <a:gd fmla="*/ 726938 w 934687" name="connsiteX56"/>
                <a:gd fmla="*/ 787494 h 953439" name="connsiteY56"/>
                <a:gd fmla="*/ 738300 w 934687" name="connsiteX57"/>
                <a:gd fmla="*/ 776132 h 953439" name="connsiteY57"/>
                <a:gd fmla="*/ 755912 w 934687" name="connsiteX58"/>
                <a:gd fmla="*/ 776132 h 953439" name="connsiteY58"/>
                <a:gd fmla="*/ 755912 w 934687" name="connsiteX59"/>
                <a:gd fmla="*/ 705683 h 953439" name="connsiteY59"/>
                <a:gd fmla="*/ 767275 w 934687" name="connsiteX60"/>
                <a:gd fmla="*/ 694321 h 953439" name="connsiteY60"/>
                <a:gd fmla="*/ 807385 w 934687" name="connsiteX61"/>
                <a:gd fmla="*/ 694321 h 953439" name="connsiteY61"/>
                <a:gd fmla="*/ 807385 w 934687" name="connsiteX62"/>
                <a:gd fmla="*/ 502748 h 953439" name="connsiteY62"/>
                <a:gd fmla="*/ 810680 w 934687" name="connsiteX63"/>
                <a:gd fmla="*/ 494907 h 953439" name="connsiteY63"/>
                <a:gd fmla="*/ 912943 w 934687" name="connsiteX64"/>
                <a:gd fmla="*/ 392644 h 953439" name="connsiteY64"/>
                <a:gd fmla="*/ 912943 w 934687" name="connsiteX65"/>
                <a:gd fmla="*/ 315265 h 953439" name="connsiteY65"/>
                <a:gd fmla="*/ 844768 w 934687" name="connsiteX66"/>
                <a:gd fmla="*/ 315265 h 953439" name="connsiteY66"/>
                <a:gd fmla="*/ 833405 w 934687" name="connsiteX67"/>
                <a:gd fmla="*/ 303902 h 953439" name="connsiteY67"/>
                <a:gd fmla="*/ 833405 w 934687" name="connsiteX68"/>
                <a:gd fmla="*/ 266178 h 953439" name="connsiteY68"/>
                <a:gd fmla="*/ 788409 w 934687" name="connsiteX69"/>
                <a:gd fmla="*/ 266178 h 953439" name="connsiteY69"/>
                <a:gd fmla="*/ 780569 w 934687" name="connsiteX70"/>
                <a:gd fmla="*/ 262883 h 953439" name="connsiteY70"/>
                <a:gd fmla="*/ 563998 w 934687" name="connsiteX71"/>
                <a:gd fmla="*/ 46426 h 953439" name="connsiteY71"/>
                <a:gd fmla="*/ 416852 w 934687" name="connsiteX72"/>
                <a:gd fmla="*/ 46426 h 953439" name="connsiteY72"/>
                <a:gd fmla="*/ 410376 w 934687" name="connsiteX73"/>
                <a:gd fmla="*/ 44267 h 953439" name="connsiteY73"/>
                <a:gd fmla="*/ 379129 w 934687" name="connsiteX74"/>
                <a:gd fmla="*/ 21541 h 953439" name="connsiteY74"/>
                <a:gd fmla="*/ 157103 w 934687" name="connsiteX75"/>
                <a:gd fmla="*/ 21541 h 953439" name="connsiteY75"/>
                <a:gd fmla="*/ 141878 w 934687" name="connsiteX76"/>
                <a:gd fmla="*/ 94717 h 953439" name="connsiteY76"/>
                <a:gd fmla="*/ 138469 w 934687" name="connsiteX77"/>
                <a:gd fmla="*/ 100625 h 953439" name="connsiteY77"/>
                <a:gd fmla="*/ 56772 w 934687" name="connsiteX78"/>
                <a:gd fmla="*/ 174141 h 953439" name="connsiteY78"/>
                <a:gd fmla="*/ 56772 w 934687" name="connsiteX79"/>
                <a:gd fmla="*/ 254816 h 953439" name="connsiteY79"/>
                <a:gd fmla="*/ 45409 w 934687" name="connsiteX80"/>
                <a:gd fmla="*/ 266178 h 953439" name="connsiteY80"/>
                <a:gd fmla="*/ 22684 w 934687" name="connsiteX81"/>
                <a:gd fmla="*/ 266178 h 953439" name="connsiteY81"/>
                <a:gd fmla="*/ 22684 w 934687" name="connsiteX82"/>
                <a:gd fmla="*/ 321628 h 953439" name="connsiteY82"/>
                <a:gd fmla="*/ 49841 w 934687" name="connsiteX83"/>
                <a:gd fmla="*/ 321628 h 953439" name="connsiteY83"/>
                <a:gd fmla="*/ 57681 w 934687" name="connsiteX84"/>
                <a:gd fmla="*/ 324809 h 953439" name="connsiteY84"/>
                <a:gd fmla="*/ 124947 w 934687" name="connsiteX85"/>
                <a:gd fmla="*/ 392189 h 953439" name="connsiteY85"/>
                <a:gd fmla="*/ 348450 w 934687" name="connsiteX86"/>
                <a:gd fmla="*/ 392189 h 953439" name="connsiteY86"/>
                <a:gd fmla="*/ 352427 w 934687" name="connsiteX87"/>
                <a:gd fmla="*/ 392871 h 953439" name="connsiteY87"/>
                <a:gd fmla="*/ 433442 w 934687" name="connsiteX88"/>
                <a:gd fmla="*/ 423777 h 953439" name="connsiteY88"/>
                <a:gd fmla="*/ 440600 w 934687" name="connsiteX89"/>
                <a:gd fmla="*/ 434117 h 953439" name="connsiteY89"/>
                <a:gd fmla="*/ 440600 w 934687" name="connsiteX90"/>
                <a:gd fmla="*/ 512633 h 953439" name="connsiteY90"/>
                <a:gd fmla="*/ 472188 w 934687" name="connsiteX91"/>
                <a:gd fmla="*/ 512633 h 953439" name="connsiteY91"/>
                <a:gd fmla="*/ 483551 w 934687" name="connsiteX92"/>
                <a:gd fmla="*/ 523996 h 953439" name="connsiteY92"/>
                <a:gd fmla="*/ 483551 w 934687" name="connsiteX93"/>
                <a:gd fmla="*/ 651939 h 953439" name="connsiteY93"/>
                <a:gd fmla="*/ 482756 w 934687" name="connsiteX94"/>
                <a:gd fmla="*/ 656029 h 953439" name="connsiteY94"/>
                <a:gd fmla="*/ 462303 w 934687" name="connsiteX95"/>
                <a:gd fmla="*/ 708411 h 953439" name="connsiteY95"/>
                <a:gd fmla="*/ 462303 w 934687" name="connsiteX96"/>
                <a:gd fmla="*/ 745680 h 953439" name="connsiteY96"/>
                <a:gd fmla="*/ 502413 w 934687" name="connsiteX97"/>
                <a:gd fmla="*/ 745680 h 953439" name="connsiteY97"/>
                <a:gd fmla="*/ 513775 w 934687" name="connsiteX98"/>
                <a:gd fmla="*/ 757043 h 953439" name="connsiteY98"/>
                <a:gd fmla="*/ 513775 w 934687" name="connsiteX99"/>
                <a:gd fmla="*/ 848739 h 953439"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953439" w="934687">
                  <a:moveTo>
                    <a:pt x="638650" y="953388"/>
                  </a:moveTo>
                  <a:lnTo>
                    <a:pt x="566157" y="953388"/>
                  </a:lnTo>
                  <a:cubicBezTo>
                    <a:pt x="562544" y="953331"/>
                    <a:pt x="559169" y="951559"/>
                    <a:pt x="557067" y="948616"/>
                  </a:cubicBezTo>
                  <a:lnTo>
                    <a:pt x="492982" y="858397"/>
                  </a:lnTo>
                  <a:cubicBezTo>
                    <a:pt x="491675" y="856533"/>
                    <a:pt x="490959" y="854306"/>
                    <a:pt x="490937" y="852034"/>
                  </a:cubicBezTo>
                  <a:lnTo>
                    <a:pt x="490937" y="767837"/>
                  </a:lnTo>
                  <a:lnTo>
                    <a:pt x="450940" y="767837"/>
                  </a:lnTo>
                  <a:cubicBezTo>
                    <a:pt x="444668" y="767837"/>
                    <a:pt x="439578" y="762746"/>
                    <a:pt x="439578" y="756474"/>
                  </a:cubicBezTo>
                  <a:lnTo>
                    <a:pt x="439578" y="706138"/>
                  </a:lnTo>
                  <a:cubicBezTo>
                    <a:pt x="439555" y="704729"/>
                    <a:pt x="439828" y="703343"/>
                    <a:pt x="440373" y="702048"/>
                  </a:cubicBezTo>
                  <a:lnTo>
                    <a:pt x="460826" y="649666"/>
                  </a:lnTo>
                  <a:lnTo>
                    <a:pt x="460826" y="535131"/>
                  </a:lnTo>
                  <a:lnTo>
                    <a:pt x="429238" y="535131"/>
                  </a:lnTo>
                  <a:cubicBezTo>
                    <a:pt x="422965" y="535131"/>
                    <a:pt x="417875" y="530041"/>
                    <a:pt x="417875" y="523768"/>
                  </a:cubicBezTo>
                  <a:lnTo>
                    <a:pt x="417875" y="442071"/>
                  </a:lnTo>
                  <a:lnTo>
                    <a:pt x="345836" y="414574"/>
                  </a:lnTo>
                  <a:lnTo>
                    <a:pt x="120516" y="414574"/>
                  </a:lnTo>
                  <a:cubicBezTo>
                    <a:pt x="117596" y="414562"/>
                    <a:pt x="114778" y="413426"/>
                    <a:pt x="112676" y="411392"/>
                  </a:cubicBezTo>
                  <a:lnTo>
                    <a:pt x="45409" y="344353"/>
                  </a:lnTo>
                  <a:lnTo>
                    <a:pt x="11321" y="344353"/>
                  </a:lnTo>
                  <a:cubicBezTo>
                    <a:pt x="5049" y="344353"/>
                    <a:pt x="-41" y="339262"/>
                    <a:pt x="-41" y="332990"/>
                  </a:cubicBezTo>
                  <a:lnTo>
                    <a:pt x="-41" y="255611"/>
                  </a:lnTo>
                  <a:cubicBezTo>
                    <a:pt x="-41" y="249339"/>
                    <a:pt x="5049" y="244248"/>
                    <a:pt x="11321" y="244248"/>
                  </a:cubicBezTo>
                  <a:lnTo>
                    <a:pt x="34047" y="244248"/>
                  </a:lnTo>
                  <a:lnTo>
                    <a:pt x="34047" y="169824"/>
                  </a:lnTo>
                  <a:cubicBezTo>
                    <a:pt x="34081" y="166653"/>
                    <a:pt x="35444" y="163653"/>
                    <a:pt x="37796" y="161529"/>
                  </a:cubicBezTo>
                  <a:lnTo>
                    <a:pt x="120402" y="87217"/>
                  </a:lnTo>
                  <a:lnTo>
                    <a:pt x="136651" y="8815"/>
                  </a:lnTo>
                  <a:cubicBezTo>
                    <a:pt x="137844" y="3532"/>
                    <a:pt x="142593" y="-184"/>
                    <a:pt x="148013" y="-47"/>
                  </a:cubicBezTo>
                  <a:lnTo>
                    <a:pt x="382537" y="-47"/>
                  </a:lnTo>
                  <a:cubicBezTo>
                    <a:pt x="384855" y="-47"/>
                    <a:pt x="387116" y="668"/>
                    <a:pt x="389014" y="1998"/>
                  </a:cubicBezTo>
                  <a:lnTo>
                    <a:pt x="420261" y="24723"/>
                  </a:lnTo>
                  <a:lnTo>
                    <a:pt x="567975" y="24723"/>
                  </a:lnTo>
                  <a:cubicBezTo>
                    <a:pt x="570895" y="24734"/>
                    <a:pt x="573713" y="25871"/>
                    <a:pt x="575815" y="27905"/>
                  </a:cubicBezTo>
                  <a:lnTo>
                    <a:pt x="792273" y="244476"/>
                  </a:lnTo>
                  <a:lnTo>
                    <a:pt x="843177" y="244476"/>
                  </a:lnTo>
                  <a:cubicBezTo>
                    <a:pt x="849449" y="244476"/>
                    <a:pt x="854540" y="249566"/>
                    <a:pt x="854540" y="255838"/>
                  </a:cubicBezTo>
                  <a:lnTo>
                    <a:pt x="854540" y="293676"/>
                  </a:lnTo>
                  <a:lnTo>
                    <a:pt x="923283" y="293676"/>
                  </a:lnTo>
                  <a:cubicBezTo>
                    <a:pt x="929555" y="293676"/>
                    <a:pt x="934646" y="298766"/>
                    <a:pt x="934646" y="305038"/>
                  </a:cubicBezTo>
                  <a:lnTo>
                    <a:pt x="934646" y="398098"/>
                  </a:lnTo>
                  <a:cubicBezTo>
                    <a:pt x="934635" y="401018"/>
                    <a:pt x="933498" y="403836"/>
                    <a:pt x="931464" y="405938"/>
                  </a:cubicBezTo>
                  <a:lnTo>
                    <a:pt x="829201" y="508202"/>
                  </a:lnTo>
                  <a:lnTo>
                    <a:pt x="829201" y="707388"/>
                  </a:lnTo>
                  <a:cubicBezTo>
                    <a:pt x="829201" y="713660"/>
                    <a:pt x="824111" y="718751"/>
                    <a:pt x="817838" y="718751"/>
                  </a:cubicBezTo>
                  <a:lnTo>
                    <a:pt x="777728" y="718751"/>
                  </a:lnTo>
                  <a:lnTo>
                    <a:pt x="777728" y="787494"/>
                  </a:lnTo>
                  <a:cubicBezTo>
                    <a:pt x="777728" y="793766"/>
                    <a:pt x="772638" y="798857"/>
                    <a:pt x="766366" y="798857"/>
                  </a:cubicBezTo>
                  <a:lnTo>
                    <a:pt x="748754" y="798857"/>
                  </a:lnTo>
                  <a:lnTo>
                    <a:pt x="748754" y="842830"/>
                  </a:lnTo>
                  <a:cubicBezTo>
                    <a:pt x="748743" y="845750"/>
                    <a:pt x="747606" y="848568"/>
                    <a:pt x="745572" y="850670"/>
                  </a:cubicBezTo>
                  <a:lnTo>
                    <a:pt x="646263" y="949979"/>
                  </a:lnTo>
                  <a:cubicBezTo>
                    <a:pt x="644252" y="952036"/>
                    <a:pt x="641525" y="953263"/>
                    <a:pt x="638650" y="953388"/>
                  </a:cubicBezTo>
                  <a:close/>
                  <a:moveTo>
                    <a:pt x="571838" y="930663"/>
                  </a:moveTo>
                  <a:lnTo>
                    <a:pt x="634105" y="930663"/>
                  </a:lnTo>
                  <a:lnTo>
                    <a:pt x="726938" y="837830"/>
                  </a:lnTo>
                  <a:lnTo>
                    <a:pt x="726938" y="787494"/>
                  </a:lnTo>
                  <a:cubicBezTo>
                    <a:pt x="726938" y="781222"/>
                    <a:pt x="732028" y="776132"/>
                    <a:pt x="738300" y="776132"/>
                  </a:cubicBezTo>
                  <a:lnTo>
                    <a:pt x="755912" y="776132"/>
                  </a:lnTo>
                  <a:lnTo>
                    <a:pt x="755912" y="705683"/>
                  </a:lnTo>
                  <a:cubicBezTo>
                    <a:pt x="755912" y="699411"/>
                    <a:pt x="761003" y="694321"/>
                    <a:pt x="767275" y="694321"/>
                  </a:cubicBezTo>
                  <a:lnTo>
                    <a:pt x="807385" y="694321"/>
                  </a:lnTo>
                  <a:lnTo>
                    <a:pt x="807385" y="502748"/>
                  </a:lnTo>
                  <a:cubicBezTo>
                    <a:pt x="807430" y="499805"/>
                    <a:pt x="808612" y="496998"/>
                    <a:pt x="810680" y="494907"/>
                  </a:cubicBezTo>
                  <a:lnTo>
                    <a:pt x="912943" y="392644"/>
                  </a:lnTo>
                  <a:lnTo>
                    <a:pt x="912943" y="315265"/>
                  </a:lnTo>
                  <a:lnTo>
                    <a:pt x="844768" y="315265"/>
                  </a:lnTo>
                  <a:cubicBezTo>
                    <a:pt x="838496" y="315265"/>
                    <a:pt x="833405" y="310174"/>
                    <a:pt x="833405" y="303902"/>
                  </a:cubicBezTo>
                  <a:lnTo>
                    <a:pt x="833405" y="266178"/>
                  </a:lnTo>
                  <a:lnTo>
                    <a:pt x="788409" y="266178"/>
                  </a:lnTo>
                  <a:cubicBezTo>
                    <a:pt x="785455" y="266212"/>
                    <a:pt x="782614" y="265019"/>
                    <a:pt x="780569" y="262883"/>
                  </a:cubicBezTo>
                  <a:lnTo>
                    <a:pt x="563998" y="46426"/>
                  </a:lnTo>
                  <a:lnTo>
                    <a:pt x="416852" y="46426"/>
                  </a:lnTo>
                  <a:cubicBezTo>
                    <a:pt x="414523" y="46392"/>
                    <a:pt x="412262" y="45630"/>
                    <a:pt x="410376" y="44267"/>
                  </a:cubicBezTo>
                  <a:lnTo>
                    <a:pt x="379129" y="21541"/>
                  </a:lnTo>
                  <a:lnTo>
                    <a:pt x="157103" y="21541"/>
                  </a:lnTo>
                  <a:lnTo>
                    <a:pt x="141878" y="94717"/>
                  </a:lnTo>
                  <a:cubicBezTo>
                    <a:pt x="141378" y="96989"/>
                    <a:pt x="140185" y="99046"/>
                    <a:pt x="138469" y="100625"/>
                  </a:cubicBezTo>
                  <a:lnTo>
                    <a:pt x="56772" y="174141"/>
                  </a:lnTo>
                  <a:lnTo>
                    <a:pt x="56772" y="254816"/>
                  </a:lnTo>
                  <a:cubicBezTo>
                    <a:pt x="56772" y="261088"/>
                    <a:pt x="51681" y="266178"/>
                    <a:pt x="45409" y="266178"/>
                  </a:cubicBezTo>
                  <a:lnTo>
                    <a:pt x="22684" y="266178"/>
                  </a:lnTo>
                  <a:lnTo>
                    <a:pt x="22684" y="321628"/>
                  </a:lnTo>
                  <a:lnTo>
                    <a:pt x="49841" y="321628"/>
                  </a:lnTo>
                  <a:cubicBezTo>
                    <a:pt x="52761" y="321639"/>
                    <a:pt x="55579" y="322775"/>
                    <a:pt x="57681" y="324809"/>
                  </a:cubicBezTo>
                  <a:lnTo>
                    <a:pt x="124947" y="392189"/>
                  </a:lnTo>
                  <a:lnTo>
                    <a:pt x="348450" y="392189"/>
                  </a:lnTo>
                  <a:cubicBezTo>
                    <a:pt x="349802" y="392178"/>
                    <a:pt x="351154" y="392405"/>
                    <a:pt x="352427" y="392871"/>
                  </a:cubicBezTo>
                  <a:lnTo>
                    <a:pt x="433442" y="423777"/>
                  </a:lnTo>
                  <a:cubicBezTo>
                    <a:pt x="437691" y="425471"/>
                    <a:pt x="440509" y="429538"/>
                    <a:pt x="440600" y="434117"/>
                  </a:cubicBezTo>
                  <a:lnTo>
                    <a:pt x="440600" y="512633"/>
                  </a:lnTo>
                  <a:lnTo>
                    <a:pt x="472188" y="512633"/>
                  </a:lnTo>
                  <a:cubicBezTo>
                    <a:pt x="478460" y="512633"/>
                    <a:pt x="483551" y="517723"/>
                    <a:pt x="483551" y="523996"/>
                  </a:cubicBezTo>
                  <a:lnTo>
                    <a:pt x="483551" y="651939"/>
                  </a:lnTo>
                  <a:cubicBezTo>
                    <a:pt x="483562" y="653336"/>
                    <a:pt x="483290" y="654734"/>
                    <a:pt x="482756" y="656029"/>
                  </a:cubicBezTo>
                  <a:lnTo>
                    <a:pt x="462303" y="708411"/>
                  </a:lnTo>
                  <a:lnTo>
                    <a:pt x="462303" y="745680"/>
                  </a:lnTo>
                  <a:lnTo>
                    <a:pt x="502413" y="745680"/>
                  </a:lnTo>
                  <a:cubicBezTo>
                    <a:pt x="508685" y="745680"/>
                    <a:pt x="513775" y="750770"/>
                    <a:pt x="513775" y="757043"/>
                  </a:cubicBezTo>
                  <a:lnTo>
                    <a:pt x="513775" y="848739"/>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450" name="Graphic 3">
              <a:extLst>
                <a:ext uri="{FF2B5EF4-FFF2-40B4-BE49-F238E27FC236}">
                  <a16:creationId xmlns:a16="http://schemas.microsoft.com/office/drawing/2014/main" id="{A3E23920-54DF-45B3-AE1C-61C190E7FE6B}"/>
                </a:ext>
              </a:extLst>
            </p:cNvPr>
            <p:cNvGrpSpPr/>
            <p:nvPr/>
          </p:nvGrpSpPr>
          <p:grpSpPr>
            <a:xfrm>
              <a:off x="4273002" y="2462620"/>
              <a:ext cx="1018543" cy="797313"/>
              <a:chOff x="4273002" y="2462620"/>
              <a:chExt cx="1018543" cy="797313"/>
            </a:xfrm>
            <a:solidFill>
              <a:srgbClr val="271C57"/>
            </a:solidFill>
          </p:grpSpPr>
          <p:sp>
            <p:nvSpPr>
              <p:cNvPr id="1451" name="Freeform: Shape 1450">
                <a:extLst>
                  <a:ext uri="{FF2B5EF4-FFF2-40B4-BE49-F238E27FC236}">
                    <a16:creationId xmlns:a16="http://schemas.microsoft.com/office/drawing/2014/main" id="{D22D6F25-88E4-4CEB-AE55-C1192BA0C54E}"/>
                  </a:ext>
                </a:extLst>
              </p:cNvPr>
              <p:cNvSpPr/>
              <p:nvPr/>
            </p:nvSpPr>
            <p:spPr>
              <a:xfrm>
                <a:off x="5185419"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2" name="Freeform: Shape 1451">
                <a:extLst>
                  <a:ext uri="{FF2B5EF4-FFF2-40B4-BE49-F238E27FC236}">
                    <a16:creationId xmlns:a16="http://schemas.microsoft.com/office/drawing/2014/main" id="{EA90AA36-920E-4F95-8849-09D8006503A4}"/>
                  </a:ext>
                </a:extLst>
              </p:cNvPr>
              <p:cNvSpPr/>
              <p:nvPr/>
            </p:nvSpPr>
            <p:spPr>
              <a:xfrm>
                <a:off x="5213598"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3" name="Freeform: Shape 1452">
                <a:extLst>
                  <a:ext uri="{FF2B5EF4-FFF2-40B4-BE49-F238E27FC236}">
                    <a16:creationId xmlns:a16="http://schemas.microsoft.com/office/drawing/2014/main" id="{74D7F699-55E1-474E-AA73-8BFF03F844B8}"/>
                  </a:ext>
                </a:extLst>
              </p:cNvPr>
              <p:cNvSpPr/>
              <p:nvPr/>
            </p:nvSpPr>
            <p:spPr>
              <a:xfrm>
                <a:off x="5185419"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4" name="Freeform: Shape 1453">
                <a:extLst>
                  <a:ext uri="{FF2B5EF4-FFF2-40B4-BE49-F238E27FC236}">
                    <a16:creationId xmlns:a16="http://schemas.microsoft.com/office/drawing/2014/main" id="{711B741D-EF36-4B77-A6B5-EA87F1A06F71}"/>
                  </a:ext>
                </a:extLst>
              </p:cNvPr>
              <p:cNvSpPr/>
              <p:nvPr/>
            </p:nvSpPr>
            <p:spPr>
              <a:xfrm>
                <a:off x="5241209"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5" name="Freeform: Shape 1454">
                <a:extLst>
                  <a:ext uri="{FF2B5EF4-FFF2-40B4-BE49-F238E27FC236}">
                    <a16:creationId xmlns:a16="http://schemas.microsoft.com/office/drawing/2014/main" id="{B1AECDE5-42B9-492A-8F1A-34C078429BB1}"/>
                  </a:ext>
                </a:extLst>
              </p:cNvPr>
              <p:cNvSpPr/>
              <p:nvPr/>
            </p:nvSpPr>
            <p:spPr>
              <a:xfrm>
                <a:off x="5213598"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6" name="Freeform: Shape 1455">
                <a:extLst>
                  <a:ext uri="{FF2B5EF4-FFF2-40B4-BE49-F238E27FC236}">
                    <a16:creationId xmlns:a16="http://schemas.microsoft.com/office/drawing/2014/main" id="{4C01BD73-F4DA-441F-AE8D-00BFC052D365}"/>
                  </a:ext>
                </a:extLst>
              </p:cNvPr>
              <p:cNvSpPr/>
              <p:nvPr/>
            </p:nvSpPr>
            <p:spPr>
              <a:xfrm>
                <a:off x="5268820"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7" name="Freeform: Shape 1456">
                <a:extLst>
                  <a:ext uri="{FF2B5EF4-FFF2-40B4-BE49-F238E27FC236}">
                    <a16:creationId xmlns:a16="http://schemas.microsoft.com/office/drawing/2014/main" id="{C0CC8968-06D5-4F03-B2B8-32E9F27EAD01}"/>
                  </a:ext>
                </a:extLst>
              </p:cNvPr>
              <p:cNvSpPr/>
              <p:nvPr/>
            </p:nvSpPr>
            <p:spPr>
              <a:xfrm>
                <a:off x="5185419"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8" name="Freeform: Shape 1457">
                <a:extLst>
                  <a:ext uri="{FF2B5EF4-FFF2-40B4-BE49-F238E27FC236}">
                    <a16:creationId xmlns:a16="http://schemas.microsoft.com/office/drawing/2014/main" id="{050B4DCF-1DBC-4F7A-865C-32BC8F59277F}"/>
                  </a:ext>
                </a:extLst>
              </p:cNvPr>
              <p:cNvSpPr/>
              <p:nvPr/>
            </p:nvSpPr>
            <p:spPr>
              <a:xfrm>
                <a:off x="5241209"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9" name="Freeform: Shape 1458">
                <a:extLst>
                  <a:ext uri="{FF2B5EF4-FFF2-40B4-BE49-F238E27FC236}">
                    <a16:creationId xmlns:a16="http://schemas.microsoft.com/office/drawing/2014/main" id="{7D040BCB-27F4-4472-957B-0125F7F169A0}"/>
                  </a:ext>
                </a:extLst>
              </p:cNvPr>
              <p:cNvSpPr/>
              <p:nvPr/>
            </p:nvSpPr>
            <p:spPr>
              <a:xfrm>
                <a:off x="5213598"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0" name="Freeform: Shape 1459">
                <a:extLst>
                  <a:ext uri="{FF2B5EF4-FFF2-40B4-BE49-F238E27FC236}">
                    <a16:creationId xmlns:a16="http://schemas.microsoft.com/office/drawing/2014/main" id="{53CCE0E2-7176-4F83-8008-FF40C2B80E09}"/>
                  </a:ext>
                </a:extLst>
              </p:cNvPr>
              <p:cNvSpPr/>
              <p:nvPr/>
            </p:nvSpPr>
            <p:spPr>
              <a:xfrm>
                <a:off x="5185419"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1" name="Freeform: Shape 1460">
                <a:extLst>
                  <a:ext uri="{FF2B5EF4-FFF2-40B4-BE49-F238E27FC236}">
                    <a16:creationId xmlns:a16="http://schemas.microsoft.com/office/drawing/2014/main" id="{1A9DF9C2-6B04-4D6C-8D1A-40ABE99ECD74}"/>
                  </a:ext>
                </a:extLst>
              </p:cNvPr>
              <p:cNvSpPr/>
              <p:nvPr/>
            </p:nvSpPr>
            <p:spPr>
              <a:xfrm>
                <a:off x="5185419"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2" name="Freeform: Shape 1461">
                <a:extLst>
                  <a:ext uri="{FF2B5EF4-FFF2-40B4-BE49-F238E27FC236}">
                    <a16:creationId xmlns:a16="http://schemas.microsoft.com/office/drawing/2014/main" id="{2B803F35-F698-4338-A292-2C34B371A9D9}"/>
                  </a:ext>
                </a:extLst>
              </p:cNvPr>
              <p:cNvSpPr/>
              <p:nvPr/>
            </p:nvSpPr>
            <p:spPr>
              <a:xfrm>
                <a:off x="5075201"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3" name="Freeform: Shape 1462">
                <a:extLst>
                  <a:ext uri="{FF2B5EF4-FFF2-40B4-BE49-F238E27FC236}">
                    <a16:creationId xmlns:a16="http://schemas.microsoft.com/office/drawing/2014/main" id="{33BA483F-2556-4F36-B211-91554C25E1C4}"/>
                  </a:ext>
                </a:extLst>
              </p:cNvPr>
              <p:cNvSpPr/>
              <p:nvPr/>
            </p:nvSpPr>
            <p:spPr>
              <a:xfrm>
                <a:off x="5102926"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4" name="Freeform: Shape 1463">
                <a:extLst>
                  <a:ext uri="{FF2B5EF4-FFF2-40B4-BE49-F238E27FC236}">
                    <a16:creationId xmlns:a16="http://schemas.microsoft.com/office/drawing/2014/main" id="{3286EC0D-F902-4787-BD59-7E26178D2DFC}"/>
                  </a:ext>
                </a:extLst>
              </p:cNvPr>
              <p:cNvSpPr/>
              <p:nvPr/>
            </p:nvSpPr>
            <p:spPr>
              <a:xfrm>
                <a:off x="5158262"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5" name="Freeform: Shape 1464">
                <a:extLst>
                  <a:ext uri="{FF2B5EF4-FFF2-40B4-BE49-F238E27FC236}">
                    <a16:creationId xmlns:a16="http://schemas.microsoft.com/office/drawing/2014/main" id="{1D1E4370-4B85-49E2-9460-D5FCE4D86AD2}"/>
                  </a:ext>
                </a:extLst>
              </p:cNvPr>
              <p:cNvSpPr/>
              <p:nvPr/>
            </p:nvSpPr>
            <p:spPr>
              <a:xfrm>
                <a:off x="5075201"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6" name="Freeform: Shape 1465">
                <a:extLst>
                  <a:ext uri="{FF2B5EF4-FFF2-40B4-BE49-F238E27FC236}">
                    <a16:creationId xmlns:a16="http://schemas.microsoft.com/office/drawing/2014/main" id="{EE0D7598-7E35-49A7-8BA4-A903C4C9A04E}"/>
                  </a:ext>
                </a:extLst>
              </p:cNvPr>
              <p:cNvSpPr/>
              <p:nvPr/>
            </p:nvSpPr>
            <p:spPr>
              <a:xfrm>
                <a:off x="5130537"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7" name="Freeform: Shape 1466">
                <a:extLst>
                  <a:ext uri="{FF2B5EF4-FFF2-40B4-BE49-F238E27FC236}">
                    <a16:creationId xmlns:a16="http://schemas.microsoft.com/office/drawing/2014/main" id="{B170C805-8221-4A68-B8F2-B09CDFEE79F2}"/>
                  </a:ext>
                </a:extLst>
              </p:cNvPr>
              <p:cNvSpPr/>
              <p:nvPr/>
            </p:nvSpPr>
            <p:spPr>
              <a:xfrm>
                <a:off x="5102926"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8" name="Freeform: Shape 1467">
                <a:extLst>
                  <a:ext uri="{FF2B5EF4-FFF2-40B4-BE49-F238E27FC236}">
                    <a16:creationId xmlns:a16="http://schemas.microsoft.com/office/drawing/2014/main" id="{543B6453-C968-4F5A-8A44-E2643737FDE3}"/>
                  </a:ext>
                </a:extLst>
              </p:cNvPr>
              <p:cNvSpPr/>
              <p:nvPr/>
            </p:nvSpPr>
            <p:spPr>
              <a:xfrm>
                <a:off x="5158262"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9" name="Freeform: Shape 1468">
                <a:extLst>
                  <a:ext uri="{FF2B5EF4-FFF2-40B4-BE49-F238E27FC236}">
                    <a16:creationId xmlns:a16="http://schemas.microsoft.com/office/drawing/2014/main" id="{F54FEEA1-4C50-4295-B78F-225493DE3DE6}"/>
                  </a:ext>
                </a:extLst>
              </p:cNvPr>
              <p:cNvSpPr/>
              <p:nvPr/>
            </p:nvSpPr>
            <p:spPr>
              <a:xfrm>
                <a:off x="5077721"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0" name="Freeform: Shape 1469">
                <a:extLst>
                  <a:ext uri="{FF2B5EF4-FFF2-40B4-BE49-F238E27FC236}">
                    <a16:creationId xmlns:a16="http://schemas.microsoft.com/office/drawing/2014/main" id="{548943B4-9498-459C-8128-1E6FB37A5C97}"/>
                  </a:ext>
                </a:extLst>
              </p:cNvPr>
              <p:cNvSpPr/>
              <p:nvPr/>
            </p:nvSpPr>
            <p:spPr>
              <a:xfrm>
                <a:off x="5133057"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1" name="Freeform: Shape 1470">
                <a:extLst>
                  <a:ext uri="{FF2B5EF4-FFF2-40B4-BE49-F238E27FC236}">
                    <a16:creationId xmlns:a16="http://schemas.microsoft.com/office/drawing/2014/main" id="{02EF7EF4-806A-4124-B0CA-90B2F5ABFBD8}"/>
                  </a:ext>
                </a:extLst>
              </p:cNvPr>
              <p:cNvSpPr/>
              <p:nvPr/>
            </p:nvSpPr>
            <p:spPr>
              <a:xfrm>
                <a:off x="5102926"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2" name="Freeform: Shape 1471">
                <a:extLst>
                  <a:ext uri="{FF2B5EF4-FFF2-40B4-BE49-F238E27FC236}">
                    <a16:creationId xmlns:a16="http://schemas.microsoft.com/office/drawing/2014/main" id="{1F30DE65-9627-4477-BAEE-E0C358FC877D}"/>
                  </a:ext>
                </a:extLst>
              </p:cNvPr>
              <p:cNvSpPr/>
              <p:nvPr/>
            </p:nvSpPr>
            <p:spPr>
              <a:xfrm>
                <a:off x="5158262"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3" name="Freeform: Shape 1472">
                <a:extLst>
                  <a:ext uri="{FF2B5EF4-FFF2-40B4-BE49-F238E27FC236}">
                    <a16:creationId xmlns:a16="http://schemas.microsoft.com/office/drawing/2014/main" id="{D0DF3C68-60DE-4FE9-AE9F-537A1C8DB23C}"/>
                  </a:ext>
                </a:extLst>
              </p:cNvPr>
              <p:cNvSpPr/>
              <p:nvPr/>
            </p:nvSpPr>
            <p:spPr>
              <a:xfrm>
                <a:off x="5075201"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4" name="Freeform: Shape 1473">
                <a:extLst>
                  <a:ext uri="{FF2B5EF4-FFF2-40B4-BE49-F238E27FC236}">
                    <a16:creationId xmlns:a16="http://schemas.microsoft.com/office/drawing/2014/main" id="{6917A371-742E-4166-B1DF-0C4C1CCBCB92}"/>
                  </a:ext>
                </a:extLst>
              </p:cNvPr>
              <p:cNvSpPr/>
              <p:nvPr/>
            </p:nvSpPr>
            <p:spPr>
              <a:xfrm>
                <a:off x="5130537"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5" name="Freeform: Shape 1474">
                <a:extLst>
                  <a:ext uri="{FF2B5EF4-FFF2-40B4-BE49-F238E27FC236}">
                    <a16:creationId xmlns:a16="http://schemas.microsoft.com/office/drawing/2014/main" id="{8B18E82C-6AD2-47DB-9F12-0655A558821B}"/>
                  </a:ext>
                </a:extLst>
              </p:cNvPr>
              <p:cNvSpPr/>
              <p:nvPr/>
            </p:nvSpPr>
            <p:spPr>
              <a:xfrm>
                <a:off x="5158262"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6" name="Freeform: Shape 1475">
                <a:extLst>
                  <a:ext uri="{FF2B5EF4-FFF2-40B4-BE49-F238E27FC236}">
                    <a16:creationId xmlns:a16="http://schemas.microsoft.com/office/drawing/2014/main" id="{B1A8FC14-A7A3-40F8-BC55-91A02DACB5A8}"/>
                  </a:ext>
                </a:extLst>
              </p:cNvPr>
              <p:cNvSpPr/>
              <p:nvPr/>
            </p:nvSpPr>
            <p:spPr>
              <a:xfrm>
                <a:off x="5158262"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7" name="Freeform: Shape 1476">
                <a:extLst>
                  <a:ext uri="{FF2B5EF4-FFF2-40B4-BE49-F238E27FC236}">
                    <a16:creationId xmlns:a16="http://schemas.microsoft.com/office/drawing/2014/main" id="{7AC6A893-A14B-417A-833A-ED8F463AE75B}"/>
                  </a:ext>
                </a:extLst>
              </p:cNvPr>
              <p:cNvSpPr/>
              <p:nvPr/>
            </p:nvSpPr>
            <p:spPr>
              <a:xfrm>
                <a:off x="4964530"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8" name="Freeform: Shape 1477">
                <a:extLst>
                  <a:ext uri="{FF2B5EF4-FFF2-40B4-BE49-F238E27FC236}">
                    <a16:creationId xmlns:a16="http://schemas.microsoft.com/office/drawing/2014/main" id="{9B74AE77-561D-46B0-B872-120A88FC88BB}"/>
                  </a:ext>
                </a:extLst>
              </p:cNvPr>
              <p:cNvSpPr/>
              <p:nvPr/>
            </p:nvSpPr>
            <p:spPr>
              <a:xfrm>
                <a:off x="4992255"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9" name="Freeform: Shape 1478">
                <a:extLst>
                  <a:ext uri="{FF2B5EF4-FFF2-40B4-BE49-F238E27FC236}">
                    <a16:creationId xmlns:a16="http://schemas.microsoft.com/office/drawing/2014/main" id="{474F8A5C-3626-4615-B699-73AE0321354B}"/>
                  </a:ext>
                </a:extLst>
              </p:cNvPr>
              <p:cNvSpPr/>
              <p:nvPr/>
            </p:nvSpPr>
            <p:spPr>
              <a:xfrm>
                <a:off x="4964530"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0" name="Freeform: Shape 1479">
                <a:extLst>
                  <a:ext uri="{FF2B5EF4-FFF2-40B4-BE49-F238E27FC236}">
                    <a16:creationId xmlns:a16="http://schemas.microsoft.com/office/drawing/2014/main" id="{32B13F26-0EB0-4129-A676-1E9411C171FB}"/>
                  </a:ext>
                </a:extLst>
              </p:cNvPr>
              <p:cNvSpPr/>
              <p:nvPr/>
            </p:nvSpPr>
            <p:spPr>
              <a:xfrm>
                <a:off x="5019866"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1" name="Freeform: Shape 1480">
                <a:extLst>
                  <a:ext uri="{FF2B5EF4-FFF2-40B4-BE49-F238E27FC236}">
                    <a16:creationId xmlns:a16="http://schemas.microsoft.com/office/drawing/2014/main" id="{C4878AAA-6BDC-41CE-ADFC-CD7DDDE0AEB7}"/>
                  </a:ext>
                </a:extLst>
              </p:cNvPr>
              <p:cNvSpPr/>
              <p:nvPr/>
            </p:nvSpPr>
            <p:spPr>
              <a:xfrm>
                <a:off x="4992255"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2" name="Freeform: Shape 1481">
                <a:extLst>
                  <a:ext uri="{FF2B5EF4-FFF2-40B4-BE49-F238E27FC236}">
                    <a16:creationId xmlns:a16="http://schemas.microsoft.com/office/drawing/2014/main" id="{503E2CDB-D9FC-41F3-8E27-2BB0030229E3}"/>
                  </a:ext>
                </a:extLst>
              </p:cNvPr>
              <p:cNvSpPr/>
              <p:nvPr/>
            </p:nvSpPr>
            <p:spPr>
              <a:xfrm>
                <a:off x="5047590"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3" name="Freeform: Shape 1482">
                <a:extLst>
                  <a:ext uri="{FF2B5EF4-FFF2-40B4-BE49-F238E27FC236}">
                    <a16:creationId xmlns:a16="http://schemas.microsoft.com/office/drawing/2014/main" id="{99490F78-8A12-442A-91E7-10D4B54C8E8D}"/>
                  </a:ext>
                </a:extLst>
              </p:cNvPr>
              <p:cNvSpPr/>
              <p:nvPr/>
            </p:nvSpPr>
            <p:spPr>
              <a:xfrm>
                <a:off x="496453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4" name="Freeform: Shape 1483">
                <a:extLst>
                  <a:ext uri="{FF2B5EF4-FFF2-40B4-BE49-F238E27FC236}">
                    <a16:creationId xmlns:a16="http://schemas.microsoft.com/office/drawing/2014/main" id="{13A597B7-5E11-4C45-8FA4-3E8CD8B198F1}"/>
                  </a:ext>
                </a:extLst>
              </p:cNvPr>
              <p:cNvSpPr/>
              <p:nvPr/>
            </p:nvSpPr>
            <p:spPr>
              <a:xfrm>
                <a:off x="5019866"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5" name="Freeform: Shape 1484">
                <a:extLst>
                  <a:ext uri="{FF2B5EF4-FFF2-40B4-BE49-F238E27FC236}">
                    <a16:creationId xmlns:a16="http://schemas.microsoft.com/office/drawing/2014/main" id="{81366FA2-9DA9-4291-8BFD-4D50701A89E9}"/>
                  </a:ext>
                </a:extLst>
              </p:cNvPr>
              <p:cNvSpPr/>
              <p:nvPr/>
            </p:nvSpPr>
            <p:spPr>
              <a:xfrm>
                <a:off x="4992255"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6" name="Freeform: Shape 1485">
                <a:extLst>
                  <a:ext uri="{FF2B5EF4-FFF2-40B4-BE49-F238E27FC236}">
                    <a16:creationId xmlns:a16="http://schemas.microsoft.com/office/drawing/2014/main" id="{E774DD41-103B-434A-9706-D5C4BFEAF688}"/>
                  </a:ext>
                </a:extLst>
              </p:cNvPr>
              <p:cNvSpPr/>
              <p:nvPr/>
            </p:nvSpPr>
            <p:spPr>
              <a:xfrm>
                <a:off x="5047590"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7" name="Freeform: Shape 1486">
                <a:extLst>
                  <a:ext uri="{FF2B5EF4-FFF2-40B4-BE49-F238E27FC236}">
                    <a16:creationId xmlns:a16="http://schemas.microsoft.com/office/drawing/2014/main" id="{14757D9A-1ABD-4255-9B32-E73DAD621272}"/>
                  </a:ext>
                </a:extLst>
              </p:cNvPr>
              <p:cNvSpPr/>
              <p:nvPr/>
            </p:nvSpPr>
            <p:spPr>
              <a:xfrm>
                <a:off x="4967049"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8" name="Freeform: Shape 1487">
                <a:extLst>
                  <a:ext uri="{FF2B5EF4-FFF2-40B4-BE49-F238E27FC236}">
                    <a16:creationId xmlns:a16="http://schemas.microsoft.com/office/drawing/2014/main" id="{EFDC1512-2DC4-46F1-8A67-CC17588558EC}"/>
                  </a:ext>
                </a:extLst>
              </p:cNvPr>
              <p:cNvSpPr/>
              <p:nvPr/>
            </p:nvSpPr>
            <p:spPr>
              <a:xfrm>
                <a:off x="5022385"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9" name="Freeform: Shape 1488">
                <a:extLst>
                  <a:ext uri="{FF2B5EF4-FFF2-40B4-BE49-F238E27FC236}">
                    <a16:creationId xmlns:a16="http://schemas.microsoft.com/office/drawing/2014/main" id="{11264E7F-5B24-4FBA-9CEF-1D7571E6D133}"/>
                  </a:ext>
                </a:extLst>
              </p:cNvPr>
              <p:cNvSpPr/>
              <p:nvPr/>
            </p:nvSpPr>
            <p:spPr>
              <a:xfrm>
                <a:off x="4992255"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0" name="Freeform: Shape 1489">
                <a:extLst>
                  <a:ext uri="{FF2B5EF4-FFF2-40B4-BE49-F238E27FC236}">
                    <a16:creationId xmlns:a16="http://schemas.microsoft.com/office/drawing/2014/main" id="{DB3497EA-E244-4D7F-9713-FBA351790D08}"/>
                  </a:ext>
                </a:extLst>
              </p:cNvPr>
              <p:cNvSpPr/>
              <p:nvPr/>
            </p:nvSpPr>
            <p:spPr>
              <a:xfrm>
                <a:off x="5047590"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1" name="Freeform: Shape 1490">
                <a:extLst>
                  <a:ext uri="{FF2B5EF4-FFF2-40B4-BE49-F238E27FC236}">
                    <a16:creationId xmlns:a16="http://schemas.microsoft.com/office/drawing/2014/main" id="{18807242-F458-4242-BBB0-F4A920F864D8}"/>
                  </a:ext>
                </a:extLst>
              </p:cNvPr>
              <p:cNvSpPr/>
              <p:nvPr/>
            </p:nvSpPr>
            <p:spPr>
              <a:xfrm>
                <a:off x="4992255"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2" name="Freeform: Shape 1491">
                <a:extLst>
                  <a:ext uri="{FF2B5EF4-FFF2-40B4-BE49-F238E27FC236}">
                    <a16:creationId xmlns:a16="http://schemas.microsoft.com/office/drawing/2014/main" id="{CF78630E-4872-450A-A2DF-2053A2ACC34F}"/>
                  </a:ext>
                </a:extLst>
              </p:cNvPr>
              <p:cNvSpPr/>
              <p:nvPr/>
            </p:nvSpPr>
            <p:spPr>
              <a:xfrm>
                <a:off x="4964530"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3" name="Freeform: Shape 1492">
                <a:extLst>
                  <a:ext uri="{FF2B5EF4-FFF2-40B4-BE49-F238E27FC236}">
                    <a16:creationId xmlns:a16="http://schemas.microsoft.com/office/drawing/2014/main" id="{920933F6-BDA0-47F6-92AA-FD7B94907BF8}"/>
                  </a:ext>
                </a:extLst>
              </p:cNvPr>
              <p:cNvSpPr/>
              <p:nvPr/>
            </p:nvSpPr>
            <p:spPr>
              <a:xfrm>
                <a:off x="4853858" y="246262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4" name="Freeform: Shape 1493">
                <a:extLst>
                  <a:ext uri="{FF2B5EF4-FFF2-40B4-BE49-F238E27FC236}">
                    <a16:creationId xmlns:a16="http://schemas.microsoft.com/office/drawing/2014/main" id="{FC93CFCE-E537-4A1D-9380-D98960D91F7A}"/>
                  </a:ext>
                </a:extLst>
              </p:cNvPr>
              <p:cNvSpPr/>
              <p:nvPr/>
            </p:nvSpPr>
            <p:spPr>
              <a:xfrm>
                <a:off x="4881583"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5" name="Freeform: Shape 1494">
                <a:extLst>
                  <a:ext uri="{FF2B5EF4-FFF2-40B4-BE49-F238E27FC236}">
                    <a16:creationId xmlns:a16="http://schemas.microsoft.com/office/drawing/2014/main" id="{9550D5B0-108D-44EA-8E49-4FB64B11FDA7}"/>
                  </a:ext>
                </a:extLst>
              </p:cNvPr>
              <p:cNvSpPr/>
              <p:nvPr/>
            </p:nvSpPr>
            <p:spPr>
              <a:xfrm>
                <a:off x="4934393" y="2517901"/>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6" name="Freeform: Shape 1495">
                <a:extLst>
                  <a:ext uri="{FF2B5EF4-FFF2-40B4-BE49-F238E27FC236}">
                    <a16:creationId xmlns:a16="http://schemas.microsoft.com/office/drawing/2014/main" id="{FAFBEA11-020D-400D-A24F-59CA57405398}"/>
                  </a:ext>
                </a:extLst>
              </p:cNvPr>
              <p:cNvSpPr/>
              <p:nvPr/>
            </p:nvSpPr>
            <p:spPr>
              <a:xfrm>
                <a:off x="4853858"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3" y="-51"/>
                      <a:pt x="22684" y="5040"/>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7" name="Freeform: Shape 1496">
                <a:extLst>
                  <a:ext uri="{FF2B5EF4-FFF2-40B4-BE49-F238E27FC236}">
                    <a16:creationId xmlns:a16="http://schemas.microsoft.com/office/drawing/2014/main" id="{6AA1E21C-8F06-49A9-ADE7-75D8C5918F5E}"/>
                  </a:ext>
                </a:extLst>
              </p:cNvPr>
              <p:cNvSpPr/>
              <p:nvPr/>
            </p:nvSpPr>
            <p:spPr>
              <a:xfrm>
                <a:off x="4909194"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8" name="Freeform: Shape 1497">
                <a:extLst>
                  <a:ext uri="{FF2B5EF4-FFF2-40B4-BE49-F238E27FC236}">
                    <a16:creationId xmlns:a16="http://schemas.microsoft.com/office/drawing/2014/main" id="{5C2829EF-AEFB-4ADA-A3A1-F17F93842606}"/>
                  </a:ext>
                </a:extLst>
              </p:cNvPr>
              <p:cNvSpPr/>
              <p:nvPr/>
            </p:nvSpPr>
            <p:spPr>
              <a:xfrm>
                <a:off x="4881583"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9" name="Freeform: Shape 1498">
                <a:extLst>
                  <a:ext uri="{FF2B5EF4-FFF2-40B4-BE49-F238E27FC236}">
                    <a16:creationId xmlns:a16="http://schemas.microsoft.com/office/drawing/2014/main" id="{60A271EF-484D-46AB-8382-500504D3E634}"/>
                  </a:ext>
                </a:extLst>
              </p:cNvPr>
              <p:cNvSpPr/>
              <p:nvPr/>
            </p:nvSpPr>
            <p:spPr>
              <a:xfrm>
                <a:off x="4936919"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0" name="Freeform: Shape 1499">
                <a:extLst>
                  <a:ext uri="{FF2B5EF4-FFF2-40B4-BE49-F238E27FC236}">
                    <a16:creationId xmlns:a16="http://schemas.microsoft.com/office/drawing/2014/main" id="{029C39BC-DF52-4E02-9AD2-3D654770E5AA}"/>
                  </a:ext>
                </a:extLst>
              </p:cNvPr>
              <p:cNvSpPr/>
              <p:nvPr/>
            </p:nvSpPr>
            <p:spPr>
              <a:xfrm>
                <a:off x="4853858"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1" name="Freeform: Shape 1500">
                <a:extLst>
                  <a:ext uri="{FF2B5EF4-FFF2-40B4-BE49-F238E27FC236}">
                    <a16:creationId xmlns:a16="http://schemas.microsoft.com/office/drawing/2014/main" id="{DEB2BE44-D528-4F5E-AD77-641C3F51AA5A}"/>
                  </a:ext>
                </a:extLst>
              </p:cNvPr>
              <p:cNvSpPr/>
              <p:nvPr/>
            </p:nvSpPr>
            <p:spPr>
              <a:xfrm>
                <a:off x="4909194"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2" name="Freeform: Shape 1501">
                <a:extLst>
                  <a:ext uri="{FF2B5EF4-FFF2-40B4-BE49-F238E27FC236}">
                    <a16:creationId xmlns:a16="http://schemas.microsoft.com/office/drawing/2014/main" id="{B4C47DA2-39C3-4E88-8D23-DAF913EE378A}"/>
                  </a:ext>
                </a:extLst>
              </p:cNvPr>
              <p:cNvSpPr/>
              <p:nvPr/>
            </p:nvSpPr>
            <p:spPr>
              <a:xfrm>
                <a:off x="4881583"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3" name="Freeform: Shape 1502">
                <a:extLst>
                  <a:ext uri="{FF2B5EF4-FFF2-40B4-BE49-F238E27FC236}">
                    <a16:creationId xmlns:a16="http://schemas.microsoft.com/office/drawing/2014/main" id="{359E2D42-B8A5-48E4-8BEA-FB330A3E4833}"/>
                  </a:ext>
                </a:extLst>
              </p:cNvPr>
              <p:cNvSpPr/>
              <p:nvPr/>
            </p:nvSpPr>
            <p:spPr>
              <a:xfrm>
                <a:off x="4936919"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4" name="Freeform: Shape 1503">
                <a:extLst>
                  <a:ext uri="{FF2B5EF4-FFF2-40B4-BE49-F238E27FC236}">
                    <a16:creationId xmlns:a16="http://schemas.microsoft.com/office/drawing/2014/main" id="{A2BBCE1B-4B0F-484F-9C86-A2C539085A1D}"/>
                  </a:ext>
                </a:extLst>
              </p:cNvPr>
              <p:cNvSpPr/>
              <p:nvPr/>
            </p:nvSpPr>
            <p:spPr>
              <a:xfrm>
                <a:off x="4853858"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5" name="Freeform: Shape 1504">
                <a:extLst>
                  <a:ext uri="{FF2B5EF4-FFF2-40B4-BE49-F238E27FC236}">
                    <a16:creationId xmlns:a16="http://schemas.microsoft.com/office/drawing/2014/main" id="{09D263D6-176D-4B99-ADB1-037D99D2EE88}"/>
                  </a:ext>
                </a:extLst>
              </p:cNvPr>
              <p:cNvSpPr/>
              <p:nvPr/>
            </p:nvSpPr>
            <p:spPr>
              <a:xfrm>
                <a:off x="4909535" y="2795203"/>
                <a:ext cx="22043" cy="22043"/>
              </a:xfrm>
              <a:custGeom>
                <a:avLst/>
                <a:gdLst>
                  <a:gd fmla="*/ 22043 w 22043" name="connsiteX0"/>
                  <a:gd fmla="*/ 11022 h 22043" name="connsiteY0"/>
                  <a:gd fmla="*/ 11022 w 22043" name="connsiteX1"/>
                  <a:gd fmla="*/ 22044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4"/>
                      <a:pt x="11022" y="22044"/>
                    </a:cubicBezTo>
                    <a:cubicBezTo>
                      <a:pt x="4935" y="22044"/>
                      <a:pt x="0" y="17109"/>
                      <a:pt x="0" y="11022"/>
                    </a:cubicBezTo>
                    <a:cubicBezTo>
                      <a:pt x="0" y="4935"/>
                      <a:pt x="4935"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6" name="Freeform: Shape 1505">
                <a:extLst>
                  <a:ext uri="{FF2B5EF4-FFF2-40B4-BE49-F238E27FC236}">
                    <a16:creationId xmlns:a16="http://schemas.microsoft.com/office/drawing/2014/main" id="{2268DBD3-1F53-458C-A983-B524DDA0068E}"/>
                  </a:ext>
                </a:extLst>
              </p:cNvPr>
              <p:cNvSpPr/>
              <p:nvPr/>
            </p:nvSpPr>
            <p:spPr>
              <a:xfrm>
                <a:off x="4881583"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7" name="Freeform: Shape 1506">
                <a:extLst>
                  <a:ext uri="{FF2B5EF4-FFF2-40B4-BE49-F238E27FC236}">
                    <a16:creationId xmlns:a16="http://schemas.microsoft.com/office/drawing/2014/main" id="{E82945C4-100F-48E7-9A1B-0C9038CE452C}"/>
                  </a:ext>
                </a:extLst>
              </p:cNvPr>
              <p:cNvSpPr/>
              <p:nvPr/>
            </p:nvSpPr>
            <p:spPr>
              <a:xfrm>
                <a:off x="4936919"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8" name="Freeform: Shape 1507">
                <a:extLst>
                  <a:ext uri="{FF2B5EF4-FFF2-40B4-BE49-F238E27FC236}">
                    <a16:creationId xmlns:a16="http://schemas.microsoft.com/office/drawing/2014/main" id="{08AEA022-6450-4C6B-BE4E-3D070273EF37}"/>
                  </a:ext>
                </a:extLst>
              </p:cNvPr>
              <p:cNvSpPr/>
              <p:nvPr/>
            </p:nvSpPr>
            <p:spPr>
              <a:xfrm>
                <a:off x="4856378"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9" name="Freeform: Shape 1508">
                <a:extLst>
                  <a:ext uri="{FF2B5EF4-FFF2-40B4-BE49-F238E27FC236}">
                    <a16:creationId xmlns:a16="http://schemas.microsoft.com/office/drawing/2014/main" id="{7B5980B0-BE84-4EE0-BD7C-7666437BDD4D}"/>
                  </a:ext>
                </a:extLst>
              </p:cNvPr>
              <p:cNvSpPr/>
              <p:nvPr/>
            </p:nvSpPr>
            <p:spPr>
              <a:xfrm>
                <a:off x="4911713"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0" name="Freeform: Shape 1509">
                <a:extLst>
                  <a:ext uri="{FF2B5EF4-FFF2-40B4-BE49-F238E27FC236}">
                    <a16:creationId xmlns:a16="http://schemas.microsoft.com/office/drawing/2014/main" id="{A7D56823-3B08-4D62-B099-040FE3BAD1DC}"/>
                  </a:ext>
                </a:extLst>
              </p:cNvPr>
              <p:cNvSpPr/>
              <p:nvPr/>
            </p:nvSpPr>
            <p:spPr>
              <a:xfrm>
                <a:off x="4881583"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1" name="Freeform: Shape 1510">
                <a:extLst>
                  <a:ext uri="{FF2B5EF4-FFF2-40B4-BE49-F238E27FC236}">
                    <a16:creationId xmlns:a16="http://schemas.microsoft.com/office/drawing/2014/main" id="{9506CEB5-4F03-4B32-88E2-17DFD0E42F26}"/>
                  </a:ext>
                </a:extLst>
              </p:cNvPr>
              <p:cNvSpPr/>
              <p:nvPr/>
            </p:nvSpPr>
            <p:spPr>
              <a:xfrm>
                <a:off x="4936919"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2" name="Freeform: Shape 1511">
                <a:extLst>
                  <a:ext uri="{FF2B5EF4-FFF2-40B4-BE49-F238E27FC236}">
                    <a16:creationId xmlns:a16="http://schemas.microsoft.com/office/drawing/2014/main" id="{170F3024-5288-4F54-8E0C-1E294E052ED7}"/>
                  </a:ext>
                </a:extLst>
              </p:cNvPr>
              <p:cNvSpPr/>
              <p:nvPr/>
            </p:nvSpPr>
            <p:spPr>
              <a:xfrm>
                <a:off x="4853858"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3" name="Freeform: Shape 1512">
                <a:extLst>
                  <a:ext uri="{FF2B5EF4-FFF2-40B4-BE49-F238E27FC236}">
                    <a16:creationId xmlns:a16="http://schemas.microsoft.com/office/drawing/2014/main" id="{F7151ADA-AAF6-4910-962A-322E11E3BA5E}"/>
                  </a:ext>
                </a:extLst>
              </p:cNvPr>
              <p:cNvSpPr/>
              <p:nvPr/>
            </p:nvSpPr>
            <p:spPr>
              <a:xfrm>
                <a:off x="4826247"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4" name="Freeform: Shape 1513">
                <a:extLst>
                  <a:ext uri="{FF2B5EF4-FFF2-40B4-BE49-F238E27FC236}">
                    <a16:creationId xmlns:a16="http://schemas.microsoft.com/office/drawing/2014/main" id="{326D4AC2-5B55-494D-9977-3DA7ED5C0D2E}"/>
                  </a:ext>
                </a:extLst>
              </p:cNvPr>
              <p:cNvSpPr/>
              <p:nvPr/>
            </p:nvSpPr>
            <p:spPr>
              <a:xfrm>
                <a:off x="4881583"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5" name="Freeform: Shape 1514">
                <a:extLst>
                  <a:ext uri="{FF2B5EF4-FFF2-40B4-BE49-F238E27FC236}">
                    <a16:creationId xmlns:a16="http://schemas.microsoft.com/office/drawing/2014/main" id="{5D0560C5-C4CE-4ACF-A223-64D212B291CA}"/>
                  </a:ext>
                </a:extLst>
              </p:cNvPr>
              <p:cNvSpPr/>
              <p:nvPr/>
            </p:nvSpPr>
            <p:spPr>
              <a:xfrm>
                <a:off x="4936919"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6" name="Freeform: Shape 1515">
                <a:extLst>
                  <a:ext uri="{FF2B5EF4-FFF2-40B4-BE49-F238E27FC236}">
                    <a16:creationId xmlns:a16="http://schemas.microsoft.com/office/drawing/2014/main" id="{B37FC559-D74B-4597-B287-DFBA0A91D2F8}"/>
                  </a:ext>
                </a:extLst>
              </p:cNvPr>
              <p:cNvSpPr/>
              <p:nvPr/>
            </p:nvSpPr>
            <p:spPr>
              <a:xfrm>
                <a:off x="4853858"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7" name="Freeform: Shape 1516">
                <a:extLst>
                  <a:ext uri="{FF2B5EF4-FFF2-40B4-BE49-F238E27FC236}">
                    <a16:creationId xmlns:a16="http://schemas.microsoft.com/office/drawing/2014/main" id="{B71BFDD6-4E62-4826-A9BB-C1A118724429}"/>
                  </a:ext>
                </a:extLst>
              </p:cNvPr>
              <p:cNvSpPr/>
              <p:nvPr/>
            </p:nvSpPr>
            <p:spPr>
              <a:xfrm>
                <a:off x="4909194"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8" name="Freeform: Shape 1517">
                <a:extLst>
                  <a:ext uri="{FF2B5EF4-FFF2-40B4-BE49-F238E27FC236}">
                    <a16:creationId xmlns:a16="http://schemas.microsoft.com/office/drawing/2014/main" id="{A98200C9-F61B-45CB-95DF-6D30CA78A21B}"/>
                  </a:ext>
                </a:extLst>
              </p:cNvPr>
              <p:cNvSpPr/>
              <p:nvPr/>
            </p:nvSpPr>
            <p:spPr>
              <a:xfrm>
                <a:off x="4799090" y="246262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9" name="Freeform: Shape 1518">
                <a:extLst>
                  <a:ext uri="{FF2B5EF4-FFF2-40B4-BE49-F238E27FC236}">
                    <a16:creationId xmlns:a16="http://schemas.microsoft.com/office/drawing/2014/main" id="{7139151E-EDD3-4D50-99A1-7EBB5CB7D395}"/>
                  </a:ext>
                </a:extLst>
              </p:cNvPr>
              <p:cNvSpPr/>
              <p:nvPr/>
            </p:nvSpPr>
            <p:spPr>
              <a:xfrm>
                <a:off x="4770911"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0" name="Freeform: Shape 1519">
                <a:extLst>
                  <a:ext uri="{FF2B5EF4-FFF2-40B4-BE49-F238E27FC236}">
                    <a16:creationId xmlns:a16="http://schemas.microsoft.com/office/drawing/2014/main" id="{B9830A65-7C33-40D6-8CE9-BA2FEFF06392}"/>
                  </a:ext>
                </a:extLst>
              </p:cNvPr>
              <p:cNvSpPr/>
              <p:nvPr/>
            </p:nvSpPr>
            <p:spPr>
              <a:xfrm>
                <a:off x="4826247"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1" name="Freeform: Shape 1520">
                <a:extLst>
                  <a:ext uri="{FF2B5EF4-FFF2-40B4-BE49-F238E27FC236}">
                    <a16:creationId xmlns:a16="http://schemas.microsoft.com/office/drawing/2014/main" id="{349501EF-6CFF-435A-9772-ABB94C944A30}"/>
                  </a:ext>
                </a:extLst>
              </p:cNvPr>
              <p:cNvSpPr/>
              <p:nvPr/>
            </p:nvSpPr>
            <p:spPr>
              <a:xfrm>
                <a:off x="4743300"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2" name="Freeform: Shape 1521">
                <a:extLst>
                  <a:ext uri="{FF2B5EF4-FFF2-40B4-BE49-F238E27FC236}">
                    <a16:creationId xmlns:a16="http://schemas.microsoft.com/office/drawing/2014/main" id="{13B4B615-B0E5-4570-8013-32AE8F2C7DAC}"/>
                  </a:ext>
                </a:extLst>
              </p:cNvPr>
              <p:cNvSpPr/>
              <p:nvPr/>
            </p:nvSpPr>
            <p:spPr>
              <a:xfrm>
                <a:off x="4799090"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3" name="Freeform: Shape 1522">
                <a:extLst>
                  <a:ext uri="{FF2B5EF4-FFF2-40B4-BE49-F238E27FC236}">
                    <a16:creationId xmlns:a16="http://schemas.microsoft.com/office/drawing/2014/main" id="{34BF3DFD-DDD5-4F4C-A1D5-6E8FB89CBDC3}"/>
                  </a:ext>
                </a:extLst>
              </p:cNvPr>
              <p:cNvSpPr/>
              <p:nvPr/>
            </p:nvSpPr>
            <p:spPr>
              <a:xfrm>
                <a:off x="4770911"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4" name="Freeform: Shape 1523">
                <a:extLst>
                  <a:ext uri="{FF2B5EF4-FFF2-40B4-BE49-F238E27FC236}">
                    <a16:creationId xmlns:a16="http://schemas.microsoft.com/office/drawing/2014/main" id="{5CA800F7-0E94-42C0-982A-2B42E0378436}"/>
                  </a:ext>
                </a:extLst>
              </p:cNvPr>
              <p:cNvSpPr/>
              <p:nvPr/>
            </p:nvSpPr>
            <p:spPr>
              <a:xfrm>
                <a:off x="4826247"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5" name="Freeform: Shape 1524">
                <a:extLst>
                  <a:ext uri="{FF2B5EF4-FFF2-40B4-BE49-F238E27FC236}">
                    <a16:creationId xmlns:a16="http://schemas.microsoft.com/office/drawing/2014/main" id="{75C4D555-C16E-4E28-8C41-635437C8A22B}"/>
                  </a:ext>
                </a:extLst>
              </p:cNvPr>
              <p:cNvSpPr/>
              <p:nvPr/>
            </p:nvSpPr>
            <p:spPr>
              <a:xfrm>
                <a:off x="4740774" y="2684250"/>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4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9" y="-145"/>
                      <a:pt x="13847" y="230"/>
                    </a:cubicBezTo>
                    <a:cubicBezTo>
                      <a:pt x="19961" y="1628"/>
                      <a:pt x="23801" y="7718"/>
                      <a:pt x="22404"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6" name="Freeform: Shape 1525">
                <a:extLst>
                  <a:ext uri="{FF2B5EF4-FFF2-40B4-BE49-F238E27FC236}">
                    <a16:creationId xmlns:a16="http://schemas.microsoft.com/office/drawing/2014/main" id="{89CBEC9D-938D-4EC5-BCD7-801A1B8EE405}"/>
                  </a:ext>
                </a:extLst>
              </p:cNvPr>
              <p:cNvSpPr/>
              <p:nvPr/>
            </p:nvSpPr>
            <p:spPr>
              <a:xfrm>
                <a:off x="4796564" y="2684250"/>
                <a:ext cx="22732" cy="22726"/>
              </a:xfrm>
              <a:custGeom>
                <a:avLst/>
                <a:gdLst>
                  <a:gd fmla="*/ 13848 w 22732" name="connsiteX0"/>
                  <a:gd fmla="*/ 22387 h 22726" name="connsiteY0"/>
                  <a:gd fmla="*/ 246 w 22732" name="connsiteX1"/>
                  <a:gd fmla="*/ 13831 h 22726" name="connsiteY1"/>
                  <a:gd fmla="*/ 8803 w 22732" name="connsiteX2"/>
                  <a:gd fmla="*/ 230 h 22726" name="connsiteY2"/>
                  <a:gd fmla="*/ 13848 w 22732" name="connsiteX3"/>
                  <a:gd fmla="*/ 230 h 22726" name="connsiteY3"/>
                  <a:gd fmla="*/ 22404 w 22732" name="connsiteX4"/>
                  <a:gd fmla="*/ 13831 h 22726" name="connsiteY4"/>
                  <a:gd fmla="*/ 13848 w 22732"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13848" y="22387"/>
                    </a:moveTo>
                    <a:cubicBezTo>
                      <a:pt x="7735" y="23785"/>
                      <a:pt x="1644" y="19956"/>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7" name="Freeform: Shape 1526">
                <a:extLst>
                  <a:ext uri="{FF2B5EF4-FFF2-40B4-BE49-F238E27FC236}">
                    <a16:creationId xmlns:a16="http://schemas.microsoft.com/office/drawing/2014/main" id="{CCA1E4B3-960D-4084-BBFE-5F019969CD53}"/>
                  </a:ext>
                </a:extLst>
              </p:cNvPr>
              <p:cNvSpPr/>
              <p:nvPr/>
            </p:nvSpPr>
            <p:spPr>
              <a:xfrm>
                <a:off x="4770911"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8" name="Freeform: Shape 1527">
                <a:extLst>
                  <a:ext uri="{FF2B5EF4-FFF2-40B4-BE49-F238E27FC236}">
                    <a16:creationId xmlns:a16="http://schemas.microsoft.com/office/drawing/2014/main" id="{F7AA488D-6B83-4FF3-935B-196B05990309}"/>
                  </a:ext>
                </a:extLst>
              </p:cNvPr>
              <p:cNvSpPr/>
              <p:nvPr/>
            </p:nvSpPr>
            <p:spPr>
              <a:xfrm>
                <a:off x="4826247"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9" name="Freeform: Shape 1528">
                <a:extLst>
                  <a:ext uri="{FF2B5EF4-FFF2-40B4-BE49-F238E27FC236}">
                    <a16:creationId xmlns:a16="http://schemas.microsoft.com/office/drawing/2014/main" id="{B9AEE506-D75F-4946-AAC0-C56876D51881}"/>
                  </a:ext>
                </a:extLst>
              </p:cNvPr>
              <p:cNvSpPr/>
              <p:nvPr/>
            </p:nvSpPr>
            <p:spPr>
              <a:xfrm>
                <a:off x="474330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0" name="Freeform: Shape 1529">
                <a:extLst>
                  <a:ext uri="{FF2B5EF4-FFF2-40B4-BE49-F238E27FC236}">
                    <a16:creationId xmlns:a16="http://schemas.microsoft.com/office/drawing/2014/main" id="{AA143B55-2066-4250-9A61-7525132EAFFF}"/>
                  </a:ext>
                </a:extLst>
              </p:cNvPr>
              <p:cNvSpPr/>
              <p:nvPr/>
            </p:nvSpPr>
            <p:spPr>
              <a:xfrm>
                <a:off x="479909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1" name="Freeform: Shape 1530">
                <a:extLst>
                  <a:ext uri="{FF2B5EF4-FFF2-40B4-BE49-F238E27FC236}">
                    <a16:creationId xmlns:a16="http://schemas.microsoft.com/office/drawing/2014/main" id="{E98A708B-A362-4A93-A4AA-C9D2BA52F3F0}"/>
                  </a:ext>
                </a:extLst>
              </p:cNvPr>
              <p:cNvSpPr/>
              <p:nvPr/>
            </p:nvSpPr>
            <p:spPr>
              <a:xfrm>
                <a:off x="4715575"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2" name="Freeform: Shape 1531">
                <a:extLst>
                  <a:ext uri="{FF2B5EF4-FFF2-40B4-BE49-F238E27FC236}">
                    <a16:creationId xmlns:a16="http://schemas.microsoft.com/office/drawing/2014/main" id="{3F4E35DC-F5A5-420F-8B1A-702EE623A0DA}"/>
                  </a:ext>
                </a:extLst>
              </p:cNvPr>
              <p:cNvSpPr/>
              <p:nvPr/>
            </p:nvSpPr>
            <p:spPr>
              <a:xfrm>
                <a:off x="4770911"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3" name="Freeform: Shape 1532">
                <a:extLst>
                  <a:ext uri="{FF2B5EF4-FFF2-40B4-BE49-F238E27FC236}">
                    <a16:creationId xmlns:a16="http://schemas.microsoft.com/office/drawing/2014/main" id="{341C20F7-9008-4A46-A4F8-E3B9F5DCB200}"/>
                  </a:ext>
                </a:extLst>
              </p:cNvPr>
              <p:cNvSpPr/>
              <p:nvPr/>
            </p:nvSpPr>
            <p:spPr>
              <a:xfrm>
                <a:off x="4826247"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4" name="Freeform: Shape 1533">
                <a:extLst>
                  <a:ext uri="{FF2B5EF4-FFF2-40B4-BE49-F238E27FC236}">
                    <a16:creationId xmlns:a16="http://schemas.microsoft.com/office/drawing/2014/main" id="{DF9D1DB5-8727-4F77-9564-03A17C40FA0D}"/>
                  </a:ext>
                </a:extLst>
              </p:cNvPr>
              <p:cNvSpPr/>
              <p:nvPr/>
            </p:nvSpPr>
            <p:spPr>
              <a:xfrm>
                <a:off x="4743300"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5" name="Freeform: Shape 1534">
                <a:extLst>
                  <a:ext uri="{FF2B5EF4-FFF2-40B4-BE49-F238E27FC236}">
                    <a16:creationId xmlns:a16="http://schemas.microsoft.com/office/drawing/2014/main" id="{14EF8871-5C9C-4999-BAEE-B978ABC25E2D}"/>
                  </a:ext>
                </a:extLst>
              </p:cNvPr>
              <p:cNvSpPr/>
              <p:nvPr/>
            </p:nvSpPr>
            <p:spPr>
              <a:xfrm>
                <a:off x="4799090"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6" name="Freeform: Shape 1535">
                <a:extLst>
                  <a:ext uri="{FF2B5EF4-FFF2-40B4-BE49-F238E27FC236}">
                    <a16:creationId xmlns:a16="http://schemas.microsoft.com/office/drawing/2014/main" id="{A51A3663-1B24-4C06-93ED-03729B399F75}"/>
                  </a:ext>
                </a:extLst>
              </p:cNvPr>
              <p:cNvSpPr/>
              <p:nvPr/>
            </p:nvSpPr>
            <p:spPr>
              <a:xfrm>
                <a:off x="4715575"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7" name="Freeform: Shape 1536">
                <a:extLst>
                  <a:ext uri="{FF2B5EF4-FFF2-40B4-BE49-F238E27FC236}">
                    <a16:creationId xmlns:a16="http://schemas.microsoft.com/office/drawing/2014/main" id="{0A89E77A-BCDF-49C1-BA83-A3C8774DA6B6}"/>
                  </a:ext>
                </a:extLst>
              </p:cNvPr>
              <p:cNvSpPr/>
              <p:nvPr/>
            </p:nvSpPr>
            <p:spPr>
              <a:xfrm>
                <a:off x="4770911"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8" name="Freeform: Shape 1537">
                <a:extLst>
                  <a:ext uri="{FF2B5EF4-FFF2-40B4-BE49-F238E27FC236}">
                    <a16:creationId xmlns:a16="http://schemas.microsoft.com/office/drawing/2014/main" id="{6FFCBDC7-08E4-4372-B0A7-27C8D19E324E}"/>
                  </a:ext>
                </a:extLst>
              </p:cNvPr>
              <p:cNvSpPr/>
              <p:nvPr/>
            </p:nvSpPr>
            <p:spPr>
              <a:xfrm>
                <a:off x="4826247"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9" name="Freeform: Shape 1538">
                <a:extLst>
                  <a:ext uri="{FF2B5EF4-FFF2-40B4-BE49-F238E27FC236}">
                    <a16:creationId xmlns:a16="http://schemas.microsoft.com/office/drawing/2014/main" id="{31358199-BF35-4C7B-A9CA-C42AE77B07BD}"/>
                  </a:ext>
                </a:extLst>
              </p:cNvPr>
              <p:cNvSpPr/>
              <p:nvPr/>
            </p:nvSpPr>
            <p:spPr>
              <a:xfrm>
                <a:off x="4743300"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0" name="Freeform: Shape 1539">
                <a:extLst>
                  <a:ext uri="{FF2B5EF4-FFF2-40B4-BE49-F238E27FC236}">
                    <a16:creationId xmlns:a16="http://schemas.microsoft.com/office/drawing/2014/main" id="{47A4B46C-6E69-4F16-ACB8-969A52706418}"/>
                  </a:ext>
                </a:extLst>
              </p:cNvPr>
              <p:cNvSpPr/>
              <p:nvPr/>
            </p:nvSpPr>
            <p:spPr>
              <a:xfrm>
                <a:off x="4799090"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1" name="Freeform: Shape 1540">
                <a:extLst>
                  <a:ext uri="{FF2B5EF4-FFF2-40B4-BE49-F238E27FC236}">
                    <a16:creationId xmlns:a16="http://schemas.microsoft.com/office/drawing/2014/main" id="{EB15A3AF-1769-4514-A77D-7A6059F78B4F}"/>
                  </a:ext>
                </a:extLst>
              </p:cNvPr>
              <p:cNvSpPr/>
              <p:nvPr/>
            </p:nvSpPr>
            <p:spPr>
              <a:xfrm>
                <a:off x="4604904"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2" name="Freeform: Shape 1541">
                <a:extLst>
                  <a:ext uri="{FF2B5EF4-FFF2-40B4-BE49-F238E27FC236}">
                    <a16:creationId xmlns:a16="http://schemas.microsoft.com/office/drawing/2014/main" id="{F0ACC5FB-3197-4B17-801A-84396CB0F92F}"/>
                  </a:ext>
                </a:extLst>
              </p:cNvPr>
              <p:cNvSpPr/>
              <p:nvPr/>
            </p:nvSpPr>
            <p:spPr>
              <a:xfrm>
                <a:off x="4660239"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3" name="Freeform: Shape 1542">
                <a:extLst>
                  <a:ext uri="{FF2B5EF4-FFF2-40B4-BE49-F238E27FC236}">
                    <a16:creationId xmlns:a16="http://schemas.microsoft.com/office/drawing/2014/main" id="{E20F811E-FC72-4002-83FA-8A803E548C5D}"/>
                  </a:ext>
                </a:extLst>
              </p:cNvPr>
              <p:cNvSpPr/>
              <p:nvPr/>
            </p:nvSpPr>
            <p:spPr>
              <a:xfrm>
                <a:off x="4715575"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4" name="Freeform: Shape 1543">
                <a:extLst>
                  <a:ext uri="{FF2B5EF4-FFF2-40B4-BE49-F238E27FC236}">
                    <a16:creationId xmlns:a16="http://schemas.microsoft.com/office/drawing/2014/main" id="{C12B81F6-AE56-48CA-BAA9-3E2CE8D10614}"/>
                  </a:ext>
                </a:extLst>
              </p:cNvPr>
              <p:cNvSpPr/>
              <p:nvPr/>
            </p:nvSpPr>
            <p:spPr>
              <a:xfrm>
                <a:off x="4632628"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3" y="-51"/>
                      <a:pt x="22684" y="5040"/>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5" name="Freeform: Shape 1544">
                <a:extLst>
                  <a:ext uri="{FF2B5EF4-FFF2-40B4-BE49-F238E27FC236}">
                    <a16:creationId xmlns:a16="http://schemas.microsoft.com/office/drawing/2014/main" id="{19689ED2-3CA9-40B6-A67F-9019E2E2F8D3}"/>
                  </a:ext>
                </a:extLst>
              </p:cNvPr>
              <p:cNvSpPr/>
              <p:nvPr/>
            </p:nvSpPr>
            <p:spPr>
              <a:xfrm>
                <a:off x="4687964"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6" name="Freeform: Shape 1545">
                <a:extLst>
                  <a:ext uri="{FF2B5EF4-FFF2-40B4-BE49-F238E27FC236}">
                    <a16:creationId xmlns:a16="http://schemas.microsoft.com/office/drawing/2014/main" id="{657A9CC4-A75C-47F1-816B-8F1BAEA8C752}"/>
                  </a:ext>
                </a:extLst>
              </p:cNvPr>
              <p:cNvSpPr/>
              <p:nvPr/>
            </p:nvSpPr>
            <p:spPr>
              <a:xfrm>
                <a:off x="4660239"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7" name="Freeform: Shape 1546">
                <a:extLst>
                  <a:ext uri="{FF2B5EF4-FFF2-40B4-BE49-F238E27FC236}">
                    <a16:creationId xmlns:a16="http://schemas.microsoft.com/office/drawing/2014/main" id="{2122F681-C4D7-4E28-9A16-C57ED2F1C20B}"/>
                  </a:ext>
                </a:extLst>
              </p:cNvPr>
              <p:cNvSpPr/>
              <p:nvPr/>
            </p:nvSpPr>
            <p:spPr>
              <a:xfrm>
                <a:off x="4715575"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8" name="Freeform: Shape 1547">
                <a:extLst>
                  <a:ext uri="{FF2B5EF4-FFF2-40B4-BE49-F238E27FC236}">
                    <a16:creationId xmlns:a16="http://schemas.microsoft.com/office/drawing/2014/main" id="{87E6CBF9-83BC-42E2-A580-15E91124D30F}"/>
                  </a:ext>
                </a:extLst>
              </p:cNvPr>
              <p:cNvSpPr/>
              <p:nvPr/>
            </p:nvSpPr>
            <p:spPr>
              <a:xfrm>
                <a:off x="4630102" y="2684250"/>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9" name="Freeform: Shape 1548">
                <a:extLst>
                  <a:ext uri="{FF2B5EF4-FFF2-40B4-BE49-F238E27FC236}">
                    <a16:creationId xmlns:a16="http://schemas.microsoft.com/office/drawing/2014/main" id="{440A9411-17F2-49A4-8614-A10E92683366}"/>
                  </a:ext>
                </a:extLst>
              </p:cNvPr>
              <p:cNvSpPr/>
              <p:nvPr/>
            </p:nvSpPr>
            <p:spPr>
              <a:xfrm>
                <a:off x="4685438" y="2684250"/>
                <a:ext cx="22732" cy="22726"/>
              </a:xfrm>
              <a:custGeom>
                <a:avLst/>
                <a:gdLst>
                  <a:gd fmla="*/ 13848 w 22732" name="connsiteX0"/>
                  <a:gd fmla="*/ 22387 h 22726" name="connsiteY0"/>
                  <a:gd fmla="*/ 246 w 22732" name="connsiteX1"/>
                  <a:gd fmla="*/ 13831 h 22726" name="connsiteY1"/>
                  <a:gd fmla="*/ 8803 w 22732" name="connsiteX2"/>
                  <a:gd fmla="*/ 230 h 22726" name="connsiteY2"/>
                  <a:gd fmla="*/ 13848 w 22732" name="connsiteX3"/>
                  <a:gd fmla="*/ 230 h 22726" name="connsiteY3"/>
                  <a:gd fmla="*/ 22404 w 22732" name="connsiteX4"/>
                  <a:gd fmla="*/ 13831 h 22726" name="connsiteY4"/>
                  <a:gd fmla="*/ 13848 w 22732"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13848" y="22387"/>
                    </a:moveTo>
                    <a:cubicBezTo>
                      <a:pt x="7735" y="23785"/>
                      <a:pt x="1644" y="19956"/>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0" name="Freeform: Shape 1549">
                <a:extLst>
                  <a:ext uri="{FF2B5EF4-FFF2-40B4-BE49-F238E27FC236}">
                    <a16:creationId xmlns:a16="http://schemas.microsoft.com/office/drawing/2014/main" id="{1F0B33A1-AFB2-4F65-8461-766F2885E77D}"/>
                  </a:ext>
                </a:extLst>
              </p:cNvPr>
              <p:cNvSpPr/>
              <p:nvPr/>
            </p:nvSpPr>
            <p:spPr>
              <a:xfrm>
                <a:off x="4660239"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1" name="Freeform: Shape 1550">
                <a:extLst>
                  <a:ext uri="{FF2B5EF4-FFF2-40B4-BE49-F238E27FC236}">
                    <a16:creationId xmlns:a16="http://schemas.microsoft.com/office/drawing/2014/main" id="{9CA611A7-67F3-49B0-A979-064908B02985}"/>
                  </a:ext>
                </a:extLst>
              </p:cNvPr>
              <p:cNvSpPr/>
              <p:nvPr/>
            </p:nvSpPr>
            <p:spPr>
              <a:xfrm>
                <a:off x="4715575"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2" name="Freeform: Shape 1551">
                <a:extLst>
                  <a:ext uri="{FF2B5EF4-FFF2-40B4-BE49-F238E27FC236}">
                    <a16:creationId xmlns:a16="http://schemas.microsoft.com/office/drawing/2014/main" id="{AC41834B-65E9-406F-819E-07BA8F0AD845}"/>
                  </a:ext>
                </a:extLst>
              </p:cNvPr>
              <p:cNvSpPr/>
              <p:nvPr/>
            </p:nvSpPr>
            <p:spPr>
              <a:xfrm>
                <a:off x="4632628"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3" name="Freeform: Shape 1552">
                <a:extLst>
                  <a:ext uri="{FF2B5EF4-FFF2-40B4-BE49-F238E27FC236}">
                    <a16:creationId xmlns:a16="http://schemas.microsoft.com/office/drawing/2014/main" id="{2D712594-01EB-435A-9BCD-5B5FB89F673C}"/>
                  </a:ext>
                </a:extLst>
              </p:cNvPr>
              <p:cNvSpPr/>
              <p:nvPr/>
            </p:nvSpPr>
            <p:spPr>
              <a:xfrm>
                <a:off x="4687964"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4" name="Freeform: Shape 1553">
                <a:extLst>
                  <a:ext uri="{FF2B5EF4-FFF2-40B4-BE49-F238E27FC236}">
                    <a16:creationId xmlns:a16="http://schemas.microsoft.com/office/drawing/2014/main" id="{E1E577DE-16C0-461D-84EC-2EA02BB9042B}"/>
                  </a:ext>
                </a:extLst>
              </p:cNvPr>
              <p:cNvSpPr/>
              <p:nvPr/>
            </p:nvSpPr>
            <p:spPr>
              <a:xfrm>
                <a:off x="4521957"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5" name="Freeform: Shape 1554">
                <a:extLst>
                  <a:ext uri="{FF2B5EF4-FFF2-40B4-BE49-F238E27FC236}">
                    <a16:creationId xmlns:a16="http://schemas.microsoft.com/office/drawing/2014/main" id="{7DA87C80-EA22-4DDA-81FC-0AFA29150E7B}"/>
                  </a:ext>
                </a:extLst>
              </p:cNvPr>
              <p:cNvSpPr/>
              <p:nvPr/>
            </p:nvSpPr>
            <p:spPr>
              <a:xfrm>
                <a:off x="4577292"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6" name="Freeform: Shape 1555">
                <a:extLst>
                  <a:ext uri="{FF2B5EF4-FFF2-40B4-BE49-F238E27FC236}">
                    <a16:creationId xmlns:a16="http://schemas.microsoft.com/office/drawing/2014/main" id="{4C20676A-38BB-449C-974E-0350D1D69505}"/>
                  </a:ext>
                </a:extLst>
              </p:cNvPr>
              <p:cNvSpPr/>
              <p:nvPr/>
            </p:nvSpPr>
            <p:spPr>
              <a:xfrm>
                <a:off x="4494345"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7" name="Freeform: Shape 1556">
                <a:extLst>
                  <a:ext uri="{FF2B5EF4-FFF2-40B4-BE49-F238E27FC236}">
                    <a16:creationId xmlns:a16="http://schemas.microsoft.com/office/drawing/2014/main" id="{8B9BE726-52DB-4C12-92A1-2C0AFCDA7F46}"/>
                  </a:ext>
                </a:extLst>
              </p:cNvPr>
              <p:cNvSpPr/>
              <p:nvPr/>
            </p:nvSpPr>
            <p:spPr>
              <a:xfrm>
                <a:off x="4549113"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8" name="Freeform: Shape 1557">
                <a:extLst>
                  <a:ext uri="{FF2B5EF4-FFF2-40B4-BE49-F238E27FC236}">
                    <a16:creationId xmlns:a16="http://schemas.microsoft.com/office/drawing/2014/main" id="{3EE942DA-7C76-4DC5-8010-D823D86B9460}"/>
                  </a:ext>
                </a:extLst>
              </p:cNvPr>
              <p:cNvSpPr/>
              <p:nvPr/>
            </p:nvSpPr>
            <p:spPr>
              <a:xfrm>
                <a:off x="4604904"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9" name="Freeform: Shape 1558">
                <a:extLst>
                  <a:ext uri="{FF2B5EF4-FFF2-40B4-BE49-F238E27FC236}">
                    <a16:creationId xmlns:a16="http://schemas.microsoft.com/office/drawing/2014/main" id="{C47FE47D-70AE-41B8-8955-32CBE022264F}"/>
                  </a:ext>
                </a:extLst>
              </p:cNvPr>
              <p:cNvSpPr/>
              <p:nvPr/>
            </p:nvSpPr>
            <p:spPr>
              <a:xfrm>
                <a:off x="4521957"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0" name="Freeform: Shape 1559">
                <a:extLst>
                  <a:ext uri="{FF2B5EF4-FFF2-40B4-BE49-F238E27FC236}">
                    <a16:creationId xmlns:a16="http://schemas.microsoft.com/office/drawing/2014/main" id="{59F26D9A-6FAC-4995-9C2E-8D71F0275F5E}"/>
                  </a:ext>
                </a:extLst>
              </p:cNvPr>
              <p:cNvSpPr/>
              <p:nvPr/>
            </p:nvSpPr>
            <p:spPr>
              <a:xfrm>
                <a:off x="4577292"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1" name="Freeform: Shape 1560">
                <a:extLst>
                  <a:ext uri="{FF2B5EF4-FFF2-40B4-BE49-F238E27FC236}">
                    <a16:creationId xmlns:a16="http://schemas.microsoft.com/office/drawing/2014/main" id="{E86BC70D-1B7C-477C-A640-CC78E4EE282C}"/>
                  </a:ext>
                </a:extLst>
              </p:cNvPr>
              <p:cNvSpPr/>
              <p:nvPr/>
            </p:nvSpPr>
            <p:spPr>
              <a:xfrm>
                <a:off x="4549113"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2" name="Freeform: Shape 1561">
                <a:extLst>
                  <a:ext uri="{FF2B5EF4-FFF2-40B4-BE49-F238E27FC236}">
                    <a16:creationId xmlns:a16="http://schemas.microsoft.com/office/drawing/2014/main" id="{09B40BF8-0D37-4E64-BE2A-AC3BF0CA2702}"/>
                  </a:ext>
                </a:extLst>
              </p:cNvPr>
              <p:cNvSpPr/>
              <p:nvPr/>
            </p:nvSpPr>
            <p:spPr>
              <a:xfrm>
                <a:off x="4604904"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3" name="Freeform: Shape 1562">
                <a:extLst>
                  <a:ext uri="{FF2B5EF4-FFF2-40B4-BE49-F238E27FC236}">
                    <a16:creationId xmlns:a16="http://schemas.microsoft.com/office/drawing/2014/main" id="{C245D311-BC3B-4BCC-81D5-0342BE7D16EF}"/>
                  </a:ext>
                </a:extLst>
              </p:cNvPr>
              <p:cNvSpPr/>
              <p:nvPr/>
            </p:nvSpPr>
            <p:spPr>
              <a:xfrm>
                <a:off x="4522298" y="2795203"/>
                <a:ext cx="22043" cy="22043"/>
              </a:xfrm>
              <a:custGeom>
                <a:avLst/>
                <a:gdLst>
                  <a:gd fmla="*/ 22043 w 22043" name="connsiteX0"/>
                  <a:gd fmla="*/ 11022 h 22043" name="connsiteY0"/>
                  <a:gd fmla="*/ 11022 w 22043" name="connsiteX1"/>
                  <a:gd fmla="*/ 22044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4"/>
                      <a:pt x="11022" y="22044"/>
                    </a:cubicBezTo>
                    <a:cubicBezTo>
                      <a:pt x="4935" y="22044"/>
                      <a:pt x="0" y="17109"/>
                      <a:pt x="0" y="11022"/>
                    </a:cubicBezTo>
                    <a:cubicBezTo>
                      <a:pt x="0" y="4935"/>
                      <a:pt x="4935"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4" name="Freeform: Shape 1563">
                <a:extLst>
                  <a:ext uri="{FF2B5EF4-FFF2-40B4-BE49-F238E27FC236}">
                    <a16:creationId xmlns:a16="http://schemas.microsoft.com/office/drawing/2014/main" id="{0283EFDD-0E40-4526-8FAD-6D9253A09BB8}"/>
                  </a:ext>
                </a:extLst>
              </p:cNvPr>
              <p:cNvSpPr/>
              <p:nvPr/>
            </p:nvSpPr>
            <p:spPr>
              <a:xfrm>
                <a:off x="4577292"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5" name="Freeform: Shape 1564">
                <a:extLst>
                  <a:ext uri="{FF2B5EF4-FFF2-40B4-BE49-F238E27FC236}">
                    <a16:creationId xmlns:a16="http://schemas.microsoft.com/office/drawing/2014/main" id="{71183AEE-314C-4448-9D8F-8F2EEF776390}"/>
                  </a:ext>
                </a:extLst>
              </p:cNvPr>
              <p:cNvSpPr/>
              <p:nvPr/>
            </p:nvSpPr>
            <p:spPr>
              <a:xfrm>
                <a:off x="4466621"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6" name="Freeform: Shape 1565">
                <a:extLst>
                  <a:ext uri="{FF2B5EF4-FFF2-40B4-BE49-F238E27FC236}">
                    <a16:creationId xmlns:a16="http://schemas.microsoft.com/office/drawing/2014/main" id="{96197491-62C7-400C-91AB-8B6CAB51A96B}"/>
                  </a:ext>
                </a:extLst>
              </p:cNvPr>
              <p:cNvSpPr/>
              <p:nvPr/>
            </p:nvSpPr>
            <p:spPr>
              <a:xfrm>
                <a:off x="4439010"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7" name="Freeform: Shape 1566">
                <a:extLst>
                  <a:ext uri="{FF2B5EF4-FFF2-40B4-BE49-F238E27FC236}">
                    <a16:creationId xmlns:a16="http://schemas.microsoft.com/office/drawing/2014/main" id="{FC5912B0-A3E3-4E34-806E-F0610284A37F}"/>
                  </a:ext>
                </a:extLst>
              </p:cNvPr>
              <p:cNvSpPr/>
              <p:nvPr/>
            </p:nvSpPr>
            <p:spPr>
              <a:xfrm>
                <a:off x="4494345"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8" name="Freeform: Shape 1567">
                <a:extLst>
                  <a:ext uri="{FF2B5EF4-FFF2-40B4-BE49-F238E27FC236}">
                    <a16:creationId xmlns:a16="http://schemas.microsoft.com/office/drawing/2014/main" id="{B62C9DB5-DFDA-4957-9038-DBAE5DA158E0}"/>
                  </a:ext>
                </a:extLst>
              </p:cNvPr>
              <p:cNvSpPr/>
              <p:nvPr/>
            </p:nvSpPr>
            <p:spPr>
              <a:xfrm>
                <a:off x="4411285"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9" name="Freeform: Shape 1568">
                <a:extLst>
                  <a:ext uri="{FF2B5EF4-FFF2-40B4-BE49-F238E27FC236}">
                    <a16:creationId xmlns:a16="http://schemas.microsoft.com/office/drawing/2014/main" id="{86D05BC3-112B-4A47-9814-AB44A43B5984}"/>
                  </a:ext>
                </a:extLst>
              </p:cNvPr>
              <p:cNvSpPr/>
              <p:nvPr/>
            </p:nvSpPr>
            <p:spPr>
              <a:xfrm>
                <a:off x="4466621"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0" name="Freeform: Shape 1569">
                <a:extLst>
                  <a:ext uri="{FF2B5EF4-FFF2-40B4-BE49-F238E27FC236}">
                    <a16:creationId xmlns:a16="http://schemas.microsoft.com/office/drawing/2014/main" id="{5C088F7E-5EEF-4821-8C3A-A4E083EC645E}"/>
                  </a:ext>
                </a:extLst>
              </p:cNvPr>
              <p:cNvSpPr/>
              <p:nvPr/>
            </p:nvSpPr>
            <p:spPr>
              <a:xfrm>
                <a:off x="4328338"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1" name="Freeform: Shape 1570">
                <a:extLst>
                  <a:ext uri="{FF2B5EF4-FFF2-40B4-BE49-F238E27FC236}">
                    <a16:creationId xmlns:a16="http://schemas.microsoft.com/office/drawing/2014/main" id="{59C72E2A-D2F2-43C8-83CE-FBC62E30E1FA}"/>
                  </a:ext>
                </a:extLst>
              </p:cNvPr>
              <p:cNvSpPr/>
              <p:nvPr/>
            </p:nvSpPr>
            <p:spPr>
              <a:xfrm>
                <a:off x="4383674"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2" name="Freeform: Shape 1571">
                <a:extLst>
                  <a:ext uri="{FF2B5EF4-FFF2-40B4-BE49-F238E27FC236}">
                    <a16:creationId xmlns:a16="http://schemas.microsoft.com/office/drawing/2014/main" id="{DBA7EB18-65FC-42DA-9FF4-845495F89C67}"/>
                  </a:ext>
                </a:extLst>
              </p:cNvPr>
              <p:cNvSpPr/>
              <p:nvPr/>
            </p:nvSpPr>
            <p:spPr>
              <a:xfrm>
                <a:off x="4300613"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3" name="Freeform: Shape 1572">
                <a:extLst>
                  <a:ext uri="{FF2B5EF4-FFF2-40B4-BE49-F238E27FC236}">
                    <a16:creationId xmlns:a16="http://schemas.microsoft.com/office/drawing/2014/main" id="{9DD7C784-26A4-4BDF-8DF6-FA384CD43835}"/>
                  </a:ext>
                </a:extLst>
              </p:cNvPr>
              <p:cNvSpPr/>
              <p:nvPr/>
            </p:nvSpPr>
            <p:spPr>
              <a:xfrm>
                <a:off x="4355949"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4" name="Freeform: Shape 1573">
                <a:extLst>
                  <a:ext uri="{FF2B5EF4-FFF2-40B4-BE49-F238E27FC236}">
                    <a16:creationId xmlns:a16="http://schemas.microsoft.com/office/drawing/2014/main" id="{5D2BC169-F397-4E7F-9A71-28290601DD6A}"/>
                  </a:ext>
                </a:extLst>
              </p:cNvPr>
              <p:cNvSpPr/>
              <p:nvPr/>
            </p:nvSpPr>
            <p:spPr>
              <a:xfrm>
                <a:off x="4273002"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5" name="Freeform: Shape 1574">
                <a:extLst>
                  <a:ext uri="{FF2B5EF4-FFF2-40B4-BE49-F238E27FC236}">
                    <a16:creationId xmlns:a16="http://schemas.microsoft.com/office/drawing/2014/main" id="{D041FBE2-4125-48BB-B28E-7A511AFC7F91}"/>
                  </a:ext>
                </a:extLst>
              </p:cNvPr>
              <p:cNvSpPr/>
              <p:nvPr/>
            </p:nvSpPr>
            <p:spPr>
              <a:xfrm>
                <a:off x="4328338"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6" name="Freeform: Shape 1575">
                <a:extLst>
                  <a:ext uri="{FF2B5EF4-FFF2-40B4-BE49-F238E27FC236}">
                    <a16:creationId xmlns:a16="http://schemas.microsoft.com/office/drawing/2014/main" id="{C9979622-6AD7-4E6D-B38D-8062A1F6CAFE}"/>
                  </a:ext>
                </a:extLst>
              </p:cNvPr>
              <p:cNvSpPr/>
              <p:nvPr/>
            </p:nvSpPr>
            <p:spPr>
              <a:xfrm>
                <a:off x="4303133"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577" name="Freeform: Shape 1576">
              <a:extLst>
                <a:ext uri="{FF2B5EF4-FFF2-40B4-BE49-F238E27FC236}">
                  <a16:creationId xmlns:a16="http://schemas.microsoft.com/office/drawing/2014/main" id="{56D8241B-97B0-4AA4-8CBE-6355D1D2A9B3}"/>
                </a:ext>
              </a:extLst>
            </p:cNvPr>
            <p:cNvSpPr/>
            <p:nvPr/>
          </p:nvSpPr>
          <p:spPr>
            <a:xfrm>
              <a:off x="4257776" y="2433304"/>
              <a:ext cx="1077368" cy="841627"/>
            </a:xfrm>
            <a:custGeom>
              <a:avLst/>
              <a:gdLst>
                <a:gd fmla="*/ 962940 w 1077368" name="connsiteX0"/>
                <a:gd fmla="*/ 841576 h 841627" name="connsiteY0"/>
                <a:gd fmla="*/ 890560 w 1077368" name="connsiteX1"/>
                <a:gd fmla="*/ 841576 h 841627" name="connsiteY1"/>
                <a:gd fmla="*/ 879197 w 1077368" name="connsiteX2"/>
                <a:gd fmla="*/ 830214 h 841627" name="connsiteY2"/>
                <a:gd fmla="*/ 879197 w 1077368" name="connsiteX3"/>
                <a:gd fmla="*/ 659775 h 841627" name="connsiteY3"/>
                <a:gd fmla="*/ 809204 w 1077368" name="connsiteX4"/>
                <a:gd fmla="*/ 610688 h 841627" name="connsiteY4"/>
                <a:gd fmla="*/ 723984 w 1077368" name="connsiteX5"/>
                <a:gd fmla="*/ 596713 h 841627" name="connsiteY5"/>
                <a:gd fmla="*/ 727620 w 1077368" name="connsiteX6"/>
                <a:gd fmla="*/ 599099 h 841627" name="connsiteY6"/>
                <a:gd fmla="*/ 798296 w 1077368" name="connsiteX7"/>
                <a:gd fmla="*/ 669774 h 841627" name="connsiteY7"/>
                <a:gd fmla="*/ 798296 w 1077368" name="connsiteX8"/>
                <a:gd fmla="*/ 685455 h 841627" name="connsiteY8"/>
                <a:gd fmla="*/ 714667 w 1077368" name="connsiteX9"/>
                <a:gd fmla="*/ 769083 h 841627" name="connsiteY9"/>
                <a:gd fmla="*/ 706827 w 1077368" name="connsiteX10"/>
                <a:gd fmla="*/ 772265 h 841627" name="connsiteY10"/>
                <a:gd fmla="*/ 643537 w 1077368" name="connsiteX11"/>
                <a:gd fmla="*/ 772265 h 841627" name="connsiteY11"/>
                <a:gd fmla="*/ 635697 w 1077368" name="connsiteX12"/>
                <a:gd fmla="*/ 769083 h 841627" name="connsiteY12"/>
                <a:gd fmla="*/ 443555 w 1077368" name="connsiteX13"/>
                <a:gd fmla="*/ 576828 h 841627" name="connsiteY13"/>
                <a:gd fmla="*/ 440260 w 1077368" name="connsiteX14"/>
                <a:gd fmla="*/ 568420 h 841627" name="connsiteY14"/>
                <a:gd fmla="*/ 448555 w 1077368" name="connsiteX15"/>
                <a:gd fmla="*/ 426160 h 841627" name="connsiteY15"/>
                <a:gd fmla="*/ 425148 w 1077368" name="connsiteX16"/>
                <a:gd fmla="*/ 401276 h 841627" name="connsiteY16"/>
                <a:gd fmla="*/ 196987 w 1077368" name="connsiteX17"/>
                <a:gd fmla="*/ 401276 h 841627" name="connsiteY17"/>
                <a:gd fmla="*/ 112336 w 1077368" name="connsiteX18"/>
                <a:gd fmla="*/ 430023 h 841627" name="connsiteY18"/>
                <a:gd fmla="*/ 112336 w 1077368" name="connsiteX19"/>
                <a:gd fmla="*/ 517515 h 841627" name="connsiteY19"/>
                <a:gd fmla="*/ 100973 w 1077368" name="connsiteX20"/>
                <a:gd fmla="*/ 528878 h 841627" name="connsiteY20"/>
                <a:gd fmla="*/ 11322 w 1077368" name="connsiteX21"/>
                <a:gd fmla="*/ 528878 h 841627" name="connsiteY21"/>
                <a:gd fmla="*/ -40 w 1077368" name="connsiteX22"/>
                <a:gd fmla="*/ 517515 h 841627" name="connsiteY22"/>
                <a:gd fmla="*/ -40 w 1077368" name="connsiteX23"/>
                <a:gd fmla="*/ 391050 h 841627" name="connsiteY23"/>
                <a:gd fmla="*/ 1323 w 1077368" name="connsiteX24"/>
                <a:gd fmla="*/ 385709 h 841627" name="connsiteY24"/>
                <a:gd fmla="*/ 55295 w 1077368" name="connsiteX25"/>
                <a:gd fmla="*/ 287082 h 841627" name="connsiteY25"/>
                <a:gd fmla="*/ 65067 w 1077368" name="connsiteX26"/>
                <a:gd fmla="*/ 281401 h 841627" name="connsiteY26"/>
                <a:gd fmla="*/ 178693 w 1077368" name="connsiteX27"/>
                <a:gd fmla="*/ 281401 h 841627" name="connsiteY27"/>
                <a:gd fmla="*/ 178693 w 1077368" name="connsiteX28"/>
                <a:gd fmla="*/ 226292 h 841627" name="connsiteY28"/>
                <a:gd fmla="*/ 181307 w 1077368" name="connsiteX29"/>
                <a:gd fmla="*/ 219020 h 841627" name="connsiteY29"/>
                <a:gd fmla="*/ 314022 w 1077368" name="connsiteX30"/>
                <a:gd fmla="*/ 65397 h 841627" name="connsiteY30"/>
                <a:gd fmla="*/ 322430 w 1077368" name="connsiteX31"/>
                <a:gd fmla="*/ 61648 h 841627" name="connsiteY31"/>
                <a:gd fmla="*/ 516730 w 1077368" name="connsiteX32"/>
                <a:gd fmla="*/ 61648 h 841627" name="connsiteY32"/>
                <a:gd fmla="*/ 516730 w 1077368" name="connsiteX33"/>
                <a:gd fmla="*/ 11312 h 841627" name="connsiteY33"/>
                <a:gd fmla="*/ 528093 w 1077368" name="connsiteX34"/>
                <a:gd fmla="*/ -51 h 841627" name="connsiteY34"/>
                <a:gd fmla="*/ 613540 w 1077368" name="connsiteX35"/>
                <a:gd fmla="*/ -51 h 841627" name="connsiteY35"/>
                <a:gd fmla="*/ 620357 w 1077368" name="connsiteX36"/>
                <a:gd fmla="*/ 2221 h 841627" name="connsiteY36"/>
                <a:gd fmla="*/ 785115 w 1077368" name="connsiteX37"/>
                <a:gd fmla="*/ 129710 h 841627" name="connsiteY37"/>
                <a:gd fmla="*/ 789433 w 1077368" name="connsiteX38"/>
                <a:gd fmla="*/ 138459 h 841627" name="connsiteY38"/>
                <a:gd fmla="*/ 789433 w 1077368" name="connsiteX39"/>
                <a:gd fmla="*/ 205726 h 841627" name="connsiteY39"/>
                <a:gd fmla="*/ 852722 w 1077368" name="connsiteX40"/>
                <a:gd fmla="*/ 205726 h 841627" name="connsiteY40"/>
                <a:gd fmla="*/ 861131 w 1077368" name="connsiteX41"/>
                <a:gd fmla="*/ 209589 h 841627" name="connsiteY41"/>
                <a:gd fmla="*/ 1077020 w 1077368" name="connsiteX42"/>
                <a:gd fmla="*/ 616597 h 841627" name="connsiteY42"/>
                <a:gd fmla="*/ 1068589 w 1077368" name="connsiteX43"/>
                <a:gd fmla="*/ 630278 h 841627" name="connsiteY43"/>
                <a:gd fmla="*/ 1066339 w 1077368" name="connsiteX44"/>
                <a:gd fmla="*/ 630573 h 841627" name="connsiteY44"/>
                <a:gd fmla="*/ 1012821 w 1077368" name="connsiteX45"/>
                <a:gd fmla="*/ 630573 h 841627" name="connsiteY45"/>
                <a:gd fmla="*/ 974075 w 1077368" name="connsiteX46"/>
                <a:gd fmla="*/ 717156 h 841627" name="connsiteY46"/>
                <a:gd fmla="*/ 974075 w 1077368" name="connsiteX47"/>
                <a:gd fmla="*/ 830101 h 841627" name="connsiteY47"/>
                <a:gd fmla="*/ 962940 w 1077368" name="connsiteX48"/>
                <a:gd fmla="*/ 841576 h 841627" name="connsiteY48"/>
                <a:gd fmla="*/ 901582 w 1077368" name="connsiteX49"/>
                <a:gd fmla="*/ 819420 h 841627" name="connsiteY49"/>
                <a:gd fmla="*/ 951918 w 1077368" name="connsiteX50"/>
                <a:gd fmla="*/ 819420 h 841627" name="connsiteY50"/>
                <a:gd fmla="*/ 951918 w 1077368" name="connsiteX51"/>
                <a:gd fmla="*/ 715224 h 841627" name="connsiteY51"/>
                <a:gd fmla="*/ 952940 w 1077368" name="connsiteX52"/>
                <a:gd fmla="*/ 710680 h 841627" name="connsiteY52"/>
                <a:gd fmla="*/ 995664 w 1077368" name="connsiteX53"/>
                <a:gd fmla="*/ 615461 h 841627" name="connsiteY53"/>
                <a:gd fmla="*/ 1005663 w 1077368" name="connsiteX54"/>
                <a:gd fmla="*/ 608871 h 841627" name="connsiteY54"/>
                <a:gd fmla="*/ 1051113 w 1077368" name="connsiteX55"/>
                <a:gd fmla="*/ 608871 h 841627" name="connsiteY55"/>
                <a:gd fmla="*/ 848064 w 1077368" name="connsiteX56"/>
                <a:gd fmla="*/ 228337 h 841627" name="connsiteY56"/>
                <a:gd fmla="*/ 778638 w 1077368" name="connsiteX57"/>
                <a:gd fmla="*/ 228337 h 841627" name="connsiteY57"/>
                <a:gd fmla="*/ 767276 w 1077368" name="connsiteX58"/>
                <a:gd fmla="*/ 216974 h 841627" name="connsiteY58"/>
                <a:gd fmla="*/ 767276 w 1077368" name="connsiteX59"/>
                <a:gd fmla="*/ 144027 h 841627" name="connsiteY59"/>
                <a:gd fmla="*/ 609449 w 1077368" name="connsiteX60"/>
                <a:gd fmla="*/ 22447 h 841627" name="connsiteY60"/>
                <a:gd fmla="*/ 539001 w 1077368" name="connsiteX61"/>
                <a:gd fmla="*/ 22447 h 841627" name="connsiteY61"/>
                <a:gd fmla="*/ 539001 w 1077368" name="connsiteX62"/>
                <a:gd fmla="*/ 72897 h 841627" name="connsiteY62"/>
                <a:gd fmla="*/ 527639 w 1077368" name="connsiteX63"/>
                <a:gd fmla="*/ 84259 h 841627" name="connsiteY63"/>
                <a:gd fmla="*/ 327657 w 1077368" name="connsiteX64"/>
                <a:gd fmla="*/ 84259 h 841627" name="connsiteY64"/>
                <a:gd fmla="*/ 201986 w 1077368" name="connsiteX65"/>
                <a:gd fmla="*/ 230382 h 841627" name="connsiteY65"/>
                <a:gd fmla="*/ 201986 w 1077368" name="connsiteX66"/>
                <a:gd fmla="*/ 292422 h 841627" name="connsiteY66"/>
                <a:gd fmla="*/ 190624 w 1077368" name="connsiteX67"/>
                <a:gd fmla="*/ 303785 h 841627" name="connsiteY67"/>
                <a:gd fmla="*/ 72226 w 1077368" name="connsiteX68"/>
                <a:gd fmla="*/ 303785 h 841627" name="connsiteY68"/>
                <a:gd fmla="*/ 22798 w 1077368" name="connsiteX69"/>
                <a:gd fmla="*/ 394686 h 841627" name="connsiteY69"/>
                <a:gd fmla="*/ 22798 w 1077368" name="connsiteX70"/>
                <a:gd fmla="*/ 508312 h 841627" name="connsiteY70"/>
                <a:gd fmla="*/ 90292 w 1077368" name="connsiteX71"/>
                <a:gd fmla="*/ 508312 h 841627" name="connsiteY71"/>
                <a:gd fmla="*/ 90292 w 1077368" name="connsiteX72"/>
                <a:gd fmla="*/ 424001 h 841627" name="connsiteY72"/>
                <a:gd fmla="*/ 97791 w 1077368" name="connsiteX73"/>
                <a:gd fmla="*/ 413548 h 841627" name="connsiteY73"/>
                <a:gd fmla="*/ 191646 w 1077368" name="connsiteX74"/>
                <a:gd fmla="*/ 381732 h 841627" name="connsiteY74"/>
                <a:gd fmla="*/ 195169 w 1077368" name="connsiteX75"/>
                <a:gd fmla="*/ 381050 h 841627" name="connsiteY75"/>
                <a:gd fmla="*/ 429807 w 1077368" name="connsiteX76"/>
                <a:gd fmla="*/ 381050 h 841627" name="connsiteY76"/>
                <a:gd fmla="*/ 437874 w 1077368" name="connsiteX77"/>
                <a:gd fmla="*/ 384573 h 841627" name="connsiteY77"/>
                <a:gd fmla="*/ 467644 w 1077368" name="connsiteX78"/>
                <a:gd fmla="*/ 416502 h 841627" name="connsiteY78"/>
                <a:gd fmla="*/ 470712 w 1077368" name="connsiteX79"/>
                <a:gd fmla="*/ 424683 h 841627" name="connsiteY79"/>
                <a:gd fmla="*/ 462417 w 1077368" name="connsiteX80"/>
                <a:gd fmla="*/ 566715 h 841627" name="connsiteY80"/>
                <a:gd fmla="*/ 647855 w 1077368" name="connsiteX81"/>
                <a:gd fmla="*/ 752153 h 841627" name="connsiteY81"/>
                <a:gd fmla="*/ 702509 w 1077368" name="connsiteX82"/>
                <a:gd fmla="*/ 752153 h 841627" name="connsiteY82"/>
                <a:gd fmla="*/ 775002 w 1077368" name="connsiteX83"/>
                <a:gd fmla="*/ 679546 h 841627" name="connsiteY83"/>
                <a:gd fmla="*/ 720007 w 1077368" name="connsiteX84"/>
                <a:gd fmla="*/ 624437 h 841627" name="connsiteY84"/>
                <a:gd fmla="*/ 685919 w 1077368" name="connsiteX85"/>
                <a:gd fmla="*/ 657957 h 841627" name="connsiteY85"/>
                <a:gd fmla="*/ 670353 w 1077368" name="connsiteX86"/>
                <a:gd fmla="*/ 657957 h 841627" name="connsiteY86"/>
                <a:gd fmla="*/ 604336 w 1077368" name="connsiteX87"/>
                <a:gd fmla="*/ 591940 h 841627" name="connsiteY87"/>
                <a:gd fmla="*/ 604336 w 1077368" name="connsiteX88"/>
                <a:gd fmla="*/ 576374 h 841627" name="connsiteY88"/>
                <a:gd fmla="*/ 639787 w 1077368" name="connsiteX89"/>
                <a:gd fmla="*/ 540809 h 841627" name="connsiteY89"/>
                <a:gd fmla="*/ 655240 w 1077368" name="connsiteX90"/>
                <a:gd fmla="*/ 540809 h 841627" name="connsiteY90"/>
                <a:gd fmla="*/ 686147 w 1077368" name="connsiteX91"/>
                <a:gd fmla="*/ 570238 h 841627" name="connsiteY91"/>
                <a:gd fmla="*/ 815112 w 1077368" name="connsiteX92"/>
                <a:gd fmla="*/ 591372 h 841627" name="connsiteY92"/>
                <a:gd fmla="*/ 819657 w 1077368" name="connsiteX93"/>
                <a:gd fmla="*/ 593304 h 841627" name="connsiteY93"/>
                <a:gd fmla="*/ 896468 w 1077368" name="connsiteX94"/>
                <a:gd fmla="*/ 647163 h 841627" name="connsiteY94"/>
                <a:gd fmla="*/ 901127 w 1077368" name="connsiteX95"/>
                <a:gd fmla="*/ 656139 h 841627" name="connsiteY95"/>
                <a:gd fmla="*/ 628311 w 1077368" name="connsiteX96"/>
                <a:gd fmla="*/ 582396 h 841627" name="connsiteY96"/>
                <a:gd fmla="*/ 678647 w 1077368" name="connsiteX97"/>
                <a:gd fmla="*/ 632732 h 841627" name="connsiteY97"/>
                <a:gd fmla="*/ 712167 w 1077368" name="connsiteX98"/>
                <a:gd fmla="*/ 599326 h 841627" name="connsiteY98"/>
                <a:gd fmla="*/ 719212 w 1077368" name="connsiteX99"/>
                <a:gd fmla="*/ 596031 h 841627" name="connsiteY99"/>
                <a:gd fmla="*/ 679670 w 1077368" name="connsiteX100"/>
                <a:gd fmla="*/ 589554 h 841627" name="connsiteY100"/>
                <a:gd fmla="*/ 673875 w 1077368" name="connsiteX101"/>
                <a:gd fmla="*/ 586714 h 841627" name="connsiteY101"/>
                <a:gd fmla="*/ 648309 w 1077368" name="connsiteX102"/>
                <a:gd fmla="*/ 562397 h 841627" name="connsiteY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b="b" l="l" r="r" t="t"/>
              <a:pathLst>
                <a:path h="841627" w="1077368">
                  <a:moveTo>
                    <a:pt x="962940" y="841576"/>
                  </a:moveTo>
                  <a:lnTo>
                    <a:pt x="890560" y="841576"/>
                  </a:lnTo>
                  <a:cubicBezTo>
                    <a:pt x="884288" y="841576"/>
                    <a:pt x="879197" y="836486"/>
                    <a:pt x="879197" y="830214"/>
                  </a:cubicBezTo>
                  <a:lnTo>
                    <a:pt x="879197" y="659775"/>
                  </a:lnTo>
                  <a:lnTo>
                    <a:pt x="809204" y="610688"/>
                  </a:lnTo>
                  <a:lnTo>
                    <a:pt x="723984" y="596713"/>
                  </a:lnTo>
                  <a:cubicBezTo>
                    <a:pt x="725382" y="597178"/>
                    <a:pt x="726632" y="598008"/>
                    <a:pt x="727620" y="599099"/>
                  </a:cubicBezTo>
                  <a:lnTo>
                    <a:pt x="798296" y="669774"/>
                  </a:lnTo>
                  <a:cubicBezTo>
                    <a:pt x="802477" y="674160"/>
                    <a:pt x="802477" y="681068"/>
                    <a:pt x="798296" y="685455"/>
                  </a:cubicBezTo>
                  <a:lnTo>
                    <a:pt x="714667" y="769083"/>
                  </a:lnTo>
                  <a:cubicBezTo>
                    <a:pt x="712565" y="771117"/>
                    <a:pt x="709747" y="772253"/>
                    <a:pt x="706827" y="772265"/>
                  </a:cubicBezTo>
                  <a:lnTo>
                    <a:pt x="643537" y="772265"/>
                  </a:lnTo>
                  <a:cubicBezTo>
                    <a:pt x="640617" y="772253"/>
                    <a:pt x="637799" y="771117"/>
                    <a:pt x="635697" y="769083"/>
                  </a:cubicBezTo>
                  <a:lnTo>
                    <a:pt x="443555" y="576828"/>
                  </a:lnTo>
                  <a:cubicBezTo>
                    <a:pt x="441340" y="574601"/>
                    <a:pt x="440147" y="571556"/>
                    <a:pt x="440260" y="568420"/>
                  </a:cubicBezTo>
                  <a:lnTo>
                    <a:pt x="448555" y="426160"/>
                  </a:lnTo>
                  <a:lnTo>
                    <a:pt x="425148" y="401276"/>
                  </a:lnTo>
                  <a:lnTo>
                    <a:pt x="196987" y="401276"/>
                  </a:lnTo>
                  <a:lnTo>
                    <a:pt x="112336" y="430023"/>
                  </a:lnTo>
                  <a:lnTo>
                    <a:pt x="112336" y="517515"/>
                  </a:lnTo>
                  <a:cubicBezTo>
                    <a:pt x="112336" y="523788"/>
                    <a:pt x="107245" y="528878"/>
                    <a:pt x="100973" y="528878"/>
                  </a:cubicBezTo>
                  <a:lnTo>
                    <a:pt x="11322" y="528878"/>
                  </a:lnTo>
                  <a:cubicBezTo>
                    <a:pt x="5050" y="528878"/>
                    <a:pt x="-40" y="523788"/>
                    <a:pt x="-40" y="517515"/>
                  </a:cubicBezTo>
                  <a:lnTo>
                    <a:pt x="-40" y="391050"/>
                  </a:lnTo>
                  <a:cubicBezTo>
                    <a:pt x="-63" y="389186"/>
                    <a:pt x="414" y="387334"/>
                    <a:pt x="1323" y="385709"/>
                  </a:cubicBezTo>
                  <a:lnTo>
                    <a:pt x="55295" y="287082"/>
                  </a:lnTo>
                  <a:cubicBezTo>
                    <a:pt x="57318" y="283582"/>
                    <a:pt x="61033" y="281423"/>
                    <a:pt x="65067" y="281401"/>
                  </a:cubicBezTo>
                  <a:lnTo>
                    <a:pt x="178693" y="281401"/>
                  </a:lnTo>
                  <a:lnTo>
                    <a:pt x="178693" y="226292"/>
                  </a:lnTo>
                  <a:cubicBezTo>
                    <a:pt x="178693" y="223633"/>
                    <a:pt x="179614" y="221065"/>
                    <a:pt x="181307" y="219020"/>
                  </a:cubicBezTo>
                  <a:lnTo>
                    <a:pt x="314022" y="65397"/>
                  </a:lnTo>
                  <a:cubicBezTo>
                    <a:pt x="316169" y="63023"/>
                    <a:pt x="319226" y="61659"/>
                    <a:pt x="322430" y="61648"/>
                  </a:cubicBezTo>
                  <a:lnTo>
                    <a:pt x="516730" y="61648"/>
                  </a:lnTo>
                  <a:lnTo>
                    <a:pt x="516730" y="11312"/>
                  </a:lnTo>
                  <a:cubicBezTo>
                    <a:pt x="516730" y="5039"/>
                    <a:pt x="521821" y="-51"/>
                    <a:pt x="528093" y="-51"/>
                  </a:cubicBezTo>
                  <a:lnTo>
                    <a:pt x="613540" y="-51"/>
                  </a:lnTo>
                  <a:cubicBezTo>
                    <a:pt x="615994" y="-51"/>
                    <a:pt x="618392" y="744"/>
                    <a:pt x="620357" y="2221"/>
                  </a:cubicBezTo>
                  <a:lnTo>
                    <a:pt x="785115" y="129710"/>
                  </a:lnTo>
                  <a:cubicBezTo>
                    <a:pt x="787797" y="131823"/>
                    <a:pt x="789387" y="135039"/>
                    <a:pt x="789433" y="138459"/>
                  </a:cubicBezTo>
                  <a:lnTo>
                    <a:pt x="789433" y="205726"/>
                  </a:lnTo>
                  <a:lnTo>
                    <a:pt x="852722" y="205726"/>
                  </a:lnTo>
                  <a:cubicBezTo>
                    <a:pt x="855949" y="205760"/>
                    <a:pt x="859006" y="207169"/>
                    <a:pt x="861131" y="209589"/>
                  </a:cubicBezTo>
                  <a:cubicBezTo>
                    <a:pt x="962326" y="327612"/>
                    <a:pt x="1036069" y="466622"/>
                    <a:pt x="1077020" y="616597"/>
                  </a:cubicBezTo>
                  <a:cubicBezTo>
                    <a:pt x="1078463" y="622699"/>
                    <a:pt x="1074691" y="628823"/>
                    <a:pt x="1068589" y="630278"/>
                  </a:cubicBezTo>
                  <a:cubicBezTo>
                    <a:pt x="1067851" y="630448"/>
                    <a:pt x="1067100" y="630550"/>
                    <a:pt x="1066339" y="630573"/>
                  </a:cubicBezTo>
                  <a:lnTo>
                    <a:pt x="1012821" y="630573"/>
                  </a:lnTo>
                  <a:lnTo>
                    <a:pt x="974075" y="717156"/>
                  </a:lnTo>
                  <a:lnTo>
                    <a:pt x="974075" y="830101"/>
                  </a:lnTo>
                  <a:cubicBezTo>
                    <a:pt x="974143" y="836327"/>
                    <a:pt x="969166" y="841452"/>
                    <a:pt x="962940" y="841576"/>
                  </a:cubicBezTo>
                  <a:close/>
                  <a:moveTo>
                    <a:pt x="901582" y="819420"/>
                  </a:moveTo>
                  <a:lnTo>
                    <a:pt x="951918" y="819420"/>
                  </a:lnTo>
                  <a:lnTo>
                    <a:pt x="951918" y="715224"/>
                  </a:lnTo>
                  <a:cubicBezTo>
                    <a:pt x="951918" y="713656"/>
                    <a:pt x="952270" y="712100"/>
                    <a:pt x="952940" y="710680"/>
                  </a:cubicBezTo>
                  <a:lnTo>
                    <a:pt x="995664" y="615461"/>
                  </a:lnTo>
                  <a:cubicBezTo>
                    <a:pt x="997471" y="611541"/>
                    <a:pt x="1001345" y="608996"/>
                    <a:pt x="1005663" y="608871"/>
                  </a:cubicBezTo>
                  <a:lnTo>
                    <a:pt x="1051113" y="608871"/>
                  </a:lnTo>
                  <a:cubicBezTo>
                    <a:pt x="1011026" y="469122"/>
                    <a:pt x="941828" y="339441"/>
                    <a:pt x="848064" y="228337"/>
                  </a:cubicBezTo>
                  <a:lnTo>
                    <a:pt x="778638" y="228337"/>
                  </a:lnTo>
                  <a:cubicBezTo>
                    <a:pt x="772366" y="228337"/>
                    <a:pt x="767276" y="223247"/>
                    <a:pt x="767276" y="216974"/>
                  </a:cubicBezTo>
                  <a:lnTo>
                    <a:pt x="767276" y="144027"/>
                  </a:lnTo>
                  <a:lnTo>
                    <a:pt x="609449" y="22447"/>
                  </a:lnTo>
                  <a:lnTo>
                    <a:pt x="539001" y="22447"/>
                  </a:lnTo>
                  <a:lnTo>
                    <a:pt x="539001" y="72897"/>
                  </a:lnTo>
                  <a:cubicBezTo>
                    <a:pt x="539001" y="79169"/>
                    <a:pt x="533911" y="84259"/>
                    <a:pt x="527639" y="84259"/>
                  </a:cubicBezTo>
                  <a:lnTo>
                    <a:pt x="327657" y="84259"/>
                  </a:lnTo>
                  <a:lnTo>
                    <a:pt x="201986" y="230382"/>
                  </a:lnTo>
                  <a:lnTo>
                    <a:pt x="201986" y="292422"/>
                  </a:lnTo>
                  <a:cubicBezTo>
                    <a:pt x="201986" y="298694"/>
                    <a:pt x="196896" y="303785"/>
                    <a:pt x="190624" y="303785"/>
                  </a:cubicBezTo>
                  <a:lnTo>
                    <a:pt x="72226" y="303785"/>
                  </a:lnTo>
                  <a:lnTo>
                    <a:pt x="22798" y="394686"/>
                  </a:lnTo>
                  <a:lnTo>
                    <a:pt x="22798" y="508312"/>
                  </a:lnTo>
                  <a:lnTo>
                    <a:pt x="90292" y="508312"/>
                  </a:lnTo>
                  <a:lnTo>
                    <a:pt x="90292" y="424001"/>
                  </a:lnTo>
                  <a:cubicBezTo>
                    <a:pt x="90383" y="419297"/>
                    <a:pt x="93371" y="415150"/>
                    <a:pt x="97791" y="413548"/>
                  </a:cubicBezTo>
                  <a:lnTo>
                    <a:pt x="191646" y="381732"/>
                  </a:lnTo>
                  <a:cubicBezTo>
                    <a:pt x="192760" y="381278"/>
                    <a:pt x="193965" y="381039"/>
                    <a:pt x="195169" y="381050"/>
                  </a:cubicBezTo>
                  <a:lnTo>
                    <a:pt x="429807" y="381050"/>
                  </a:lnTo>
                  <a:cubicBezTo>
                    <a:pt x="432863" y="381096"/>
                    <a:pt x="435772" y="382357"/>
                    <a:pt x="437874" y="384573"/>
                  </a:cubicBezTo>
                  <a:lnTo>
                    <a:pt x="467644" y="416502"/>
                  </a:lnTo>
                  <a:cubicBezTo>
                    <a:pt x="469712" y="418706"/>
                    <a:pt x="470826" y="421660"/>
                    <a:pt x="470712" y="424683"/>
                  </a:cubicBezTo>
                  <a:lnTo>
                    <a:pt x="462417" y="566715"/>
                  </a:lnTo>
                  <a:lnTo>
                    <a:pt x="647855" y="752153"/>
                  </a:lnTo>
                  <a:lnTo>
                    <a:pt x="702509" y="752153"/>
                  </a:lnTo>
                  <a:lnTo>
                    <a:pt x="775002" y="679546"/>
                  </a:lnTo>
                  <a:lnTo>
                    <a:pt x="720007" y="624437"/>
                  </a:lnTo>
                  <a:lnTo>
                    <a:pt x="685919" y="657957"/>
                  </a:lnTo>
                  <a:cubicBezTo>
                    <a:pt x="681545" y="662070"/>
                    <a:pt x="674727" y="662070"/>
                    <a:pt x="670353" y="657957"/>
                  </a:cubicBezTo>
                  <a:lnTo>
                    <a:pt x="604336" y="591940"/>
                  </a:lnTo>
                  <a:cubicBezTo>
                    <a:pt x="600223" y="587566"/>
                    <a:pt x="600223" y="580748"/>
                    <a:pt x="604336" y="576374"/>
                  </a:cubicBezTo>
                  <a:lnTo>
                    <a:pt x="639787" y="540809"/>
                  </a:lnTo>
                  <a:cubicBezTo>
                    <a:pt x="644151" y="536764"/>
                    <a:pt x="650877" y="536764"/>
                    <a:pt x="655240" y="540809"/>
                  </a:cubicBezTo>
                  <a:lnTo>
                    <a:pt x="686147" y="570238"/>
                  </a:lnTo>
                  <a:lnTo>
                    <a:pt x="815112" y="591372"/>
                  </a:lnTo>
                  <a:cubicBezTo>
                    <a:pt x="816748" y="591679"/>
                    <a:pt x="818305" y="592338"/>
                    <a:pt x="819657" y="593304"/>
                  </a:cubicBezTo>
                  <a:lnTo>
                    <a:pt x="896468" y="647163"/>
                  </a:lnTo>
                  <a:cubicBezTo>
                    <a:pt x="899343" y="649265"/>
                    <a:pt x="901070" y="652582"/>
                    <a:pt x="901127" y="656139"/>
                  </a:cubicBezTo>
                  <a:close/>
                  <a:moveTo>
                    <a:pt x="628311" y="582396"/>
                  </a:moveTo>
                  <a:lnTo>
                    <a:pt x="678647" y="632732"/>
                  </a:lnTo>
                  <a:lnTo>
                    <a:pt x="712167" y="599326"/>
                  </a:lnTo>
                  <a:cubicBezTo>
                    <a:pt x="714053" y="597428"/>
                    <a:pt x="716553" y="596270"/>
                    <a:pt x="719212" y="596031"/>
                  </a:cubicBezTo>
                  <a:lnTo>
                    <a:pt x="679670" y="589554"/>
                  </a:lnTo>
                  <a:cubicBezTo>
                    <a:pt x="677500" y="589190"/>
                    <a:pt x="675489" y="588202"/>
                    <a:pt x="673875" y="586714"/>
                  </a:cubicBezTo>
                  <a:lnTo>
                    <a:pt x="648309" y="562397"/>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578" name="Graphic 3">
              <a:extLst>
                <a:ext uri="{FF2B5EF4-FFF2-40B4-BE49-F238E27FC236}">
                  <a16:creationId xmlns:a16="http://schemas.microsoft.com/office/drawing/2014/main" id="{0BA14548-F038-4C57-8B01-49C84353E03E}"/>
                </a:ext>
              </a:extLst>
            </p:cNvPr>
            <p:cNvGrpSpPr/>
            <p:nvPr/>
          </p:nvGrpSpPr>
          <p:grpSpPr>
            <a:xfrm>
              <a:off x="4300613" y="2517615"/>
              <a:ext cx="161121" cy="133737"/>
              <a:chOff x="4300613" y="2517615"/>
              <a:chExt cx="161121" cy="133737"/>
            </a:xfrm>
            <a:solidFill>
              <a:srgbClr val="271C57"/>
            </a:solidFill>
          </p:grpSpPr>
          <p:sp>
            <p:nvSpPr>
              <p:cNvPr id="1579" name="Freeform: Shape 1578">
                <a:extLst>
                  <a:ext uri="{FF2B5EF4-FFF2-40B4-BE49-F238E27FC236}">
                    <a16:creationId xmlns:a16="http://schemas.microsoft.com/office/drawing/2014/main" id="{AF1C0D2F-A332-4120-87DD-3D2F58C7B330}"/>
                  </a:ext>
                </a:extLst>
              </p:cNvPr>
              <p:cNvSpPr/>
              <p:nvPr/>
            </p:nvSpPr>
            <p:spPr>
              <a:xfrm>
                <a:off x="4383674"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0" name="Freeform: Shape 1579">
                <a:extLst>
                  <a:ext uri="{FF2B5EF4-FFF2-40B4-BE49-F238E27FC236}">
                    <a16:creationId xmlns:a16="http://schemas.microsoft.com/office/drawing/2014/main" id="{E9C2B311-4F18-47E7-BA15-C6746CC76B0F}"/>
                  </a:ext>
                </a:extLst>
              </p:cNvPr>
              <p:cNvSpPr/>
              <p:nvPr/>
            </p:nvSpPr>
            <p:spPr>
              <a:xfrm>
                <a:off x="4439010"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1" name="Freeform: Shape 1580">
                <a:extLst>
                  <a:ext uri="{FF2B5EF4-FFF2-40B4-BE49-F238E27FC236}">
                    <a16:creationId xmlns:a16="http://schemas.microsoft.com/office/drawing/2014/main" id="{A163E783-02AF-42E2-A7DC-C65986627FD8}"/>
                  </a:ext>
                </a:extLst>
              </p:cNvPr>
              <p:cNvSpPr/>
              <p:nvPr/>
            </p:nvSpPr>
            <p:spPr>
              <a:xfrm>
                <a:off x="4325812" y="2517901"/>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2" name="Freeform: Shape 1581">
                <a:extLst>
                  <a:ext uri="{FF2B5EF4-FFF2-40B4-BE49-F238E27FC236}">
                    <a16:creationId xmlns:a16="http://schemas.microsoft.com/office/drawing/2014/main" id="{135EA76D-5B73-4465-A142-993901469CD0}"/>
                  </a:ext>
                </a:extLst>
              </p:cNvPr>
              <p:cNvSpPr/>
              <p:nvPr/>
            </p:nvSpPr>
            <p:spPr>
              <a:xfrm>
                <a:off x="4300613"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3" name="Freeform: Shape 1582">
                <a:extLst>
                  <a:ext uri="{FF2B5EF4-FFF2-40B4-BE49-F238E27FC236}">
                    <a16:creationId xmlns:a16="http://schemas.microsoft.com/office/drawing/2014/main" id="{38EA915D-B2FB-4F1A-ACCE-FB453A58C7D9}"/>
                  </a:ext>
                </a:extLst>
              </p:cNvPr>
              <p:cNvSpPr/>
              <p:nvPr/>
            </p:nvSpPr>
            <p:spPr>
              <a:xfrm>
                <a:off x="4355949"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4" name="Freeform: Shape 1583">
                <a:extLst>
                  <a:ext uri="{FF2B5EF4-FFF2-40B4-BE49-F238E27FC236}">
                    <a16:creationId xmlns:a16="http://schemas.microsoft.com/office/drawing/2014/main" id="{6AB99115-11B3-41ED-8721-446C8A4A88FE}"/>
                  </a:ext>
                </a:extLst>
              </p:cNvPr>
              <p:cNvSpPr/>
              <p:nvPr/>
            </p:nvSpPr>
            <p:spPr>
              <a:xfrm>
                <a:off x="4328338"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585" name="Freeform: Shape 1584">
              <a:extLst>
                <a:ext uri="{FF2B5EF4-FFF2-40B4-BE49-F238E27FC236}">
                  <a16:creationId xmlns:a16="http://schemas.microsoft.com/office/drawing/2014/main" id="{4D2AE94B-B5D9-4EED-BAB6-002ED93E9664}"/>
                </a:ext>
              </a:extLst>
            </p:cNvPr>
            <p:cNvSpPr/>
            <p:nvPr/>
          </p:nvSpPr>
          <p:spPr>
            <a:xfrm>
              <a:off x="4287774" y="2480913"/>
              <a:ext cx="190437" cy="197595"/>
            </a:xfrm>
            <a:custGeom>
              <a:avLst/>
              <a:gdLst>
                <a:gd fmla="*/ 105404 w 190437" name="connsiteX0"/>
                <a:gd fmla="*/ 197545 h 197595" name="connsiteY0"/>
                <a:gd fmla="*/ 11321 w 190437" name="connsiteX1"/>
                <a:gd fmla="*/ 197545 h 197595" name="connsiteY1"/>
                <a:gd fmla="*/ -41 w 190437" name="connsiteX2"/>
                <a:gd fmla="*/ 186182 h 197595" name="connsiteY2"/>
                <a:gd fmla="*/ -41 w 190437" name="connsiteX3"/>
                <a:gd fmla="*/ 86873 h 197595" name="connsiteY3"/>
                <a:gd fmla="*/ 2345 w 190437" name="connsiteX4"/>
                <a:gd fmla="*/ 80055 h 197595" name="connsiteY4"/>
                <a:gd fmla="*/ 62112 w 190437" name="connsiteX5"/>
                <a:gd fmla="*/ 4267 h 197595" name="connsiteY5"/>
                <a:gd fmla="*/ 70748 w 190437" name="connsiteX6"/>
                <a:gd fmla="*/ -51 h 197595" name="connsiteY6"/>
                <a:gd fmla="*/ 179033 w 190437" name="connsiteX7"/>
                <a:gd fmla="*/ -51 h 197595" name="connsiteY7"/>
                <a:gd fmla="*/ 190396 w 190437" name="connsiteX8"/>
                <a:gd fmla="*/ 11312 h 197595" name="connsiteY8"/>
                <a:gd fmla="*/ 190396 w 190437" name="connsiteX9"/>
                <a:gd fmla="*/ 54262 h 197595" name="connsiteY9"/>
                <a:gd fmla="*/ 187101 w 190437" name="connsiteX10"/>
                <a:gd fmla="*/ 62102 h 197595" name="connsiteY10"/>
                <a:gd fmla="*/ 116312 w 190437" name="connsiteX11"/>
                <a:gd fmla="*/ 133005 h 197595" name="connsiteY11"/>
                <a:gd fmla="*/ 116312 w 190437" name="connsiteX12"/>
                <a:gd fmla="*/ 186409 h 197595" name="connsiteY12"/>
                <a:gd fmla="*/ 105404 w 190437" name="connsiteX13"/>
                <a:gd fmla="*/ 197545 h 197595" name="connsiteY13"/>
                <a:gd fmla="*/ 22684 w 190437" name="connsiteX14"/>
                <a:gd fmla="*/ 175388 h 197595" name="connsiteY14"/>
                <a:gd fmla="*/ 94382 w 190437" name="connsiteX15"/>
                <a:gd fmla="*/ 175388 h 197595" name="connsiteY15"/>
                <a:gd fmla="*/ 94382 w 190437" name="connsiteX16"/>
                <a:gd fmla="*/ 128460 h 197595" name="connsiteY16"/>
                <a:gd fmla="*/ 97677 w 190437" name="connsiteX17"/>
                <a:gd fmla="*/ 120620 h 197595" name="connsiteY17"/>
                <a:gd fmla="*/ 168466 w 190437" name="connsiteX18"/>
                <a:gd fmla="*/ 49717 h 197595" name="connsiteY18"/>
                <a:gd fmla="*/ 168466 w 190437" name="connsiteX19"/>
                <a:gd fmla="*/ 22333 h 197595" name="connsiteY19"/>
                <a:gd fmla="*/ 76656 w 190437" name="connsiteX20"/>
                <a:gd fmla="*/ 22333 h 197595" name="connsiteY20"/>
                <a:gd fmla="*/ 22684 w 190437" name="connsiteX21"/>
                <a:gd fmla="*/ 90509 h 19759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97595" w="190437">
                  <a:moveTo>
                    <a:pt x="105404" y="197545"/>
                  </a:moveTo>
                  <a:lnTo>
                    <a:pt x="11321" y="197545"/>
                  </a:lnTo>
                  <a:cubicBezTo>
                    <a:pt x="5049" y="197545"/>
                    <a:pt x="-41" y="192454"/>
                    <a:pt x="-41" y="186182"/>
                  </a:cubicBezTo>
                  <a:lnTo>
                    <a:pt x="-41" y="86873"/>
                  </a:lnTo>
                  <a:cubicBezTo>
                    <a:pt x="-7" y="84396"/>
                    <a:pt x="834" y="82010"/>
                    <a:pt x="2345" y="80055"/>
                  </a:cubicBezTo>
                  <a:lnTo>
                    <a:pt x="62112" y="4267"/>
                  </a:lnTo>
                  <a:cubicBezTo>
                    <a:pt x="64203" y="1619"/>
                    <a:pt x="67373" y="28"/>
                    <a:pt x="70748" y="-51"/>
                  </a:cubicBezTo>
                  <a:lnTo>
                    <a:pt x="179033" y="-51"/>
                  </a:lnTo>
                  <a:cubicBezTo>
                    <a:pt x="185305" y="-51"/>
                    <a:pt x="190396" y="5039"/>
                    <a:pt x="190396" y="11312"/>
                  </a:cubicBezTo>
                  <a:lnTo>
                    <a:pt x="190396" y="54262"/>
                  </a:lnTo>
                  <a:cubicBezTo>
                    <a:pt x="190430" y="57216"/>
                    <a:pt x="189237" y="60057"/>
                    <a:pt x="187101" y="62102"/>
                  </a:cubicBezTo>
                  <a:lnTo>
                    <a:pt x="116312" y="133005"/>
                  </a:lnTo>
                  <a:lnTo>
                    <a:pt x="116312" y="186409"/>
                  </a:lnTo>
                  <a:cubicBezTo>
                    <a:pt x="116198" y="192420"/>
                    <a:pt x="111415" y="197306"/>
                    <a:pt x="105404" y="197545"/>
                  </a:cubicBezTo>
                  <a:close/>
                  <a:moveTo>
                    <a:pt x="22684" y="175388"/>
                  </a:moveTo>
                  <a:lnTo>
                    <a:pt x="94382" y="175388"/>
                  </a:lnTo>
                  <a:lnTo>
                    <a:pt x="94382" y="128460"/>
                  </a:lnTo>
                  <a:cubicBezTo>
                    <a:pt x="94348" y="125506"/>
                    <a:pt x="95541" y="122665"/>
                    <a:pt x="97677" y="120620"/>
                  </a:cubicBezTo>
                  <a:lnTo>
                    <a:pt x="168466" y="49717"/>
                  </a:lnTo>
                  <a:lnTo>
                    <a:pt x="168466" y="22333"/>
                  </a:lnTo>
                  <a:lnTo>
                    <a:pt x="76656" y="22333"/>
                  </a:lnTo>
                  <a:lnTo>
                    <a:pt x="22684" y="90509"/>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586" name="Graphic 3">
              <a:extLst>
                <a:ext uri="{FF2B5EF4-FFF2-40B4-BE49-F238E27FC236}">
                  <a16:creationId xmlns:a16="http://schemas.microsoft.com/office/drawing/2014/main" id="{F5A95A57-C533-40B4-BC31-F78AD9FF9721}"/>
                </a:ext>
              </a:extLst>
            </p:cNvPr>
            <p:cNvGrpSpPr/>
            <p:nvPr/>
          </p:nvGrpSpPr>
          <p:grpSpPr>
            <a:xfrm>
              <a:off x="3443078" y="3458437"/>
              <a:ext cx="714252" cy="741977"/>
              <a:chOff x="3443078" y="3458437"/>
              <a:chExt cx="714252" cy="741977"/>
            </a:xfrm>
            <a:solidFill>
              <a:srgbClr val="271C57"/>
            </a:solidFill>
          </p:grpSpPr>
          <p:sp>
            <p:nvSpPr>
              <p:cNvPr id="1587" name="Freeform: Shape 1586">
                <a:extLst>
                  <a:ext uri="{FF2B5EF4-FFF2-40B4-BE49-F238E27FC236}">
                    <a16:creationId xmlns:a16="http://schemas.microsoft.com/office/drawing/2014/main" id="{08756D31-7BEC-46C2-8724-71B98700490E}"/>
                  </a:ext>
                </a:extLst>
              </p:cNvPr>
              <p:cNvSpPr/>
              <p:nvPr/>
            </p:nvSpPr>
            <p:spPr>
              <a:xfrm>
                <a:off x="4079384"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8" name="Freeform: Shape 1587">
                <a:extLst>
                  <a:ext uri="{FF2B5EF4-FFF2-40B4-BE49-F238E27FC236}">
                    <a16:creationId xmlns:a16="http://schemas.microsoft.com/office/drawing/2014/main" id="{39B298C4-A48C-4284-8B95-C20BE69C7D32}"/>
                  </a:ext>
                </a:extLst>
              </p:cNvPr>
              <p:cNvSpPr/>
              <p:nvPr/>
            </p:nvSpPr>
            <p:spPr>
              <a:xfrm>
                <a:off x="4134606"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9" name="Freeform: Shape 1588">
                <a:extLst>
                  <a:ext uri="{FF2B5EF4-FFF2-40B4-BE49-F238E27FC236}">
                    <a16:creationId xmlns:a16="http://schemas.microsoft.com/office/drawing/2014/main" id="{EE380BF3-CF26-4E86-BCE2-82D5934E8A01}"/>
                  </a:ext>
                </a:extLst>
              </p:cNvPr>
              <p:cNvSpPr/>
              <p:nvPr/>
            </p:nvSpPr>
            <p:spPr>
              <a:xfrm>
                <a:off x="4106995"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0" name="Freeform: Shape 1589">
                <a:extLst>
                  <a:ext uri="{FF2B5EF4-FFF2-40B4-BE49-F238E27FC236}">
                    <a16:creationId xmlns:a16="http://schemas.microsoft.com/office/drawing/2014/main" id="{A12E608D-ED19-4276-BFB3-35D1C8ADE3FB}"/>
                  </a:ext>
                </a:extLst>
              </p:cNvPr>
              <p:cNvSpPr/>
              <p:nvPr/>
            </p:nvSpPr>
            <p:spPr>
              <a:xfrm>
                <a:off x="4079384"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1" name="Freeform: Shape 1590">
                <a:extLst>
                  <a:ext uri="{FF2B5EF4-FFF2-40B4-BE49-F238E27FC236}">
                    <a16:creationId xmlns:a16="http://schemas.microsoft.com/office/drawing/2014/main" id="{B0BF74FF-2903-44D3-B17C-C5EE4B59ECB9}"/>
                  </a:ext>
                </a:extLst>
              </p:cNvPr>
              <p:cNvSpPr/>
              <p:nvPr/>
            </p:nvSpPr>
            <p:spPr>
              <a:xfrm>
                <a:off x="3968712"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2" name="Freeform: Shape 1591">
                <a:extLst>
                  <a:ext uri="{FF2B5EF4-FFF2-40B4-BE49-F238E27FC236}">
                    <a16:creationId xmlns:a16="http://schemas.microsoft.com/office/drawing/2014/main" id="{DFC3A9D0-5A76-49A9-8C18-690448EFBDEF}"/>
                  </a:ext>
                </a:extLst>
              </p:cNvPr>
              <p:cNvSpPr/>
              <p:nvPr/>
            </p:nvSpPr>
            <p:spPr>
              <a:xfrm>
                <a:off x="4024048"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3" name="Freeform: Shape 1592">
                <a:extLst>
                  <a:ext uri="{FF2B5EF4-FFF2-40B4-BE49-F238E27FC236}">
                    <a16:creationId xmlns:a16="http://schemas.microsoft.com/office/drawing/2014/main" id="{F4EB3E58-B354-4A18-A7E9-E0E193A1826D}"/>
                  </a:ext>
                </a:extLst>
              </p:cNvPr>
              <p:cNvSpPr/>
              <p:nvPr/>
            </p:nvSpPr>
            <p:spPr>
              <a:xfrm>
                <a:off x="3996323"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4" name="Freeform: Shape 1593">
                <a:extLst>
                  <a:ext uri="{FF2B5EF4-FFF2-40B4-BE49-F238E27FC236}">
                    <a16:creationId xmlns:a16="http://schemas.microsoft.com/office/drawing/2014/main" id="{7B47D557-2549-48B3-B93F-E943C78E5DA3}"/>
                  </a:ext>
                </a:extLst>
              </p:cNvPr>
              <p:cNvSpPr/>
              <p:nvPr/>
            </p:nvSpPr>
            <p:spPr>
              <a:xfrm>
                <a:off x="4051659"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5" name="Freeform: Shape 1594">
                <a:extLst>
                  <a:ext uri="{FF2B5EF4-FFF2-40B4-BE49-F238E27FC236}">
                    <a16:creationId xmlns:a16="http://schemas.microsoft.com/office/drawing/2014/main" id="{CD0923C1-BF6E-4E51-A2D0-AE16D08A883C}"/>
                  </a:ext>
                </a:extLst>
              </p:cNvPr>
              <p:cNvSpPr/>
              <p:nvPr/>
            </p:nvSpPr>
            <p:spPr>
              <a:xfrm>
                <a:off x="3968712"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6" name="Freeform: Shape 1595">
                <a:extLst>
                  <a:ext uri="{FF2B5EF4-FFF2-40B4-BE49-F238E27FC236}">
                    <a16:creationId xmlns:a16="http://schemas.microsoft.com/office/drawing/2014/main" id="{4622D735-E3AB-42B8-9219-15118FA138E5}"/>
                  </a:ext>
                </a:extLst>
              </p:cNvPr>
              <p:cNvSpPr/>
              <p:nvPr/>
            </p:nvSpPr>
            <p:spPr>
              <a:xfrm>
                <a:off x="4024048"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7" name="Freeform: Shape 1596">
                <a:extLst>
                  <a:ext uri="{FF2B5EF4-FFF2-40B4-BE49-F238E27FC236}">
                    <a16:creationId xmlns:a16="http://schemas.microsoft.com/office/drawing/2014/main" id="{B9443165-B0D9-4BE4-840A-CC5480E659BE}"/>
                  </a:ext>
                </a:extLst>
              </p:cNvPr>
              <p:cNvSpPr/>
              <p:nvPr/>
            </p:nvSpPr>
            <p:spPr>
              <a:xfrm>
                <a:off x="3998842" y="3735397"/>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8" name="Freeform: Shape 1597">
                <a:extLst>
                  <a:ext uri="{FF2B5EF4-FFF2-40B4-BE49-F238E27FC236}">
                    <a16:creationId xmlns:a16="http://schemas.microsoft.com/office/drawing/2014/main" id="{964531C1-D6B1-434C-995A-6241954FBCFC}"/>
                  </a:ext>
                </a:extLst>
              </p:cNvPr>
              <p:cNvSpPr/>
              <p:nvPr/>
            </p:nvSpPr>
            <p:spPr>
              <a:xfrm>
                <a:off x="4051659"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9" name="Freeform: Shape 1598">
                <a:extLst>
                  <a:ext uri="{FF2B5EF4-FFF2-40B4-BE49-F238E27FC236}">
                    <a16:creationId xmlns:a16="http://schemas.microsoft.com/office/drawing/2014/main" id="{63CD2FE5-9E25-42CA-BDD4-3FF6221221AD}"/>
                  </a:ext>
                </a:extLst>
              </p:cNvPr>
              <p:cNvSpPr/>
              <p:nvPr/>
            </p:nvSpPr>
            <p:spPr>
              <a:xfrm>
                <a:off x="3968712"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0" name="Freeform: Shape 1599">
                <a:extLst>
                  <a:ext uri="{FF2B5EF4-FFF2-40B4-BE49-F238E27FC236}">
                    <a16:creationId xmlns:a16="http://schemas.microsoft.com/office/drawing/2014/main" id="{8416745A-7568-42D4-984C-E02E99C98E07}"/>
                  </a:ext>
                </a:extLst>
              </p:cNvPr>
              <p:cNvSpPr/>
              <p:nvPr/>
            </p:nvSpPr>
            <p:spPr>
              <a:xfrm>
                <a:off x="3998842" y="3846069"/>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1" name="Freeform: Shape 1600">
                <a:extLst>
                  <a:ext uri="{FF2B5EF4-FFF2-40B4-BE49-F238E27FC236}">
                    <a16:creationId xmlns:a16="http://schemas.microsoft.com/office/drawing/2014/main" id="{C797E08D-2A01-4077-9205-0463B58786B5}"/>
                  </a:ext>
                </a:extLst>
              </p:cNvPr>
              <p:cNvSpPr/>
              <p:nvPr/>
            </p:nvSpPr>
            <p:spPr>
              <a:xfrm>
                <a:off x="3966186" y="3901411"/>
                <a:ext cx="22731" cy="22725"/>
              </a:xfrm>
              <a:custGeom>
                <a:avLst/>
                <a:gdLst>
                  <a:gd fmla="*/ 13847 w 22731" name="connsiteX0"/>
                  <a:gd fmla="*/ 22387 h 22725" name="connsiteY0"/>
                  <a:gd fmla="*/ 246 w 22731" name="connsiteX1"/>
                  <a:gd fmla="*/ 13831 h 22725" name="connsiteY1"/>
                  <a:gd fmla="*/ 8802 w 22731" name="connsiteX2"/>
                  <a:gd fmla="*/ 230 h 22725" name="connsiteY2"/>
                  <a:gd fmla="*/ 13847 w 22731" name="connsiteX3"/>
                  <a:gd fmla="*/ 230 h 22725" name="connsiteY3"/>
                  <a:gd fmla="*/ 22403 w 22731" name="connsiteX4"/>
                  <a:gd fmla="*/ 13831 h 22725" name="connsiteY4"/>
                  <a:gd fmla="*/ 13847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7" y="22387"/>
                    </a:moveTo>
                    <a:cubicBezTo>
                      <a:pt x="7734" y="23785"/>
                      <a:pt x="1644" y="19955"/>
                      <a:pt x="246" y="13831"/>
                    </a:cubicBezTo>
                    <a:cubicBezTo>
                      <a:pt x="-1151" y="7718"/>
                      <a:pt x="2678" y="1628"/>
                      <a:pt x="8802" y="230"/>
                    </a:cubicBezTo>
                    <a:cubicBezTo>
                      <a:pt x="10461" y="-145"/>
                      <a:pt x="12189" y="-145"/>
                      <a:pt x="13847" y="230"/>
                    </a:cubicBezTo>
                    <a:cubicBezTo>
                      <a:pt x="19961" y="1628"/>
                      <a:pt x="23801" y="7718"/>
                      <a:pt x="22403"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2" name="Freeform: Shape 1601">
                <a:extLst>
                  <a:ext uri="{FF2B5EF4-FFF2-40B4-BE49-F238E27FC236}">
                    <a16:creationId xmlns:a16="http://schemas.microsoft.com/office/drawing/2014/main" id="{4BB8CF8D-82E7-4FAE-A4CD-D747C2EC3586}"/>
                  </a:ext>
                </a:extLst>
              </p:cNvPr>
              <p:cNvSpPr/>
              <p:nvPr/>
            </p:nvSpPr>
            <p:spPr>
              <a:xfrm>
                <a:off x="3966186" y="4122755"/>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3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9" y="-145"/>
                      <a:pt x="13847" y="230"/>
                    </a:cubicBezTo>
                    <a:cubicBezTo>
                      <a:pt x="19961" y="1628"/>
                      <a:pt x="23801" y="7718"/>
                      <a:pt x="22403" y="13831"/>
                    </a:cubicBezTo>
                    <a:cubicBezTo>
                      <a:pt x="21426" y="18092"/>
                      <a:pt x="18108" y="21422"/>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3" name="Freeform: Shape 1602">
                <a:extLst>
                  <a:ext uri="{FF2B5EF4-FFF2-40B4-BE49-F238E27FC236}">
                    <a16:creationId xmlns:a16="http://schemas.microsoft.com/office/drawing/2014/main" id="{C25E7111-F2F9-44DD-BC36-54C79911B3BB}"/>
                  </a:ext>
                </a:extLst>
              </p:cNvPr>
              <p:cNvSpPr/>
              <p:nvPr/>
            </p:nvSpPr>
            <p:spPr>
              <a:xfrm>
                <a:off x="3996323" y="417769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4" name="Freeform: Shape 1603">
                <a:extLst>
                  <a:ext uri="{FF2B5EF4-FFF2-40B4-BE49-F238E27FC236}">
                    <a16:creationId xmlns:a16="http://schemas.microsoft.com/office/drawing/2014/main" id="{F7E6DA02-308A-410F-B526-DCD66C767CEC}"/>
                  </a:ext>
                </a:extLst>
              </p:cNvPr>
              <p:cNvSpPr/>
              <p:nvPr/>
            </p:nvSpPr>
            <p:spPr>
              <a:xfrm>
                <a:off x="3885651"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5" name="Freeform: Shape 1604">
                <a:extLst>
                  <a:ext uri="{FF2B5EF4-FFF2-40B4-BE49-F238E27FC236}">
                    <a16:creationId xmlns:a16="http://schemas.microsoft.com/office/drawing/2014/main" id="{65DF631B-FAD8-4323-AA54-EDF48CCD80EE}"/>
                  </a:ext>
                </a:extLst>
              </p:cNvPr>
              <p:cNvSpPr/>
              <p:nvPr/>
            </p:nvSpPr>
            <p:spPr>
              <a:xfrm>
                <a:off x="3858040"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6" name="Freeform: Shape 1605">
                <a:extLst>
                  <a:ext uri="{FF2B5EF4-FFF2-40B4-BE49-F238E27FC236}">
                    <a16:creationId xmlns:a16="http://schemas.microsoft.com/office/drawing/2014/main" id="{C41A5DF3-6FC2-4C24-A13E-CDA7761A9B1C}"/>
                  </a:ext>
                </a:extLst>
              </p:cNvPr>
              <p:cNvSpPr/>
              <p:nvPr/>
            </p:nvSpPr>
            <p:spPr>
              <a:xfrm>
                <a:off x="3913376"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7" name="Freeform: Shape 1606">
                <a:extLst>
                  <a:ext uri="{FF2B5EF4-FFF2-40B4-BE49-F238E27FC236}">
                    <a16:creationId xmlns:a16="http://schemas.microsoft.com/office/drawing/2014/main" id="{3807F7CF-ADD5-4514-B142-C49538E32A94}"/>
                  </a:ext>
                </a:extLst>
              </p:cNvPr>
              <p:cNvSpPr/>
              <p:nvPr/>
            </p:nvSpPr>
            <p:spPr>
              <a:xfrm>
                <a:off x="3885651"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8" name="Freeform: Shape 1607">
                <a:extLst>
                  <a:ext uri="{FF2B5EF4-FFF2-40B4-BE49-F238E27FC236}">
                    <a16:creationId xmlns:a16="http://schemas.microsoft.com/office/drawing/2014/main" id="{9579330B-088D-4A89-B090-FDA9A0A6CED9}"/>
                  </a:ext>
                </a:extLst>
              </p:cNvPr>
              <p:cNvSpPr/>
              <p:nvPr/>
            </p:nvSpPr>
            <p:spPr>
              <a:xfrm>
                <a:off x="3940987"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9" name="Freeform: Shape 1608">
                <a:extLst>
                  <a:ext uri="{FF2B5EF4-FFF2-40B4-BE49-F238E27FC236}">
                    <a16:creationId xmlns:a16="http://schemas.microsoft.com/office/drawing/2014/main" id="{E95A0225-5E87-4A97-AC1C-CDE3C70ACE8D}"/>
                  </a:ext>
                </a:extLst>
              </p:cNvPr>
              <p:cNvSpPr/>
              <p:nvPr/>
            </p:nvSpPr>
            <p:spPr>
              <a:xfrm>
                <a:off x="3858040"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0" name="Freeform: Shape 1609">
                <a:extLst>
                  <a:ext uri="{FF2B5EF4-FFF2-40B4-BE49-F238E27FC236}">
                    <a16:creationId xmlns:a16="http://schemas.microsoft.com/office/drawing/2014/main" id="{72131B63-117D-4DB3-9DB3-2AC2D7D32C67}"/>
                  </a:ext>
                </a:extLst>
              </p:cNvPr>
              <p:cNvSpPr/>
              <p:nvPr/>
            </p:nvSpPr>
            <p:spPr>
              <a:xfrm>
                <a:off x="3913376"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1" name="Freeform: Shape 1610">
                <a:extLst>
                  <a:ext uri="{FF2B5EF4-FFF2-40B4-BE49-F238E27FC236}">
                    <a16:creationId xmlns:a16="http://schemas.microsoft.com/office/drawing/2014/main" id="{E7D624DC-C2F7-4CB1-BED6-F3D947C50BDB}"/>
                  </a:ext>
                </a:extLst>
              </p:cNvPr>
              <p:cNvSpPr/>
              <p:nvPr/>
            </p:nvSpPr>
            <p:spPr>
              <a:xfrm>
                <a:off x="3885651"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2" name="Freeform: Shape 1611">
                <a:extLst>
                  <a:ext uri="{FF2B5EF4-FFF2-40B4-BE49-F238E27FC236}">
                    <a16:creationId xmlns:a16="http://schemas.microsoft.com/office/drawing/2014/main" id="{E193E9F3-C01B-441C-934D-54A4312BDCD1}"/>
                  </a:ext>
                </a:extLst>
              </p:cNvPr>
              <p:cNvSpPr/>
              <p:nvPr/>
            </p:nvSpPr>
            <p:spPr>
              <a:xfrm>
                <a:off x="3943506" y="3735397"/>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3" name="Freeform: Shape 1612">
                <a:extLst>
                  <a:ext uri="{FF2B5EF4-FFF2-40B4-BE49-F238E27FC236}">
                    <a16:creationId xmlns:a16="http://schemas.microsoft.com/office/drawing/2014/main" id="{A8300042-B8E8-4696-936C-648E2D5FEEED}"/>
                  </a:ext>
                </a:extLst>
              </p:cNvPr>
              <p:cNvSpPr/>
              <p:nvPr/>
            </p:nvSpPr>
            <p:spPr>
              <a:xfrm>
                <a:off x="3858040"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4" name="Freeform: Shape 1613">
                <a:extLst>
                  <a:ext uri="{FF2B5EF4-FFF2-40B4-BE49-F238E27FC236}">
                    <a16:creationId xmlns:a16="http://schemas.microsoft.com/office/drawing/2014/main" id="{C05BF033-C8B5-4EBF-9D6D-3B2EE0455231}"/>
                  </a:ext>
                </a:extLst>
              </p:cNvPr>
              <p:cNvSpPr/>
              <p:nvPr/>
            </p:nvSpPr>
            <p:spPr>
              <a:xfrm>
                <a:off x="3913376"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5" name="Freeform: Shape 1614">
                <a:extLst>
                  <a:ext uri="{FF2B5EF4-FFF2-40B4-BE49-F238E27FC236}">
                    <a16:creationId xmlns:a16="http://schemas.microsoft.com/office/drawing/2014/main" id="{33402131-294B-42FF-9471-C028A780CB3F}"/>
                  </a:ext>
                </a:extLst>
              </p:cNvPr>
              <p:cNvSpPr/>
              <p:nvPr/>
            </p:nvSpPr>
            <p:spPr>
              <a:xfrm>
                <a:off x="3830315" y="38457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6" name="Freeform: Shape 1615">
                <a:extLst>
                  <a:ext uri="{FF2B5EF4-FFF2-40B4-BE49-F238E27FC236}">
                    <a16:creationId xmlns:a16="http://schemas.microsoft.com/office/drawing/2014/main" id="{A17C9C3E-20F2-4085-B045-44585B72DE6A}"/>
                  </a:ext>
                </a:extLst>
              </p:cNvPr>
              <p:cNvSpPr/>
              <p:nvPr/>
            </p:nvSpPr>
            <p:spPr>
              <a:xfrm>
                <a:off x="3775093" y="38457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7" name="Freeform: Shape 1616">
                <a:extLst>
                  <a:ext uri="{FF2B5EF4-FFF2-40B4-BE49-F238E27FC236}">
                    <a16:creationId xmlns:a16="http://schemas.microsoft.com/office/drawing/2014/main" id="{1492AC2E-3578-43C8-A199-2499438B4044}"/>
                  </a:ext>
                </a:extLst>
              </p:cNvPr>
              <p:cNvSpPr/>
              <p:nvPr/>
            </p:nvSpPr>
            <p:spPr>
              <a:xfrm>
                <a:off x="3885651" y="38457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8" name="Freeform: Shape 1617">
                <a:extLst>
                  <a:ext uri="{FF2B5EF4-FFF2-40B4-BE49-F238E27FC236}">
                    <a16:creationId xmlns:a16="http://schemas.microsoft.com/office/drawing/2014/main" id="{80153138-DCCF-45EA-91B6-2E619B702285}"/>
                  </a:ext>
                </a:extLst>
              </p:cNvPr>
              <p:cNvSpPr/>
              <p:nvPr/>
            </p:nvSpPr>
            <p:spPr>
              <a:xfrm>
                <a:off x="3943506" y="3846069"/>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9" name="Freeform: Shape 1618">
                <a:extLst>
                  <a:ext uri="{FF2B5EF4-FFF2-40B4-BE49-F238E27FC236}">
                    <a16:creationId xmlns:a16="http://schemas.microsoft.com/office/drawing/2014/main" id="{E28F5E16-894A-46E4-8FBD-0656C2D521C4}"/>
                  </a:ext>
                </a:extLst>
              </p:cNvPr>
              <p:cNvSpPr/>
              <p:nvPr/>
            </p:nvSpPr>
            <p:spPr>
              <a:xfrm>
                <a:off x="3855513" y="3901411"/>
                <a:ext cx="22730" cy="22725"/>
              </a:xfrm>
              <a:custGeom>
                <a:avLst/>
                <a:gdLst>
                  <a:gd fmla="*/ 13849 w 22730" name="connsiteX0"/>
                  <a:gd fmla="*/ 22387 h 22725" name="connsiteY0"/>
                  <a:gd fmla="*/ 245 w 22730" name="connsiteX1"/>
                  <a:gd fmla="*/ 13831 h 22725" name="connsiteY1"/>
                  <a:gd fmla="*/ 8799 w 22730" name="connsiteX2"/>
                  <a:gd fmla="*/ 230 h 22725" name="connsiteY2"/>
                  <a:gd fmla="*/ 13849 w 22730" name="connsiteX3"/>
                  <a:gd fmla="*/ 230 h 22725" name="connsiteY3"/>
                  <a:gd fmla="*/ 22402 w 22730" name="connsiteX4"/>
                  <a:gd fmla="*/ 13831 h 22725" name="connsiteY4"/>
                  <a:gd fmla="*/ 13849 w 22730"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13849" y="22387"/>
                    </a:moveTo>
                    <a:cubicBezTo>
                      <a:pt x="7730" y="23785"/>
                      <a:pt x="1639" y="19955"/>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6"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0" name="Freeform: Shape 1619">
                <a:extLst>
                  <a:ext uri="{FF2B5EF4-FFF2-40B4-BE49-F238E27FC236}">
                    <a16:creationId xmlns:a16="http://schemas.microsoft.com/office/drawing/2014/main" id="{220FB7BC-7A74-4EAC-A2CB-1D18DB93801C}"/>
                  </a:ext>
                </a:extLst>
              </p:cNvPr>
              <p:cNvSpPr/>
              <p:nvPr/>
            </p:nvSpPr>
            <p:spPr>
              <a:xfrm>
                <a:off x="3910849" y="3901411"/>
                <a:ext cx="22730" cy="22725"/>
              </a:xfrm>
              <a:custGeom>
                <a:avLst/>
                <a:gdLst>
                  <a:gd fmla="*/ 13849 w 22730" name="connsiteX0"/>
                  <a:gd fmla="*/ 22387 h 22725" name="connsiteY0"/>
                  <a:gd fmla="*/ 245 w 22730" name="connsiteX1"/>
                  <a:gd fmla="*/ 13831 h 22725" name="connsiteY1"/>
                  <a:gd fmla="*/ 8799 w 22730" name="connsiteX2"/>
                  <a:gd fmla="*/ 230 h 22725" name="connsiteY2"/>
                  <a:gd fmla="*/ 13849 w 22730" name="connsiteX3"/>
                  <a:gd fmla="*/ 230 h 22725" name="connsiteY3"/>
                  <a:gd fmla="*/ 22402 w 22730" name="connsiteX4"/>
                  <a:gd fmla="*/ 13831 h 22725" name="connsiteY4"/>
                  <a:gd fmla="*/ 13849 w 22730"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13849" y="22387"/>
                    </a:moveTo>
                    <a:cubicBezTo>
                      <a:pt x="7730" y="23785"/>
                      <a:pt x="1639" y="19955"/>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7"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1" name="Freeform: Shape 1620">
                <a:extLst>
                  <a:ext uri="{FF2B5EF4-FFF2-40B4-BE49-F238E27FC236}">
                    <a16:creationId xmlns:a16="http://schemas.microsoft.com/office/drawing/2014/main" id="{BD64FAA9-2790-4DC9-AFD6-0410471F4E7E}"/>
                  </a:ext>
                </a:extLst>
              </p:cNvPr>
              <p:cNvSpPr/>
              <p:nvPr/>
            </p:nvSpPr>
            <p:spPr>
              <a:xfrm>
                <a:off x="3830315" y="395646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2" name="Freeform: Shape 1621">
                <a:extLst>
                  <a:ext uri="{FF2B5EF4-FFF2-40B4-BE49-F238E27FC236}">
                    <a16:creationId xmlns:a16="http://schemas.microsoft.com/office/drawing/2014/main" id="{942561F6-EE22-42B3-9442-8187E939BDE1}"/>
                  </a:ext>
                </a:extLst>
              </p:cNvPr>
              <p:cNvSpPr/>
              <p:nvPr/>
            </p:nvSpPr>
            <p:spPr>
              <a:xfrm>
                <a:off x="3885651" y="395646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3" name="Freeform: Shape 1622">
                <a:extLst>
                  <a:ext uri="{FF2B5EF4-FFF2-40B4-BE49-F238E27FC236}">
                    <a16:creationId xmlns:a16="http://schemas.microsoft.com/office/drawing/2014/main" id="{1AC4FC4F-5E9E-421E-8B6F-3F6CB1C3E196}"/>
                  </a:ext>
                </a:extLst>
              </p:cNvPr>
              <p:cNvSpPr/>
              <p:nvPr/>
            </p:nvSpPr>
            <p:spPr>
              <a:xfrm>
                <a:off x="3855513" y="4012083"/>
                <a:ext cx="22730" cy="22726"/>
              </a:xfrm>
              <a:custGeom>
                <a:avLst/>
                <a:gdLst>
                  <a:gd fmla="*/ 13849 w 22730" name="connsiteX0"/>
                  <a:gd fmla="*/ 22387 h 22726" name="connsiteY0"/>
                  <a:gd fmla="*/ 245 w 22730" name="connsiteX1"/>
                  <a:gd fmla="*/ 13831 h 22726" name="connsiteY1"/>
                  <a:gd fmla="*/ 8799 w 22730" name="connsiteX2"/>
                  <a:gd fmla="*/ 230 h 22726" name="connsiteY2"/>
                  <a:gd fmla="*/ 13849 w 22730" name="connsiteX3"/>
                  <a:gd fmla="*/ 230 h 22726" name="connsiteY3"/>
                  <a:gd fmla="*/ 22402 w 22730" name="connsiteX4"/>
                  <a:gd fmla="*/ 13831 h 22726" name="connsiteY4"/>
                  <a:gd fmla="*/ 13849 w 22730"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13849" y="22387"/>
                    </a:moveTo>
                    <a:cubicBezTo>
                      <a:pt x="7730" y="23785"/>
                      <a:pt x="1639" y="19956"/>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6" y="21422"/>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4" name="Freeform: Shape 1623">
                <a:extLst>
                  <a:ext uri="{FF2B5EF4-FFF2-40B4-BE49-F238E27FC236}">
                    <a16:creationId xmlns:a16="http://schemas.microsoft.com/office/drawing/2014/main" id="{796DF2A6-79E4-4772-BC35-09B7F0E54662}"/>
                  </a:ext>
                </a:extLst>
              </p:cNvPr>
              <p:cNvSpPr/>
              <p:nvPr/>
            </p:nvSpPr>
            <p:spPr>
              <a:xfrm>
                <a:off x="3885651" y="406713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5" name="Freeform: Shape 1624">
                <a:extLst>
                  <a:ext uri="{FF2B5EF4-FFF2-40B4-BE49-F238E27FC236}">
                    <a16:creationId xmlns:a16="http://schemas.microsoft.com/office/drawing/2014/main" id="{84748AA5-4269-461E-A9C2-D181686E01A5}"/>
                  </a:ext>
                </a:extLst>
              </p:cNvPr>
              <p:cNvSpPr/>
              <p:nvPr/>
            </p:nvSpPr>
            <p:spPr>
              <a:xfrm>
                <a:off x="3910849" y="4122755"/>
                <a:ext cx="22730" cy="22726"/>
              </a:xfrm>
              <a:custGeom>
                <a:avLst/>
                <a:gdLst>
                  <a:gd fmla="*/ 13849 w 22730" name="connsiteX0"/>
                  <a:gd fmla="*/ 22387 h 22726" name="connsiteY0"/>
                  <a:gd fmla="*/ 245 w 22730" name="connsiteX1"/>
                  <a:gd fmla="*/ 13831 h 22726" name="connsiteY1"/>
                  <a:gd fmla="*/ 8799 w 22730" name="connsiteX2"/>
                  <a:gd fmla="*/ 230 h 22726" name="connsiteY2"/>
                  <a:gd fmla="*/ 13849 w 22730" name="connsiteX3"/>
                  <a:gd fmla="*/ 230 h 22726" name="connsiteY3"/>
                  <a:gd fmla="*/ 22402 w 22730" name="connsiteX4"/>
                  <a:gd fmla="*/ 13831 h 22726" name="connsiteY4"/>
                  <a:gd fmla="*/ 13849 w 22730"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13849" y="22387"/>
                    </a:moveTo>
                    <a:cubicBezTo>
                      <a:pt x="7730" y="23785"/>
                      <a:pt x="1639" y="19956"/>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7" y="21422"/>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6" name="Freeform: Shape 1625">
                <a:extLst>
                  <a:ext uri="{FF2B5EF4-FFF2-40B4-BE49-F238E27FC236}">
                    <a16:creationId xmlns:a16="http://schemas.microsoft.com/office/drawing/2014/main" id="{96EF90A4-0C48-40D0-BBBE-D1DB50CE831D}"/>
                  </a:ext>
                </a:extLst>
              </p:cNvPr>
              <p:cNvSpPr/>
              <p:nvPr/>
            </p:nvSpPr>
            <p:spPr>
              <a:xfrm>
                <a:off x="3775093"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7" name="Freeform: Shape 1626">
                <a:extLst>
                  <a:ext uri="{FF2B5EF4-FFF2-40B4-BE49-F238E27FC236}">
                    <a16:creationId xmlns:a16="http://schemas.microsoft.com/office/drawing/2014/main" id="{82D847A1-BF76-4BC3-8315-AC091271C7D0}"/>
                  </a:ext>
                </a:extLst>
              </p:cNvPr>
              <p:cNvSpPr/>
              <p:nvPr/>
            </p:nvSpPr>
            <p:spPr>
              <a:xfrm>
                <a:off x="3830315"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8" name="Freeform: Shape 1627">
                <a:extLst>
                  <a:ext uri="{FF2B5EF4-FFF2-40B4-BE49-F238E27FC236}">
                    <a16:creationId xmlns:a16="http://schemas.microsoft.com/office/drawing/2014/main" id="{58DCEA64-8FC4-4563-9948-3FA13445B78E}"/>
                  </a:ext>
                </a:extLst>
              </p:cNvPr>
              <p:cNvSpPr/>
              <p:nvPr/>
            </p:nvSpPr>
            <p:spPr>
              <a:xfrm>
                <a:off x="3747368"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9" name="Freeform: Shape 1628">
                <a:extLst>
                  <a:ext uri="{FF2B5EF4-FFF2-40B4-BE49-F238E27FC236}">
                    <a16:creationId xmlns:a16="http://schemas.microsoft.com/office/drawing/2014/main" id="{29A5E848-9B83-406A-8078-525C2F1A9119}"/>
                  </a:ext>
                </a:extLst>
              </p:cNvPr>
              <p:cNvSpPr/>
              <p:nvPr/>
            </p:nvSpPr>
            <p:spPr>
              <a:xfrm>
                <a:off x="3802704"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0" name="Freeform: Shape 1629">
                <a:extLst>
                  <a:ext uri="{FF2B5EF4-FFF2-40B4-BE49-F238E27FC236}">
                    <a16:creationId xmlns:a16="http://schemas.microsoft.com/office/drawing/2014/main" id="{E20B0B8B-5095-4518-AAE8-6FE9E51A6D95}"/>
                  </a:ext>
                </a:extLst>
              </p:cNvPr>
              <p:cNvSpPr/>
              <p:nvPr/>
            </p:nvSpPr>
            <p:spPr>
              <a:xfrm>
                <a:off x="3775093"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1" name="Freeform: Shape 1630">
                <a:extLst>
                  <a:ext uri="{FF2B5EF4-FFF2-40B4-BE49-F238E27FC236}">
                    <a16:creationId xmlns:a16="http://schemas.microsoft.com/office/drawing/2014/main" id="{A7A1ADAD-B76D-49CE-9E2A-BB5ADDF08940}"/>
                  </a:ext>
                </a:extLst>
              </p:cNvPr>
              <p:cNvSpPr/>
              <p:nvPr/>
            </p:nvSpPr>
            <p:spPr>
              <a:xfrm>
                <a:off x="3830315"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2" name="Freeform: Shape 1631">
                <a:extLst>
                  <a:ext uri="{FF2B5EF4-FFF2-40B4-BE49-F238E27FC236}">
                    <a16:creationId xmlns:a16="http://schemas.microsoft.com/office/drawing/2014/main" id="{42C8298B-92BF-4788-8DEE-14E398545E1F}"/>
                  </a:ext>
                </a:extLst>
              </p:cNvPr>
              <p:cNvSpPr/>
              <p:nvPr/>
            </p:nvSpPr>
            <p:spPr>
              <a:xfrm>
                <a:off x="3747368"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3" name="Freeform: Shape 1632">
                <a:extLst>
                  <a:ext uri="{FF2B5EF4-FFF2-40B4-BE49-F238E27FC236}">
                    <a16:creationId xmlns:a16="http://schemas.microsoft.com/office/drawing/2014/main" id="{352FD242-81B5-4097-B4EA-B05795B8DE43}"/>
                  </a:ext>
                </a:extLst>
              </p:cNvPr>
              <p:cNvSpPr/>
              <p:nvPr/>
            </p:nvSpPr>
            <p:spPr>
              <a:xfrm>
                <a:off x="3802704"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4" name="Freeform: Shape 1633">
                <a:extLst>
                  <a:ext uri="{FF2B5EF4-FFF2-40B4-BE49-F238E27FC236}">
                    <a16:creationId xmlns:a16="http://schemas.microsoft.com/office/drawing/2014/main" id="{24B486AC-1F4E-4CCF-BD25-EDDE71F9B4E1}"/>
                  </a:ext>
                </a:extLst>
              </p:cNvPr>
              <p:cNvSpPr/>
              <p:nvPr/>
            </p:nvSpPr>
            <p:spPr>
              <a:xfrm>
                <a:off x="3719644"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5" name="Freeform: Shape 1634">
                <a:extLst>
                  <a:ext uri="{FF2B5EF4-FFF2-40B4-BE49-F238E27FC236}">
                    <a16:creationId xmlns:a16="http://schemas.microsoft.com/office/drawing/2014/main" id="{E8F3382A-7A04-4B6D-8767-FDAD3FFA5B19}"/>
                  </a:ext>
                </a:extLst>
              </p:cNvPr>
              <p:cNvSpPr/>
              <p:nvPr/>
            </p:nvSpPr>
            <p:spPr>
              <a:xfrm>
                <a:off x="3664421"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6" name="Freeform: Shape 1635">
                <a:extLst>
                  <a:ext uri="{FF2B5EF4-FFF2-40B4-BE49-F238E27FC236}">
                    <a16:creationId xmlns:a16="http://schemas.microsoft.com/office/drawing/2014/main" id="{28D3DFA2-14CB-4440-8611-7753CC4C0DBB}"/>
                  </a:ext>
                </a:extLst>
              </p:cNvPr>
              <p:cNvSpPr/>
              <p:nvPr/>
            </p:nvSpPr>
            <p:spPr>
              <a:xfrm>
                <a:off x="3775093"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7" name="Freeform: Shape 1636">
                <a:extLst>
                  <a:ext uri="{FF2B5EF4-FFF2-40B4-BE49-F238E27FC236}">
                    <a16:creationId xmlns:a16="http://schemas.microsoft.com/office/drawing/2014/main" id="{D5072D52-B682-4F9B-A947-301D26FE11C4}"/>
                  </a:ext>
                </a:extLst>
              </p:cNvPr>
              <p:cNvSpPr/>
              <p:nvPr/>
            </p:nvSpPr>
            <p:spPr>
              <a:xfrm>
                <a:off x="3830315"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8" name="Freeform: Shape 1637">
                <a:extLst>
                  <a:ext uri="{FF2B5EF4-FFF2-40B4-BE49-F238E27FC236}">
                    <a16:creationId xmlns:a16="http://schemas.microsoft.com/office/drawing/2014/main" id="{BBC7C630-AC86-4A59-9FD3-098A8970EFAA}"/>
                  </a:ext>
                </a:extLst>
              </p:cNvPr>
              <p:cNvSpPr/>
              <p:nvPr/>
            </p:nvSpPr>
            <p:spPr>
              <a:xfrm>
                <a:off x="3747368"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9" name="Freeform: Shape 1638">
                <a:extLst>
                  <a:ext uri="{FF2B5EF4-FFF2-40B4-BE49-F238E27FC236}">
                    <a16:creationId xmlns:a16="http://schemas.microsoft.com/office/drawing/2014/main" id="{B1585C50-E7BF-46F8-86AD-EF860D427796}"/>
                  </a:ext>
                </a:extLst>
              </p:cNvPr>
              <p:cNvSpPr/>
              <p:nvPr/>
            </p:nvSpPr>
            <p:spPr>
              <a:xfrm>
                <a:off x="3802704"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0" name="Freeform: Shape 1639">
                <a:extLst>
                  <a:ext uri="{FF2B5EF4-FFF2-40B4-BE49-F238E27FC236}">
                    <a16:creationId xmlns:a16="http://schemas.microsoft.com/office/drawing/2014/main" id="{69587FC8-0E10-4C8A-A56B-E739A11DE9D0}"/>
                  </a:ext>
                </a:extLst>
              </p:cNvPr>
              <p:cNvSpPr/>
              <p:nvPr/>
            </p:nvSpPr>
            <p:spPr>
              <a:xfrm>
                <a:off x="3636697"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1" name="Freeform: Shape 1640">
                <a:extLst>
                  <a:ext uri="{FF2B5EF4-FFF2-40B4-BE49-F238E27FC236}">
                    <a16:creationId xmlns:a16="http://schemas.microsoft.com/office/drawing/2014/main" id="{8AEB6571-A8D2-47DC-A331-13AC3C0151BC}"/>
                  </a:ext>
                </a:extLst>
              </p:cNvPr>
              <p:cNvSpPr/>
              <p:nvPr/>
            </p:nvSpPr>
            <p:spPr>
              <a:xfrm>
                <a:off x="3692033"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2" name="Freeform: Shape 1641">
                <a:extLst>
                  <a:ext uri="{FF2B5EF4-FFF2-40B4-BE49-F238E27FC236}">
                    <a16:creationId xmlns:a16="http://schemas.microsoft.com/office/drawing/2014/main" id="{157C83A1-A297-48EC-BF8A-E59B453424BD}"/>
                  </a:ext>
                </a:extLst>
              </p:cNvPr>
              <p:cNvSpPr/>
              <p:nvPr/>
            </p:nvSpPr>
            <p:spPr>
              <a:xfrm>
                <a:off x="3664421"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3" name="Freeform: Shape 1642">
                <a:extLst>
                  <a:ext uri="{FF2B5EF4-FFF2-40B4-BE49-F238E27FC236}">
                    <a16:creationId xmlns:a16="http://schemas.microsoft.com/office/drawing/2014/main" id="{6F494F44-5A49-41A1-AE73-47622AA056B5}"/>
                  </a:ext>
                </a:extLst>
              </p:cNvPr>
              <p:cNvSpPr/>
              <p:nvPr/>
            </p:nvSpPr>
            <p:spPr>
              <a:xfrm>
                <a:off x="3719644"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4" name="Freeform: Shape 1643">
                <a:extLst>
                  <a:ext uri="{FF2B5EF4-FFF2-40B4-BE49-F238E27FC236}">
                    <a16:creationId xmlns:a16="http://schemas.microsoft.com/office/drawing/2014/main" id="{74868DE0-18D3-4A41-82C4-D23508B67664}"/>
                  </a:ext>
                </a:extLst>
              </p:cNvPr>
              <p:cNvSpPr/>
              <p:nvPr/>
            </p:nvSpPr>
            <p:spPr>
              <a:xfrm>
                <a:off x="3636697"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5" name="Freeform: Shape 1644">
                <a:extLst>
                  <a:ext uri="{FF2B5EF4-FFF2-40B4-BE49-F238E27FC236}">
                    <a16:creationId xmlns:a16="http://schemas.microsoft.com/office/drawing/2014/main" id="{F797BF82-AAA4-4400-B528-79931CCA21D8}"/>
                  </a:ext>
                </a:extLst>
              </p:cNvPr>
              <p:cNvSpPr/>
              <p:nvPr/>
            </p:nvSpPr>
            <p:spPr>
              <a:xfrm>
                <a:off x="3692033"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6" name="Freeform: Shape 1645">
                <a:extLst>
                  <a:ext uri="{FF2B5EF4-FFF2-40B4-BE49-F238E27FC236}">
                    <a16:creationId xmlns:a16="http://schemas.microsoft.com/office/drawing/2014/main" id="{6FFD4BCF-05F1-4476-86A8-442A744B4FBC}"/>
                  </a:ext>
                </a:extLst>
              </p:cNvPr>
              <p:cNvSpPr/>
              <p:nvPr/>
            </p:nvSpPr>
            <p:spPr>
              <a:xfrm>
                <a:off x="3664421"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7" name="Freeform: Shape 1646">
                <a:extLst>
                  <a:ext uri="{FF2B5EF4-FFF2-40B4-BE49-F238E27FC236}">
                    <a16:creationId xmlns:a16="http://schemas.microsoft.com/office/drawing/2014/main" id="{3407B09A-B701-4169-8077-7F218172406F}"/>
                  </a:ext>
                </a:extLst>
              </p:cNvPr>
              <p:cNvSpPr/>
              <p:nvPr/>
            </p:nvSpPr>
            <p:spPr>
              <a:xfrm>
                <a:off x="3719644"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8" name="Freeform: Shape 1647">
                <a:extLst>
                  <a:ext uri="{FF2B5EF4-FFF2-40B4-BE49-F238E27FC236}">
                    <a16:creationId xmlns:a16="http://schemas.microsoft.com/office/drawing/2014/main" id="{7B6D2797-5D30-4A8D-A933-10068A4F54F1}"/>
                  </a:ext>
                </a:extLst>
              </p:cNvPr>
              <p:cNvSpPr/>
              <p:nvPr/>
            </p:nvSpPr>
            <p:spPr>
              <a:xfrm>
                <a:off x="3639219" y="3680061"/>
                <a:ext cx="22730" cy="22725"/>
              </a:xfrm>
              <a:custGeom>
                <a:avLst/>
                <a:gdLst>
                  <a:gd fmla="*/ 8799 w 22730" name="connsiteX0"/>
                  <a:gd fmla="*/ 22394 h 22725" name="connsiteY0"/>
                  <a:gd fmla="*/ 245 w 22730" name="connsiteX1"/>
                  <a:gd fmla="*/ 8793 h 22725" name="connsiteY1"/>
                  <a:gd fmla="*/ 8799 w 22730" name="connsiteX2"/>
                  <a:gd fmla="*/ 237 h 22725" name="connsiteY2"/>
                  <a:gd fmla="*/ 22402 w 22730" name="connsiteX3"/>
                  <a:gd fmla="*/ 8793 h 22725" name="connsiteY3"/>
                  <a:gd fmla="*/ 13849 w 22730" name="connsiteX4"/>
                  <a:gd fmla="*/ 22394 h 22725" name="connsiteY4"/>
                  <a:gd fmla="*/ 8799 w 22730"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8799" y="22394"/>
                    </a:moveTo>
                    <a:cubicBezTo>
                      <a:pt x="2680" y="20996"/>
                      <a:pt x="-1149" y="14906"/>
                      <a:pt x="245" y="8793"/>
                    </a:cubicBezTo>
                    <a:cubicBezTo>
                      <a:pt x="1216" y="4532"/>
                      <a:pt x="4540" y="1203"/>
                      <a:pt x="8799" y="237"/>
                    </a:cubicBezTo>
                    <a:cubicBezTo>
                      <a:pt x="14918" y="-1161"/>
                      <a:pt x="21008" y="2668"/>
                      <a:pt x="22402" y="8793"/>
                    </a:cubicBezTo>
                    <a:cubicBezTo>
                      <a:pt x="23796"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9" name="Freeform: Shape 1648">
                <a:extLst>
                  <a:ext uri="{FF2B5EF4-FFF2-40B4-BE49-F238E27FC236}">
                    <a16:creationId xmlns:a16="http://schemas.microsoft.com/office/drawing/2014/main" id="{5FBB8844-E939-475D-8733-54902CD2579D}"/>
                  </a:ext>
                </a:extLst>
              </p:cNvPr>
              <p:cNvSpPr/>
              <p:nvPr/>
            </p:nvSpPr>
            <p:spPr>
              <a:xfrm>
                <a:off x="3694555" y="3680061"/>
                <a:ext cx="22730" cy="22725"/>
              </a:xfrm>
              <a:custGeom>
                <a:avLst/>
                <a:gdLst>
                  <a:gd fmla="*/ 8799 w 22730" name="connsiteX0"/>
                  <a:gd fmla="*/ 22394 h 22725" name="connsiteY0"/>
                  <a:gd fmla="*/ 245 w 22730" name="connsiteX1"/>
                  <a:gd fmla="*/ 8793 h 22725" name="connsiteY1"/>
                  <a:gd fmla="*/ 8799 w 22730" name="connsiteX2"/>
                  <a:gd fmla="*/ 237 h 22725" name="connsiteY2"/>
                  <a:gd fmla="*/ 22402 w 22730" name="connsiteX3"/>
                  <a:gd fmla="*/ 8793 h 22725" name="connsiteY3"/>
                  <a:gd fmla="*/ 13848 w 22730" name="connsiteX4"/>
                  <a:gd fmla="*/ 22394 h 22725" name="connsiteY4"/>
                  <a:gd fmla="*/ 8799 w 22730"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8799" y="22394"/>
                    </a:moveTo>
                    <a:cubicBezTo>
                      <a:pt x="2680" y="20996"/>
                      <a:pt x="-1149" y="14906"/>
                      <a:pt x="245" y="8793"/>
                    </a:cubicBezTo>
                    <a:cubicBezTo>
                      <a:pt x="1216" y="4532"/>
                      <a:pt x="4541" y="1203"/>
                      <a:pt x="8799" y="237"/>
                    </a:cubicBezTo>
                    <a:cubicBezTo>
                      <a:pt x="14918" y="-1161"/>
                      <a:pt x="21008" y="2668"/>
                      <a:pt x="22402" y="8793"/>
                    </a:cubicBezTo>
                    <a:cubicBezTo>
                      <a:pt x="23796" y="14906"/>
                      <a:pt x="19967" y="20996"/>
                      <a:pt x="13848"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0" name="Freeform: Shape 1649">
                <a:extLst>
                  <a:ext uri="{FF2B5EF4-FFF2-40B4-BE49-F238E27FC236}">
                    <a16:creationId xmlns:a16="http://schemas.microsoft.com/office/drawing/2014/main" id="{DEACB426-17AB-4F5C-9ED1-FAD963F40007}"/>
                  </a:ext>
                </a:extLst>
              </p:cNvPr>
              <p:cNvSpPr/>
              <p:nvPr/>
            </p:nvSpPr>
            <p:spPr>
              <a:xfrm>
                <a:off x="3526480"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1" name="Freeform: Shape 1650">
                <a:extLst>
                  <a:ext uri="{FF2B5EF4-FFF2-40B4-BE49-F238E27FC236}">
                    <a16:creationId xmlns:a16="http://schemas.microsoft.com/office/drawing/2014/main" id="{0AF9A428-474C-45D4-A378-2DC266801092}"/>
                  </a:ext>
                </a:extLst>
              </p:cNvPr>
              <p:cNvSpPr/>
              <p:nvPr/>
            </p:nvSpPr>
            <p:spPr>
              <a:xfrm>
                <a:off x="3581361"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2" name="Freeform: Shape 1651">
                <a:extLst>
                  <a:ext uri="{FF2B5EF4-FFF2-40B4-BE49-F238E27FC236}">
                    <a16:creationId xmlns:a16="http://schemas.microsoft.com/office/drawing/2014/main" id="{C6E37F83-040F-44FF-A419-1945AA606C92}"/>
                  </a:ext>
                </a:extLst>
              </p:cNvPr>
              <p:cNvSpPr/>
              <p:nvPr/>
            </p:nvSpPr>
            <p:spPr>
              <a:xfrm>
                <a:off x="3553750"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3" name="Freeform: Shape 1652">
                <a:extLst>
                  <a:ext uri="{FF2B5EF4-FFF2-40B4-BE49-F238E27FC236}">
                    <a16:creationId xmlns:a16="http://schemas.microsoft.com/office/drawing/2014/main" id="{77070884-C7BB-4E3D-B85C-18BDE94A3E50}"/>
                  </a:ext>
                </a:extLst>
              </p:cNvPr>
              <p:cNvSpPr/>
              <p:nvPr/>
            </p:nvSpPr>
            <p:spPr>
              <a:xfrm>
                <a:off x="3609086"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4" name="Freeform: Shape 1653">
                <a:extLst>
                  <a:ext uri="{FF2B5EF4-FFF2-40B4-BE49-F238E27FC236}">
                    <a16:creationId xmlns:a16="http://schemas.microsoft.com/office/drawing/2014/main" id="{5CA1CB16-D55A-4886-91E0-5EDA9911B33A}"/>
                  </a:ext>
                </a:extLst>
              </p:cNvPr>
              <p:cNvSpPr/>
              <p:nvPr/>
            </p:nvSpPr>
            <p:spPr>
              <a:xfrm>
                <a:off x="3526480"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5" name="Freeform: Shape 1654">
                <a:extLst>
                  <a:ext uri="{FF2B5EF4-FFF2-40B4-BE49-F238E27FC236}">
                    <a16:creationId xmlns:a16="http://schemas.microsoft.com/office/drawing/2014/main" id="{A4EA4FC7-0C11-4819-AB71-2E597C91D22D}"/>
                  </a:ext>
                </a:extLst>
              </p:cNvPr>
              <p:cNvSpPr/>
              <p:nvPr/>
            </p:nvSpPr>
            <p:spPr>
              <a:xfrm>
                <a:off x="3581361"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6" name="Freeform: Shape 1655">
                <a:extLst>
                  <a:ext uri="{FF2B5EF4-FFF2-40B4-BE49-F238E27FC236}">
                    <a16:creationId xmlns:a16="http://schemas.microsoft.com/office/drawing/2014/main" id="{A40D1458-B4B2-4BBC-B761-C3A3FD010087}"/>
                  </a:ext>
                </a:extLst>
              </p:cNvPr>
              <p:cNvSpPr/>
              <p:nvPr/>
            </p:nvSpPr>
            <p:spPr>
              <a:xfrm>
                <a:off x="3553750"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7" name="Freeform: Shape 1656">
                <a:extLst>
                  <a:ext uri="{FF2B5EF4-FFF2-40B4-BE49-F238E27FC236}">
                    <a16:creationId xmlns:a16="http://schemas.microsoft.com/office/drawing/2014/main" id="{B23470F4-EE2F-4DD9-BFA6-20B4E99A6F9F}"/>
                  </a:ext>
                </a:extLst>
              </p:cNvPr>
              <p:cNvSpPr/>
              <p:nvPr/>
            </p:nvSpPr>
            <p:spPr>
              <a:xfrm>
                <a:off x="3609086"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8" name="Freeform: Shape 1657">
                <a:extLst>
                  <a:ext uri="{FF2B5EF4-FFF2-40B4-BE49-F238E27FC236}">
                    <a16:creationId xmlns:a16="http://schemas.microsoft.com/office/drawing/2014/main" id="{DED2D14C-FA4B-4D23-9AB3-83CC2E3E7048}"/>
                  </a:ext>
                </a:extLst>
              </p:cNvPr>
              <p:cNvSpPr/>
              <p:nvPr/>
            </p:nvSpPr>
            <p:spPr>
              <a:xfrm>
                <a:off x="3529002" y="3680061"/>
                <a:ext cx="22730" cy="22725"/>
              </a:xfrm>
              <a:custGeom>
                <a:avLst/>
                <a:gdLst>
                  <a:gd fmla="*/ 8799 w 22730" name="connsiteX0"/>
                  <a:gd fmla="*/ 22394 h 22725" name="connsiteY0"/>
                  <a:gd fmla="*/ 245 w 22730" name="connsiteX1"/>
                  <a:gd fmla="*/ 8793 h 22725" name="connsiteY1"/>
                  <a:gd fmla="*/ 8799 w 22730" name="connsiteX2"/>
                  <a:gd fmla="*/ 237 h 22725" name="connsiteY2"/>
                  <a:gd fmla="*/ 22402 w 22730" name="connsiteX3"/>
                  <a:gd fmla="*/ 8793 h 22725" name="connsiteY3"/>
                  <a:gd fmla="*/ 13849 w 22730" name="connsiteX4"/>
                  <a:gd fmla="*/ 22394 h 22725" name="connsiteY4"/>
                  <a:gd fmla="*/ 8799 w 22730"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8799" y="22394"/>
                    </a:moveTo>
                    <a:cubicBezTo>
                      <a:pt x="2680" y="20996"/>
                      <a:pt x="-1149" y="14906"/>
                      <a:pt x="245" y="8793"/>
                    </a:cubicBezTo>
                    <a:cubicBezTo>
                      <a:pt x="1216" y="4532"/>
                      <a:pt x="4541" y="1203"/>
                      <a:pt x="8799" y="237"/>
                    </a:cubicBezTo>
                    <a:cubicBezTo>
                      <a:pt x="14918" y="-1161"/>
                      <a:pt x="21008" y="2668"/>
                      <a:pt x="22402" y="8793"/>
                    </a:cubicBezTo>
                    <a:cubicBezTo>
                      <a:pt x="23797"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9" name="Freeform: Shape 1658">
                <a:extLst>
                  <a:ext uri="{FF2B5EF4-FFF2-40B4-BE49-F238E27FC236}">
                    <a16:creationId xmlns:a16="http://schemas.microsoft.com/office/drawing/2014/main" id="{446508CF-6A76-443B-9704-201CE16F2EB7}"/>
                  </a:ext>
                </a:extLst>
              </p:cNvPr>
              <p:cNvSpPr/>
              <p:nvPr/>
            </p:nvSpPr>
            <p:spPr>
              <a:xfrm>
                <a:off x="3583883" y="3680061"/>
                <a:ext cx="22730" cy="22725"/>
              </a:xfrm>
              <a:custGeom>
                <a:avLst/>
                <a:gdLst>
                  <a:gd fmla="*/ 8799 w 22730" name="connsiteX0"/>
                  <a:gd fmla="*/ 22394 h 22725" name="connsiteY0"/>
                  <a:gd fmla="*/ 245 w 22730" name="connsiteX1"/>
                  <a:gd fmla="*/ 8793 h 22725" name="connsiteY1"/>
                  <a:gd fmla="*/ 8799 w 22730" name="connsiteX2"/>
                  <a:gd fmla="*/ 237 h 22725" name="connsiteY2"/>
                  <a:gd fmla="*/ 22402 w 22730" name="connsiteX3"/>
                  <a:gd fmla="*/ 8793 h 22725" name="connsiteY3"/>
                  <a:gd fmla="*/ 13849 w 22730" name="connsiteX4"/>
                  <a:gd fmla="*/ 22394 h 22725" name="connsiteY4"/>
                  <a:gd fmla="*/ 8799 w 22730"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8799" y="22394"/>
                    </a:moveTo>
                    <a:cubicBezTo>
                      <a:pt x="2680" y="20996"/>
                      <a:pt x="-1149" y="14906"/>
                      <a:pt x="245" y="8793"/>
                    </a:cubicBezTo>
                    <a:cubicBezTo>
                      <a:pt x="1216" y="4532"/>
                      <a:pt x="4541" y="1203"/>
                      <a:pt x="8799" y="237"/>
                    </a:cubicBezTo>
                    <a:cubicBezTo>
                      <a:pt x="14918" y="-1161"/>
                      <a:pt x="21008" y="2668"/>
                      <a:pt x="22402" y="8793"/>
                    </a:cubicBezTo>
                    <a:cubicBezTo>
                      <a:pt x="23797" y="14906"/>
                      <a:pt x="19967" y="20996"/>
                      <a:pt x="13849" y="22394"/>
                    </a:cubicBezTo>
                    <a:cubicBezTo>
                      <a:pt x="12187"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0" name="Freeform: Shape 1659">
                <a:extLst>
                  <a:ext uri="{FF2B5EF4-FFF2-40B4-BE49-F238E27FC236}">
                    <a16:creationId xmlns:a16="http://schemas.microsoft.com/office/drawing/2014/main" id="{07E12ED7-B898-41C7-89B5-B9328681CCEA}"/>
                  </a:ext>
                </a:extLst>
              </p:cNvPr>
              <p:cNvSpPr/>
              <p:nvPr/>
            </p:nvSpPr>
            <p:spPr>
              <a:xfrm>
                <a:off x="3470689"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1" name="Freeform: Shape 1660">
                <a:extLst>
                  <a:ext uri="{FF2B5EF4-FFF2-40B4-BE49-F238E27FC236}">
                    <a16:creationId xmlns:a16="http://schemas.microsoft.com/office/drawing/2014/main" id="{A50D5D40-CB98-4056-B8CE-C42EF5C93E67}"/>
                  </a:ext>
                </a:extLst>
              </p:cNvPr>
              <p:cNvSpPr/>
              <p:nvPr/>
            </p:nvSpPr>
            <p:spPr>
              <a:xfrm>
                <a:off x="3443078"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2" name="Freeform: Shape 1661">
                <a:extLst>
                  <a:ext uri="{FF2B5EF4-FFF2-40B4-BE49-F238E27FC236}">
                    <a16:creationId xmlns:a16="http://schemas.microsoft.com/office/drawing/2014/main" id="{427EB90A-F6EB-4F69-9D95-F52636952BBF}"/>
                  </a:ext>
                </a:extLst>
              </p:cNvPr>
              <p:cNvSpPr/>
              <p:nvPr/>
            </p:nvSpPr>
            <p:spPr>
              <a:xfrm>
                <a:off x="3498414"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3" name="Freeform: Shape 1662">
                <a:extLst>
                  <a:ext uri="{FF2B5EF4-FFF2-40B4-BE49-F238E27FC236}">
                    <a16:creationId xmlns:a16="http://schemas.microsoft.com/office/drawing/2014/main" id="{99B0263E-BB17-4C00-8E39-2B54A5D87185}"/>
                  </a:ext>
                </a:extLst>
              </p:cNvPr>
              <p:cNvSpPr/>
              <p:nvPr/>
            </p:nvSpPr>
            <p:spPr>
              <a:xfrm>
                <a:off x="3470689"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4" name="Freeform: Shape 1663">
                <a:extLst>
                  <a:ext uri="{FF2B5EF4-FFF2-40B4-BE49-F238E27FC236}">
                    <a16:creationId xmlns:a16="http://schemas.microsoft.com/office/drawing/2014/main" id="{BA13BAF1-049B-47AD-BBA5-011BDB4F44CF}"/>
                  </a:ext>
                </a:extLst>
              </p:cNvPr>
              <p:cNvSpPr/>
              <p:nvPr/>
            </p:nvSpPr>
            <p:spPr>
              <a:xfrm>
                <a:off x="3443078"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5" name="Freeform: Shape 1664">
                <a:extLst>
                  <a:ext uri="{FF2B5EF4-FFF2-40B4-BE49-F238E27FC236}">
                    <a16:creationId xmlns:a16="http://schemas.microsoft.com/office/drawing/2014/main" id="{729E725A-78D5-4390-A221-2D23C9B53F35}"/>
                  </a:ext>
                </a:extLst>
              </p:cNvPr>
              <p:cNvSpPr/>
              <p:nvPr/>
            </p:nvSpPr>
            <p:spPr>
              <a:xfrm>
                <a:off x="3498414"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666" name="Freeform: Shape 1665">
              <a:extLst>
                <a:ext uri="{FF2B5EF4-FFF2-40B4-BE49-F238E27FC236}">
                  <a16:creationId xmlns:a16="http://schemas.microsoft.com/office/drawing/2014/main" id="{0649495B-9105-4A48-987E-09046882AE40}"/>
                </a:ext>
              </a:extLst>
            </p:cNvPr>
            <p:cNvSpPr/>
            <p:nvPr/>
          </p:nvSpPr>
          <p:spPr>
            <a:xfrm>
              <a:off x="3418193" y="3422873"/>
              <a:ext cx="755954" cy="794699"/>
            </a:xfrm>
            <a:custGeom>
              <a:avLst/>
              <a:gdLst>
                <a:gd fmla="*/ 611608 w 755954" name="connsiteX0"/>
                <a:gd fmla="*/ 794649 h 794699" name="connsiteY0"/>
                <a:gd fmla="*/ 556954 w 755954" name="connsiteX1"/>
                <a:gd fmla="*/ 794649 h 794699" name="connsiteY1"/>
                <a:gd fmla="*/ 549114 w 755954" name="connsiteX2"/>
                <a:gd fmla="*/ 791354 h 794699" name="connsiteY2"/>
                <a:gd fmla="*/ 390037 w 755954" name="connsiteX3"/>
                <a:gd fmla="*/ 632277 h 794699" name="connsiteY3"/>
                <a:gd fmla="*/ 386856 w 755954" name="connsiteX4"/>
                <a:gd fmla="*/ 624437 h 794699" name="connsiteY4"/>
                <a:gd fmla="*/ 386856 w 755954" name="connsiteX5"/>
                <a:gd fmla="*/ 489790 h 794699" name="connsiteY5"/>
                <a:gd fmla="*/ 214258 w 755954" name="connsiteX6"/>
                <a:gd fmla="*/ 317193 h 794699" name="connsiteY6"/>
                <a:gd fmla="*/ 113358 w 755954" name="connsiteX7"/>
                <a:gd fmla="*/ 317193 h 794699" name="connsiteY7"/>
                <a:gd fmla="*/ 105518 w 755954" name="connsiteX8"/>
                <a:gd fmla="*/ 313897 h 794699" name="connsiteY8"/>
                <a:gd fmla="*/ 3255 w 755954" name="connsiteX9"/>
                <a:gd fmla="*/ 211634 h 794699" name="connsiteY9"/>
                <a:gd fmla="*/ -41 w 755954" name="connsiteX10"/>
                <a:gd fmla="*/ 203794 h 794699" name="connsiteY10"/>
                <a:gd fmla="*/ -41 w 755954" name="connsiteX11"/>
                <a:gd fmla="*/ 11312 h 794699" name="connsiteY11"/>
                <a:gd fmla="*/ 11322 w 755954" name="connsiteX12"/>
                <a:gd fmla="*/ -51 h 794699" name="connsiteY12"/>
                <a:gd fmla="*/ 279707 w 755954" name="connsiteX13"/>
                <a:gd fmla="*/ -51 h 794699" name="connsiteY13"/>
                <a:gd fmla="*/ 287547 w 755954" name="connsiteX14"/>
                <a:gd fmla="*/ 3244 h 794699" name="connsiteY14"/>
                <a:gd fmla="*/ 339928 w 755954" name="connsiteX15"/>
                <a:gd fmla="*/ 55626 h 794699" name="connsiteY15"/>
                <a:gd fmla="*/ 476279 w 755954" name="connsiteX16"/>
                <a:gd fmla="*/ 55626 h 794699" name="connsiteY16"/>
                <a:gd fmla="*/ 484574 w 755954" name="connsiteX17"/>
                <a:gd fmla="*/ 59375 h 794699" name="connsiteY17"/>
                <a:gd fmla="*/ 532411 w 755954" name="connsiteX18"/>
                <a:gd fmla="*/ 113234 h 794699" name="connsiteY18"/>
                <a:gd fmla="*/ 744550 w 755954" name="connsiteX19"/>
                <a:gd fmla="*/ 113234 h 794699" name="connsiteY19"/>
                <a:gd fmla="*/ 755913 w 755954" name="connsiteX20"/>
                <a:gd fmla="*/ 124597 h 794699" name="connsiteY20"/>
                <a:gd fmla="*/ 755913 w 755954" name="connsiteX21"/>
                <a:gd fmla="*/ 230950 h 794699" name="connsiteY21"/>
                <a:gd fmla="*/ 744550 w 755954" name="connsiteX22"/>
                <a:gd fmla="*/ 242313 h 794699" name="connsiteY22"/>
                <a:gd fmla="*/ 687737 w 755954" name="connsiteX23"/>
                <a:gd fmla="*/ 242313 h 794699" name="connsiteY23"/>
                <a:gd fmla="*/ 687737 w 755954" name="connsiteX24"/>
                <a:gd fmla="*/ 355939 h 794699" name="connsiteY24"/>
                <a:gd fmla="*/ 676375 w 755954" name="connsiteX25"/>
                <a:gd fmla="*/ 367302 h 794699" name="connsiteY25"/>
                <a:gd fmla="*/ 627743 w 755954" name="connsiteX26"/>
                <a:gd fmla="*/ 367302 h 794699" name="connsiteY26"/>
                <a:gd fmla="*/ 627743 w 755954" name="connsiteX27"/>
                <a:gd fmla="*/ 492290 h 794699" name="connsiteY27"/>
                <a:gd fmla="*/ 623198 w 755954" name="connsiteX28"/>
                <a:gd fmla="*/ 501153 h 794699" name="connsiteY28"/>
                <a:gd fmla="*/ 517298 w 755954" name="connsiteX29"/>
                <a:gd fmla="*/ 578419 h 794699" name="connsiteY29"/>
                <a:gd fmla="*/ 517298 w 755954" name="connsiteX30"/>
                <a:gd fmla="*/ 637845 h 794699" name="connsiteY30"/>
                <a:gd fmla="*/ 619562 w 755954" name="connsiteX31"/>
                <a:gd fmla="*/ 740108 h 794699" name="connsiteY31"/>
                <a:gd fmla="*/ 622857 w 755954" name="connsiteX32"/>
                <a:gd fmla="*/ 747949 h 794699" name="connsiteY32"/>
                <a:gd fmla="*/ 622857 w 755954" name="connsiteX33"/>
                <a:gd fmla="*/ 783173 h 794699" name="connsiteY33"/>
                <a:gd fmla="*/ 611608 w 755954" name="connsiteX34"/>
                <a:gd fmla="*/ 794649 h 794699" name="connsiteY34"/>
                <a:gd fmla="*/ 611608 w 755954" name="connsiteX35"/>
                <a:gd fmla="*/ 794649 h 794699" name="connsiteY35"/>
                <a:gd fmla="*/ 561613 w 755954" name="connsiteX36"/>
                <a:gd fmla="*/ 772492 h 794699" name="connsiteY36"/>
                <a:gd fmla="*/ 600586 w 755954" name="connsiteX37"/>
                <a:gd fmla="*/ 772492 h 794699" name="connsiteY37"/>
                <a:gd fmla="*/ 600586 w 755954" name="connsiteX38"/>
                <a:gd fmla="*/ 752834 h 794699" name="connsiteY38"/>
                <a:gd fmla="*/ 498323 w 755954" name="connsiteX39"/>
                <a:gd fmla="*/ 650571 h 794699" name="connsiteY39"/>
                <a:gd fmla="*/ 495028 w 755954" name="connsiteX40"/>
                <a:gd fmla="*/ 642731 h 794699" name="connsiteY40"/>
                <a:gd fmla="*/ 495028 w 755954" name="connsiteX41"/>
                <a:gd fmla="*/ 573078 h 794699" name="connsiteY41"/>
                <a:gd fmla="*/ 499573 w 755954" name="connsiteX42"/>
                <a:gd fmla="*/ 564215 h 794699" name="connsiteY42"/>
                <a:gd fmla="*/ 606040 w 755954" name="connsiteX43"/>
                <a:gd fmla="*/ 486268 h 794699" name="connsiteY43"/>
                <a:gd fmla="*/ 606040 w 755954" name="connsiteX44"/>
                <a:gd fmla="*/ 355144 h 794699" name="connsiteY44"/>
                <a:gd fmla="*/ 617403 w 755954" name="connsiteX45"/>
                <a:gd fmla="*/ 343781 h 794699" name="connsiteY45"/>
                <a:gd fmla="*/ 665012 w 755954" name="connsiteX46"/>
                <a:gd fmla="*/ 343781 h 794699" name="connsiteY46"/>
                <a:gd fmla="*/ 665012 w 755954" name="connsiteX47"/>
                <a:gd fmla="*/ 230950 h 794699" name="connsiteY47"/>
                <a:gd fmla="*/ 676375 w 755954" name="connsiteX48"/>
                <a:gd fmla="*/ 219588 h 794699" name="connsiteY48"/>
                <a:gd fmla="*/ 733188 w 755954" name="connsiteX49"/>
                <a:gd fmla="*/ 219588 h 794699" name="connsiteY49"/>
                <a:gd fmla="*/ 733188 w 755954" name="connsiteX50"/>
                <a:gd fmla="*/ 135618 h 794699" name="connsiteY50"/>
                <a:gd fmla="*/ 527184 w 755954" name="connsiteX51"/>
                <a:gd fmla="*/ 135618 h 794699" name="connsiteY51"/>
                <a:gd fmla="*/ 518889 w 755954" name="connsiteX52"/>
                <a:gd fmla="*/ 131869 h 794699" name="connsiteY52"/>
                <a:gd fmla="*/ 470939 w 755954" name="connsiteX53"/>
                <a:gd fmla="*/ 78010 h 794699" name="connsiteY53"/>
                <a:gd fmla="*/ 335497 w 755954" name="connsiteX54"/>
                <a:gd fmla="*/ 78010 h 794699" name="connsiteY54"/>
                <a:gd fmla="*/ 327657 w 755954" name="connsiteX55"/>
                <a:gd fmla="*/ 74715 h 794699" name="connsiteY55"/>
                <a:gd fmla="*/ 275275 w 755954" name="connsiteX56"/>
                <a:gd fmla="*/ 22333 h 794699" name="connsiteY56"/>
                <a:gd fmla="*/ 22003 w 755954" name="connsiteX57"/>
                <a:gd fmla="*/ 22333 h 794699" name="connsiteY57"/>
                <a:gd fmla="*/ 22003 w 755954" name="connsiteX58"/>
                <a:gd fmla="*/ 199135 h 794699" name="connsiteY58"/>
                <a:gd fmla="*/ 117903 w 755954" name="connsiteX59"/>
                <a:gd fmla="*/ 295036 h 794699" name="connsiteY59"/>
                <a:gd fmla="*/ 218803 w 755954" name="connsiteX60"/>
                <a:gd fmla="*/ 295036 h 794699" name="connsiteY60"/>
                <a:gd fmla="*/ 226643 w 755954" name="connsiteX61"/>
                <a:gd fmla="*/ 298331 h 794699" name="connsiteY61"/>
                <a:gd fmla="*/ 405718 w 755954" name="connsiteX62"/>
                <a:gd fmla="*/ 477405 h 794699" name="connsiteY62"/>
                <a:gd fmla="*/ 409013 w 755954" name="connsiteX63"/>
                <a:gd fmla="*/ 485245 h 794699" name="connsiteY63"/>
                <a:gd fmla="*/ 409013 w 755954" name="connsiteX64"/>
                <a:gd fmla="*/ 619892 h 794699"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794699" w="755954">
                  <a:moveTo>
                    <a:pt x="611608" y="794649"/>
                  </a:moveTo>
                  <a:lnTo>
                    <a:pt x="556954" y="794649"/>
                  </a:lnTo>
                  <a:cubicBezTo>
                    <a:pt x="554011" y="794603"/>
                    <a:pt x="551204" y="793422"/>
                    <a:pt x="549114" y="791354"/>
                  </a:cubicBezTo>
                  <a:lnTo>
                    <a:pt x="390037" y="632277"/>
                  </a:lnTo>
                  <a:cubicBezTo>
                    <a:pt x="388007" y="630175"/>
                    <a:pt x="386867" y="627357"/>
                    <a:pt x="386856" y="624437"/>
                  </a:cubicBezTo>
                  <a:lnTo>
                    <a:pt x="386856" y="489790"/>
                  </a:lnTo>
                  <a:lnTo>
                    <a:pt x="214258" y="317193"/>
                  </a:lnTo>
                  <a:lnTo>
                    <a:pt x="113358" y="317193"/>
                  </a:lnTo>
                  <a:cubicBezTo>
                    <a:pt x="110402" y="317226"/>
                    <a:pt x="107562" y="316034"/>
                    <a:pt x="105518" y="313897"/>
                  </a:cubicBezTo>
                  <a:lnTo>
                    <a:pt x="3255" y="211634"/>
                  </a:lnTo>
                  <a:cubicBezTo>
                    <a:pt x="1118" y="209589"/>
                    <a:pt x="-75" y="206748"/>
                    <a:pt x="-41" y="203794"/>
                  </a:cubicBezTo>
                  <a:lnTo>
                    <a:pt x="-41" y="11312"/>
                  </a:lnTo>
                  <a:cubicBezTo>
                    <a:pt x="-41" y="5039"/>
                    <a:pt x="5047" y="-51"/>
                    <a:pt x="11322" y="-51"/>
                  </a:cubicBezTo>
                  <a:lnTo>
                    <a:pt x="279707" y="-51"/>
                  </a:lnTo>
                  <a:cubicBezTo>
                    <a:pt x="282648" y="-6"/>
                    <a:pt x="285458" y="1176"/>
                    <a:pt x="287547" y="3244"/>
                  </a:cubicBezTo>
                  <a:lnTo>
                    <a:pt x="339928" y="55626"/>
                  </a:lnTo>
                  <a:lnTo>
                    <a:pt x="476279" y="55626"/>
                  </a:lnTo>
                  <a:cubicBezTo>
                    <a:pt x="479446" y="55660"/>
                    <a:pt x="482453" y="57023"/>
                    <a:pt x="484574" y="59375"/>
                  </a:cubicBezTo>
                  <a:lnTo>
                    <a:pt x="532411" y="113234"/>
                  </a:lnTo>
                  <a:lnTo>
                    <a:pt x="744550" y="113234"/>
                  </a:lnTo>
                  <a:cubicBezTo>
                    <a:pt x="750823" y="113234"/>
                    <a:pt x="755913" y="118325"/>
                    <a:pt x="755913" y="124597"/>
                  </a:cubicBezTo>
                  <a:lnTo>
                    <a:pt x="755913" y="230950"/>
                  </a:lnTo>
                  <a:cubicBezTo>
                    <a:pt x="755913" y="237223"/>
                    <a:pt x="750823" y="242313"/>
                    <a:pt x="744550" y="242313"/>
                  </a:cubicBezTo>
                  <a:lnTo>
                    <a:pt x="687737" y="242313"/>
                  </a:lnTo>
                  <a:lnTo>
                    <a:pt x="687737" y="355939"/>
                  </a:lnTo>
                  <a:cubicBezTo>
                    <a:pt x="687737" y="362211"/>
                    <a:pt x="682647" y="367302"/>
                    <a:pt x="676375" y="367302"/>
                  </a:cubicBezTo>
                  <a:lnTo>
                    <a:pt x="627743" y="367302"/>
                  </a:lnTo>
                  <a:lnTo>
                    <a:pt x="627743" y="492290"/>
                  </a:lnTo>
                  <a:cubicBezTo>
                    <a:pt x="627675" y="495790"/>
                    <a:pt x="625993" y="499051"/>
                    <a:pt x="623198" y="501153"/>
                  </a:cubicBezTo>
                  <a:lnTo>
                    <a:pt x="517298" y="578419"/>
                  </a:lnTo>
                  <a:lnTo>
                    <a:pt x="517298" y="637845"/>
                  </a:lnTo>
                  <a:lnTo>
                    <a:pt x="619562" y="740108"/>
                  </a:lnTo>
                  <a:cubicBezTo>
                    <a:pt x="621630" y="742199"/>
                    <a:pt x="622812" y="745006"/>
                    <a:pt x="622857" y="747949"/>
                  </a:cubicBezTo>
                  <a:lnTo>
                    <a:pt x="622857" y="783173"/>
                  </a:lnTo>
                  <a:cubicBezTo>
                    <a:pt x="622925" y="789445"/>
                    <a:pt x="617880" y="794581"/>
                    <a:pt x="611608" y="794649"/>
                  </a:cubicBezTo>
                  <a:cubicBezTo>
                    <a:pt x="611608" y="794649"/>
                    <a:pt x="611608" y="794649"/>
                    <a:pt x="611608" y="794649"/>
                  </a:cubicBezTo>
                  <a:close/>
                  <a:moveTo>
                    <a:pt x="561613" y="772492"/>
                  </a:moveTo>
                  <a:lnTo>
                    <a:pt x="600586" y="772492"/>
                  </a:lnTo>
                  <a:lnTo>
                    <a:pt x="600586" y="752834"/>
                  </a:lnTo>
                  <a:lnTo>
                    <a:pt x="498323" y="650571"/>
                  </a:lnTo>
                  <a:cubicBezTo>
                    <a:pt x="496252" y="648480"/>
                    <a:pt x="495070" y="645674"/>
                    <a:pt x="495028" y="642731"/>
                  </a:cubicBezTo>
                  <a:lnTo>
                    <a:pt x="495028" y="573078"/>
                  </a:lnTo>
                  <a:cubicBezTo>
                    <a:pt x="495098" y="569579"/>
                    <a:pt x="496774" y="566318"/>
                    <a:pt x="499573" y="564215"/>
                  </a:cubicBezTo>
                  <a:lnTo>
                    <a:pt x="606040" y="486268"/>
                  </a:lnTo>
                  <a:lnTo>
                    <a:pt x="606040" y="355144"/>
                  </a:lnTo>
                  <a:cubicBezTo>
                    <a:pt x="606040" y="348871"/>
                    <a:pt x="611131" y="343781"/>
                    <a:pt x="617403" y="343781"/>
                  </a:cubicBezTo>
                  <a:lnTo>
                    <a:pt x="665012" y="343781"/>
                  </a:lnTo>
                  <a:lnTo>
                    <a:pt x="665012" y="230950"/>
                  </a:lnTo>
                  <a:cubicBezTo>
                    <a:pt x="665012" y="224678"/>
                    <a:pt x="670103" y="219588"/>
                    <a:pt x="676375" y="219588"/>
                  </a:cubicBezTo>
                  <a:lnTo>
                    <a:pt x="733188" y="219588"/>
                  </a:lnTo>
                  <a:lnTo>
                    <a:pt x="733188" y="135618"/>
                  </a:lnTo>
                  <a:lnTo>
                    <a:pt x="527184" y="135618"/>
                  </a:lnTo>
                  <a:cubicBezTo>
                    <a:pt x="524014" y="135584"/>
                    <a:pt x="521014" y="134221"/>
                    <a:pt x="518889" y="131869"/>
                  </a:cubicBezTo>
                  <a:lnTo>
                    <a:pt x="470939" y="78010"/>
                  </a:lnTo>
                  <a:lnTo>
                    <a:pt x="335497" y="78010"/>
                  </a:lnTo>
                  <a:cubicBezTo>
                    <a:pt x="332540" y="78044"/>
                    <a:pt x="329701" y="76851"/>
                    <a:pt x="327657" y="74715"/>
                  </a:cubicBezTo>
                  <a:lnTo>
                    <a:pt x="275275" y="22333"/>
                  </a:lnTo>
                  <a:lnTo>
                    <a:pt x="22003" y="22333"/>
                  </a:lnTo>
                  <a:lnTo>
                    <a:pt x="22003" y="199135"/>
                  </a:lnTo>
                  <a:lnTo>
                    <a:pt x="117903" y="295036"/>
                  </a:lnTo>
                  <a:lnTo>
                    <a:pt x="218803" y="295036"/>
                  </a:lnTo>
                  <a:cubicBezTo>
                    <a:pt x="221760" y="295001"/>
                    <a:pt x="224599" y="296195"/>
                    <a:pt x="226643" y="298331"/>
                  </a:cubicBezTo>
                  <a:lnTo>
                    <a:pt x="405718" y="477405"/>
                  </a:lnTo>
                  <a:cubicBezTo>
                    <a:pt x="407789" y="479496"/>
                    <a:pt x="408971" y="482302"/>
                    <a:pt x="409013" y="485245"/>
                  </a:cubicBezTo>
                  <a:lnTo>
                    <a:pt x="409013" y="619892"/>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667" name="Graphic 3">
              <a:extLst>
                <a:ext uri="{FF2B5EF4-FFF2-40B4-BE49-F238E27FC236}">
                  <a16:creationId xmlns:a16="http://schemas.microsoft.com/office/drawing/2014/main" id="{1F4303E7-7978-496E-8B2E-FD1DE499712B}"/>
                </a:ext>
              </a:extLst>
            </p:cNvPr>
            <p:cNvGrpSpPr/>
            <p:nvPr/>
          </p:nvGrpSpPr>
          <p:grpSpPr>
            <a:xfrm>
              <a:off x="3332406" y="2517615"/>
              <a:ext cx="686641" cy="852990"/>
              <a:chOff x="3332406" y="2517615"/>
              <a:chExt cx="686641" cy="852990"/>
            </a:xfrm>
            <a:solidFill>
              <a:srgbClr val="271C57"/>
            </a:solidFill>
          </p:grpSpPr>
          <p:sp>
            <p:nvSpPr>
              <p:cNvPr id="1668" name="Freeform: Shape 1667">
                <a:extLst>
                  <a:ext uri="{FF2B5EF4-FFF2-40B4-BE49-F238E27FC236}">
                    <a16:creationId xmlns:a16="http://schemas.microsoft.com/office/drawing/2014/main" id="{4F3CDE36-59F3-4656-B219-E5ADE6B7DCEB}"/>
                  </a:ext>
                </a:extLst>
              </p:cNvPr>
              <p:cNvSpPr/>
              <p:nvPr/>
            </p:nvSpPr>
            <p:spPr>
              <a:xfrm>
                <a:off x="3966186" y="2684250"/>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3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9" y="-145"/>
                      <a:pt x="13847" y="230"/>
                    </a:cubicBezTo>
                    <a:cubicBezTo>
                      <a:pt x="19961" y="1628"/>
                      <a:pt x="23801" y="7718"/>
                      <a:pt x="22403"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9" name="Freeform: Shape 1668">
                <a:extLst>
                  <a:ext uri="{FF2B5EF4-FFF2-40B4-BE49-F238E27FC236}">
                    <a16:creationId xmlns:a16="http://schemas.microsoft.com/office/drawing/2014/main" id="{02359657-5B07-45AA-9EB4-A7FD7DBACD07}"/>
                  </a:ext>
                </a:extLst>
              </p:cNvPr>
              <p:cNvSpPr/>
              <p:nvPr/>
            </p:nvSpPr>
            <p:spPr>
              <a:xfrm>
                <a:off x="3996323"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0" name="Freeform: Shape 1669">
                <a:extLst>
                  <a:ext uri="{FF2B5EF4-FFF2-40B4-BE49-F238E27FC236}">
                    <a16:creationId xmlns:a16="http://schemas.microsoft.com/office/drawing/2014/main" id="{9C5D9EEF-BF5C-455B-8066-14983ED8A119}"/>
                  </a:ext>
                </a:extLst>
              </p:cNvPr>
              <p:cNvSpPr/>
              <p:nvPr/>
            </p:nvSpPr>
            <p:spPr>
              <a:xfrm>
                <a:off x="3968712"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1" name="Freeform: Shape 1670">
                <a:extLst>
                  <a:ext uri="{FF2B5EF4-FFF2-40B4-BE49-F238E27FC236}">
                    <a16:creationId xmlns:a16="http://schemas.microsoft.com/office/drawing/2014/main" id="{3DB8F5B3-C0DE-4E0B-B258-7C565DFCD073}"/>
                  </a:ext>
                </a:extLst>
              </p:cNvPr>
              <p:cNvSpPr/>
              <p:nvPr/>
            </p:nvSpPr>
            <p:spPr>
              <a:xfrm>
                <a:off x="3855513" y="2684250"/>
                <a:ext cx="22730" cy="22726"/>
              </a:xfrm>
              <a:custGeom>
                <a:avLst/>
                <a:gdLst>
                  <a:gd fmla="*/ 13849 w 22730" name="connsiteX0"/>
                  <a:gd fmla="*/ 22387 h 22726" name="connsiteY0"/>
                  <a:gd fmla="*/ 245 w 22730" name="connsiteX1"/>
                  <a:gd fmla="*/ 13831 h 22726" name="connsiteY1"/>
                  <a:gd fmla="*/ 8799 w 22730" name="connsiteX2"/>
                  <a:gd fmla="*/ 230 h 22726" name="connsiteY2"/>
                  <a:gd fmla="*/ 13849 w 22730" name="connsiteX3"/>
                  <a:gd fmla="*/ 230 h 22726" name="connsiteY3"/>
                  <a:gd fmla="*/ 22402 w 22730" name="connsiteX4"/>
                  <a:gd fmla="*/ 13831 h 22726" name="connsiteY4"/>
                  <a:gd fmla="*/ 13849 w 22730"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13849" y="22387"/>
                    </a:moveTo>
                    <a:cubicBezTo>
                      <a:pt x="7730" y="23785"/>
                      <a:pt x="1639" y="19956"/>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6"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2" name="Freeform: Shape 1671">
                <a:extLst>
                  <a:ext uri="{FF2B5EF4-FFF2-40B4-BE49-F238E27FC236}">
                    <a16:creationId xmlns:a16="http://schemas.microsoft.com/office/drawing/2014/main" id="{215AA863-A650-4C72-9D42-77D8A5B0C118}"/>
                  </a:ext>
                </a:extLst>
              </p:cNvPr>
              <p:cNvSpPr/>
              <p:nvPr/>
            </p:nvSpPr>
            <p:spPr>
              <a:xfrm>
                <a:off x="3910849" y="2684250"/>
                <a:ext cx="22730" cy="22726"/>
              </a:xfrm>
              <a:custGeom>
                <a:avLst/>
                <a:gdLst>
                  <a:gd fmla="*/ 13849 w 22730" name="connsiteX0"/>
                  <a:gd fmla="*/ 22387 h 22726" name="connsiteY0"/>
                  <a:gd fmla="*/ 245 w 22730" name="connsiteX1"/>
                  <a:gd fmla="*/ 13831 h 22726" name="connsiteY1"/>
                  <a:gd fmla="*/ 8799 w 22730" name="connsiteX2"/>
                  <a:gd fmla="*/ 230 h 22726" name="connsiteY2"/>
                  <a:gd fmla="*/ 13849 w 22730" name="connsiteX3"/>
                  <a:gd fmla="*/ 230 h 22726" name="connsiteY3"/>
                  <a:gd fmla="*/ 22402 w 22730" name="connsiteX4"/>
                  <a:gd fmla="*/ 13831 h 22726" name="connsiteY4"/>
                  <a:gd fmla="*/ 13849 w 22730"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13849" y="22387"/>
                    </a:moveTo>
                    <a:cubicBezTo>
                      <a:pt x="7730" y="23785"/>
                      <a:pt x="1639" y="19956"/>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7"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3" name="Freeform: Shape 1672">
                <a:extLst>
                  <a:ext uri="{FF2B5EF4-FFF2-40B4-BE49-F238E27FC236}">
                    <a16:creationId xmlns:a16="http://schemas.microsoft.com/office/drawing/2014/main" id="{12ED8C1A-C073-4E79-B43F-B002CC57D113}"/>
                  </a:ext>
                </a:extLst>
              </p:cNvPr>
              <p:cNvSpPr/>
              <p:nvPr/>
            </p:nvSpPr>
            <p:spPr>
              <a:xfrm>
                <a:off x="3885651"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4" name="Freeform: Shape 1673">
                <a:extLst>
                  <a:ext uri="{FF2B5EF4-FFF2-40B4-BE49-F238E27FC236}">
                    <a16:creationId xmlns:a16="http://schemas.microsoft.com/office/drawing/2014/main" id="{14632B36-74C9-4840-9871-8096DAE92652}"/>
                  </a:ext>
                </a:extLst>
              </p:cNvPr>
              <p:cNvSpPr/>
              <p:nvPr/>
            </p:nvSpPr>
            <p:spPr>
              <a:xfrm>
                <a:off x="3940987"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5" name="Freeform: Shape 1674">
                <a:extLst>
                  <a:ext uri="{FF2B5EF4-FFF2-40B4-BE49-F238E27FC236}">
                    <a16:creationId xmlns:a16="http://schemas.microsoft.com/office/drawing/2014/main" id="{814814E7-512F-4D6A-B806-D862C589B29E}"/>
                  </a:ext>
                </a:extLst>
              </p:cNvPr>
              <p:cNvSpPr/>
              <p:nvPr/>
            </p:nvSpPr>
            <p:spPr>
              <a:xfrm>
                <a:off x="385804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6" name="Freeform: Shape 1675">
                <a:extLst>
                  <a:ext uri="{FF2B5EF4-FFF2-40B4-BE49-F238E27FC236}">
                    <a16:creationId xmlns:a16="http://schemas.microsoft.com/office/drawing/2014/main" id="{D61FED01-910D-4D06-B7D0-55274C9F5B56}"/>
                  </a:ext>
                </a:extLst>
              </p:cNvPr>
              <p:cNvSpPr/>
              <p:nvPr/>
            </p:nvSpPr>
            <p:spPr>
              <a:xfrm>
                <a:off x="3913376"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7" name="Freeform: Shape 1676">
                <a:extLst>
                  <a:ext uri="{FF2B5EF4-FFF2-40B4-BE49-F238E27FC236}">
                    <a16:creationId xmlns:a16="http://schemas.microsoft.com/office/drawing/2014/main" id="{4FECBA05-2A4A-4570-865E-1C5C089C7E1E}"/>
                  </a:ext>
                </a:extLst>
              </p:cNvPr>
              <p:cNvSpPr/>
              <p:nvPr/>
            </p:nvSpPr>
            <p:spPr>
              <a:xfrm>
                <a:off x="3885651"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8" name="Freeform: Shape 1677">
                <a:extLst>
                  <a:ext uri="{FF2B5EF4-FFF2-40B4-BE49-F238E27FC236}">
                    <a16:creationId xmlns:a16="http://schemas.microsoft.com/office/drawing/2014/main" id="{3196AC9F-2349-47C3-BF37-D73959F9B846}"/>
                  </a:ext>
                </a:extLst>
              </p:cNvPr>
              <p:cNvSpPr/>
              <p:nvPr/>
            </p:nvSpPr>
            <p:spPr>
              <a:xfrm>
                <a:off x="3858040"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9" name="Freeform: Shape 1678">
                <a:extLst>
                  <a:ext uri="{FF2B5EF4-FFF2-40B4-BE49-F238E27FC236}">
                    <a16:creationId xmlns:a16="http://schemas.microsoft.com/office/drawing/2014/main" id="{9B313555-C20E-4CF0-84D8-EE7605D7CA24}"/>
                  </a:ext>
                </a:extLst>
              </p:cNvPr>
              <p:cNvSpPr/>
              <p:nvPr/>
            </p:nvSpPr>
            <p:spPr>
              <a:xfrm>
                <a:off x="3775093"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0" name="Freeform: Shape 1679">
                <a:extLst>
                  <a:ext uri="{FF2B5EF4-FFF2-40B4-BE49-F238E27FC236}">
                    <a16:creationId xmlns:a16="http://schemas.microsoft.com/office/drawing/2014/main" id="{B0AE2134-70C0-4904-A756-308DCE2E41EE}"/>
                  </a:ext>
                </a:extLst>
              </p:cNvPr>
              <p:cNvSpPr/>
              <p:nvPr/>
            </p:nvSpPr>
            <p:spPr>
              <a:xfrm>
                <a:off x="3830315"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1" name="Freeform: Shape 1680">
                <a:extLst>
                  <a:ext uri="{FF2B5EF4-FFF2-40B4-BE49-F238E27FC236}">
                    <a16:creationId xmlns:a16="http://schemas.microsoft.com/office/drawing/2014/main" id="{EB395C5E-DE49-43F7-966A-9AD6C2B3CB40}"/>
                  </a:ext>
                </a:extLst>
              </p:cNvPr>
              <p:cNvSpPr/>
              <p:nvPr/>
            </p:nvSpPr>
            <p:spPr>
              <a:xfrm>
                <a:off x="3747368"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2" name="Freeform: Shape 1681">
                <a:extLst>
                  <a:ext uri="{FF2B5EF4-FFF2-40B4-BE49-F238E27FC236}">
                    <a16:creationId xmlns:a16="http://schemas.microsoft.com/office/drawing/2014/main" id="{E9129541-2CC0-4909-85FB-4243155CE595}"/>
                  </a:ext>
                </a:extLst>
              </p:cNvPr>
              <p:cNvSpPr/>
              <p:nvPr/>
            </p:nvSpPr>
            <p:spPr>
              <a:xfrm>
                <a:off x="3830315"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3" name="Freeform: Shape 1682">
                <a:extLst>
                  <a:ext uri="{FF2B5EF4-FFF2-40B4-BE49-F238E27FC236}">
                    <a16:creationId xmlns:a16="http://schemas.microsoft.com/office/drawing/2014/main" id="{0C3A9EA2-E742-4CC1-97A2-A90A414CA484}"/>
                  </a:ext>
                </a:extLst>
              </p:cNvPr>
              <p:cNvSpPr/>
              <p:nvPr/>
            </p:nvSpPr>
            <p:spPr>
              <a:xfrm>
                <a:off x="3747368"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4" name="Freeform: Shape 1683">
                <a:extLst>
                  <a:ext uri="{FF2B5EF4-FFF2-40B4-BE49-F238E27FC236}">
                    <a16:creationId xmlns:a16="http://schemas.microsoft.com/office/drawing/2014/main" id="{AE4A2C0C-0A9A-4370-ABC3-95515EAA1B2E}"/>
                  </a:ext>
                </a:extLst>
              </p:cNvPr>
              <p:cNvSpPr/>
              <p:nvPr/>
            </p:nvSpPr>
            <p:spPr>
              <a:xfrm>
                <a:off x="3802704"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5" name="Freeform: Shape 1684">
                <a:extLst>
                  <a:ext uri="{FF2B5EF4-FFF2-40B4-BE49-F238E27FC236}">
                    <a16:creationId xmlns:a16="http://schemas.microsoft.com/office/drawing/2014/main" id="{3BDD2BAC-73A6-44C9-918B-BCAC83CE7A69}"/>
                  </a:ext>
                </a:extLst>
              </p:cNvPr>
              <p:cNvSpPr/>
              <p:nvPr/>
            </p:nvSpPr>
            <p:spPr>
              <a:xfrm>
                <a:off x="3775093"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6" name="Freeform: Shape 1685">
                <a:extLst>
                  <a:ext uri="{FF2B5EF4-FFF2-40B4-BE49-F238E27FC236}">
                    <a16:creationId xmlns:a16="http://schemas.microsoft.com/office/drawing/2014/main" id="{D264E174-2F8E-44D1-8CE4-6BFB4580AAEC}"/>
                  </a:ext>
                </a:extLst>
              </p:cNvPr>
              <p:cNvSpPr/>
              <p:nvPr/>
            </p:nvSpPr>
            <p:spPr>
              <a:xfrm>
                <a:off x="3830315"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7" name="Freeform: Shape 1686">
                <a:extLst>
                  <a:ext uri="{FF2B5EF4-FFF2-40B4-BE49-F238E27FC236}">
                    <a16:creationId xmlns:a16="http://schemas.microsoft.com/office/drawing/2014/main" id="{A2952D75-3377-4467-8A94-943F5732C9A9}"/>
                  </a:ext>
                </a:extLst>
              </p:cNvPr>
              <p:cNvSpPr/>
              <p:nvPr/>
            </p:nvSpPr>
            <p:spPr>
              <a:xfrm>
                <a:off x="3747368"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8" name="Freeform: Shape 1687">
                <a:extLst>
                  <a:ext uri="{FF2B5EF4-FFF2-40B4-BE49-F238E27FC236}">
                    <a16:creationId xmlns:a16="http://schemas.microsoft.com/office/drawing/2014/main" id="{380C4DE3-C157-4198-BC28-E3F35D0906CE}"/>
                  </a:ext>
                </a:extLst>
              </p:cNvPr>
              <p:cNvSpPr/>
              <p:nvPr/>
            </p:nvSpPr>
            <p:spPr>
              <a:xfrm>
                <a:off x="3802704"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9" name="Freeform: Shape 1688">
                <a:extLst>
                  <a:ext uri="{FF2B5EF4-FFF2-40B4-BE49-F238E27FC236}">
                    <a16:creationId xmlns:a16="http://schemas.microsoft.com/office/drawing/2014/main" id="{A2E26D04-B009-4FA8-B739-222FE0B7A228}"/>
                  </a:ext>
                </a:extLst>
              </p:cNvPr>
              <p:cNvSpPr/>
              <p:nvPr/>
            </p:nvSpPr>
            <p:spPr>
              <a:xfrm>
                <a:off x="3664421"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0" name="Freeform: Shape 1689">
                <a:extLst>
                  <a:ext uri="{FF2B5EF4-FFF2-40B4-BE49-F238E27FC236}">
                    <a16:creationId xmlns:a16="http://schemas.microsoft.com/office/drawing/2014/main" id="{AF147814-E72D-4E80-B049-2A99987F4EC2}"/>
                  </a:ext>
                </a:extLst>
              </p:cNvPr>
              <p:cNvSpPr/>
              <p:nvPr/>
            </p:nvSpPr>
            <p:spPr>
              <a:xfrm>
                <a:off x="3719644"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1" name="Freeform: Shape 1690">
                <a:extLst>
                  <a:ext uri="{FF2B5EF4-FFF2-40B4-BE49-F238E27FC236}">
                    <a16:creationId xmlns:a16="http://schemas.microsoft.com/office/drawing/2014/main" id="{C155A128-967E-4CE5-8002-85C8CC08519B}"/>
                  </a:ext>
                </a:extLst>
              </p:cNvPr>
              <p:cNvSpPr/>
              <p:nvPr/>
            </p:nvSpPr>
            <p:spPr>
              <a:xfrm>
                <a:off x="3636697"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2" name="Freeform: Shape 1691">
                <a:extLst>
                  <a:ext uri="{FF2B5EF4-FFF2-40B4-BE49-F238E27FC236}">
                    <a16:creationId xmlns:a16="http://schemas.microsoft.com/office/drawing/2014/main" id="{1470AD07-62C6-4085-A1C1-DBFB56B4059B}"/>
                  </a:ext>
                </a:extLst>
              </p:cNvPr>
              <p:cNvSpPr/>
              <p:nvPr/>
            </p:nvSpPr>
            <p:spPr>
              <a:xfrm>
                <a:off x="3692033"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3" name="Freeform: Shape 1692">
                <a:extLst>
                  <a:ext uri="{FF2B5EF4-FFF2-40B4-BE49-F238E27FC236}">
                    <a16:creationId xmlns:a16="http://schemas.microsoft.com/office/drawing/2014/main" id="{F706962B-6F48-4013-879B-18BC952AD7EA}"/>
                  </a:ext>
                </a:extLst>
              </p:cNvPr>
              <p:cNvSpPr/>
              <p:nvPr/>
            </p:nvSpPr>
            <p:spPr>
              <a:xfrm>
                <a:off x="3609086"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4" name="Freeform: Shape 1693">
                <a:extLst>
                  <a:ext uri="{FF2B5EF4-FFF2-40B4-BE49-F238E27FC236}">
                    <a16:creationId xmlns:a16="http://schemas.microsoft.com/office/drawing/2014/main" id="{809C8BBC-ADDD-4438-A326-097D43E4005F}"/>
                  </a:ext>
                </a:extLst>
              </p:cNvPr>
              <p:cNvSpPr/>
              <p:nvPr/>
            </p:nvSpPr>
            <p:spPr>
              <a:xfrm>
                <a:off x="3664421"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5" name="Freeform: Shape 1694">
                <a:extLst>
                  <a:ext uri="{FF2B5EF4-FFF2-40B4-BE49-F238E27FC236}">
                    <a16:creationId xmlns:a16="http://schemas.microsoft.com/office/drawing/2014/main" id="{6A9F11C3-1A1C-42FE-A346-E64A7D8FAD1C}"/>
                  </a:ext>
                </a:extLst>
              </p:cNvPr>
              <p:cNvSpPr/>
              <p:nvPr/>
            </p:nvSpPr>
            <p:spPr>
              <a:xfrm>
                <a:off x="3636697"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6" name="Freeform: Shape 1695">
                <a:extLst>
                  <a:ext uri="{FF2B5EF4-FFF2-40B4-BE49-F238E27FC236}">
                    <a16:creationId xmlns:a16="http://schemas.microsoft.com/office/drawing/2014/main" id="{3A67AFEC-21F1-4B3E-A703-1F1543C7D32F}"/>
                  </a:ext>
                </a:extLst>
              </p:cNvPr>
              <p:cNvSpPr/>
              <p:nvPr/>
            </p:nvSpPr>
            <p:spPr>
              <a:xfrm>
                <a:off x="3692033"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7" name="Freeform: Shape 1696">
                <a:extLst>
                  <a:ext uri="{FF2B5EF4-FFF2-40B4-BE49-F238E27FC236}">
                    <a16:creationId xmlns:a16="http://schemas.microsoft.com/office/drawing/2014/main" id="{248D4EFD-A3D2-4620-BCD5-DA56756765CC}"/>
                  </a:ext>
                </a:extLst>
              </p:cNvPr>
              <p:cNvSpPr/>
              <p:nvPr/>
            </p:nvSpPr>
            <p:spPr>
              <a:xfrm>
                <a:off x="3664421"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8" name="Freeform: Shape 1697">
                <a:extLst>
                  <a:ext uri="{FF2B5EF4-FFF2-40B4-BE49-F238E27FC236}">
                    <a16:creationId xmlns:a16="http://schemas.microsoft.com/office/drawing/2014/main" id="{4BC42901-3BD4-403A-B95C-BFB240096483}"/>
                  </a:ext>
                </a:extLst>
              </p:cNvPr>
              <p:cNvSpPr/>
              <p:nvPr/>
            </p:nvSpPr>
            <p:spPr>
              <a:xfrm>
                <a:off x="3719644"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9" name="Freeform: Shape 1698">
                <a:extLst>
                  <a:ext uri="{FF2B5EF4-FFF2-40B4-BE49-F238E27FC236}">
                    <a16:creationId xmlns:a16="http://schemas.microsoft.com/office/drawing/2014/main" id="{6701AD0E-0E65-4FC4-8F76-64CBB008C706}"/>
                  </a:ext>
                </a:extLst>
              </p:cNvPr>
              <p:cNvSpPr/>
              <p:nvPr/>
            </p:nvSpPr>
            <p:spPr>
              <a:xfrm>
                <a:off x="3636697"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0" name="Freeform: Shape 1699">
                <a:extLst>
                  <a:ext uri="{FF2B5EF4-FFF2-40B4-BE49-F238E27FC236}">
                    <a16:creationId xmlns:a16="http://schemas.microsoft.com/office/drawing/2014/main" id="{E3700159-FDC8-4815-8730-CE3EC0A72B95}"/>
                  </a:ext>
                </a:extLst>
              </p:cNvPr>
              <p:cNvSpPr/>
              <p:nvPr/>
            </p:nvSpPr>
            <p:spPr>
              <a:xfrm>
                <a:off x="3692033"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1" name="Freeform: Shape 1700">
                <a:extLst>
                  <a:ext uri="{FF2B5EF4-FFF2-40B4-BE49-F238E27FC236}">
                    <a16:creationId xmlns:a16="http://schemas.microsoft.com/office/drawing/2014/main" id="{E292C9C5-8EFC-4A9A-A16D-E822113579F4}"/>
                  </a:ext>
                </a:extLst>
              </p:cNvPr>
              <p:cNvSpPr/>
              <p:nvPr/>
            </p:nvSpPr>
            <p:spPr>
              <a:xfrm>
                <a:off x="3664421"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2" name="Freeform: Shape 1701">
                <a:extLst>
                  <a:ext uri="{FF2B5EF4-FFF2-40B4-BE49-F238E27FC236}">
                    <a16:creationId xmlns:a16="http://schemas.microsoft.com/office/drawing/2014/main" id="{C237EEBC-5BD2-4F42-9F4D-FBEB13CB7763}"/>
                  </a:ext>
                </a:extLst>
              </p:cNvPr>
              <p:cNvSpPr/>
              <p:nvPr/>
            </p:nvSpPr>
            <p:spPr>
              <a:xfrm>
                <a:off x="3719644"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3" name="Freeform: Shape 1702">
                <a:extLst>
                  <a:ext uri="{FF2B5EF4-FFF2-40B4-BE49-F238E27FC236}">
                    <a16:creationId xmlns:a16="http://schemas.microsoft.com/office/drawing/2014/main" id="{D8D9EFD3-A44A-433C-9167-E4161B5FC57B}"/>
                  </a:ext>
                </a:extLst>
              </p:cNvPr>
              <p:cNvSpPr/>
              <p:nvPr/>
            </p:nvSpPr>
            <p:spPr>
              <a:xfrm>
                <a:off x="3639219"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9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0" y="1202"/>
                      <a:pt x="8799" y="237"/>
                    </a:cubicBezTo>
                    <a:cubicBezTo>
                      <a:pt x="14918" y="-1161"/>
                      <a:pt x="21008" y="2668"/>
                      <a:pt x="22402" y="8793"/>
                    </a:cubicBezTo>
                    <a:cubicBezTo>
                      <a:pt x="23796"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4" name="Freeform: Shape 1703">
                <a:extLst>
                  <a:ext uri="{FF2B5EF4-FFF2-40B4-BE49-F238E27FC236}">
                    <a16:creationId xmlns:a16="http://schemas.microsoft.com/office/drawing/2014/main" id="{57C7D240-85DD-41AE-81D9-10D0BA4B97E8}"/>
                  </a:ext>
                </a:extLst>
              </p:cNvPr>
              <p:cNvSpPr/>
              <p:nvPr/>
            </p:nvSpPr>
            <p:spPr>
              <a:xfrm>
                <a:off x="3694555"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8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1" y="1202"/>
                      <a:pt x="8799" y="237"/>
                    </a:cubicBezTo>
                    <a:cubicBezTo>
                      <a:pt x="14918" y="-1161"/>
                      <a:pt x="21008" y="2668"/>
                      <a:pt x="22402" y="8793"/>
                    </a:cubicBezTo>
                    <a:cubicBezTo>
                      <a:pt x="23796" y="14906"/>
                      <a:pt x="19967" y="20996"/>
                      <a:pt x="13848"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5" name="Freeform: Shape 1704">
                <a:extLst>
                  <a:ext uri="{FF2B5EF4-FFF2-40B4-BE49-F238E27FC236}">
                    <a16:creationId xmlns:a16="http://schemas.microsoft.com/office/drawing/2014/main" id="{469BAA65-A695-498E-940E-DEF2C2D54664}"/>
                  </a:ext>
                </a:extLst>
              </p:cNvPr>
              <p:cNvSpPr/>
              <p:nvPr/>
            </p:nvSpPr>
            <p:spPr>
              <a:xfrm>
                <a:off x="3664421"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6" name="Freeform: Shape 1705">
                <a:extLst>
                  <a:ext uri="{FF2B5EF4-FFF2-40B4-BE49-F238E27FC236}">
                    <a16:creationId xmlns:a16="http://schemas.microsoft.com/office/drawing/2014/main" id="{FA431AAC-386B-4333-8ACD-B2C1C315ED7A}"/>
                  </a:ext>
                </a:extLst>
              </p:cNvPr>
              <p:cNvSpPr/>
              <p:nvPr/>
            </p:nvSpPr>
            <p:spPr>
              <a:xfrm>
                <a:off x="3719644"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7" name="Freeform: Shape 1706">
                <a:extLst>
                  <a:ext uri="{FF2B5EF4-FFF2-40B4-BE49-F238E27FC236}">
                    <a16:creationId xmlns:a16="http://schemas.microsoft.com/office/drawing/2014/main" id="{2D9BDF5F-5E71-4C46-ACFA-B37A92922994}"/>
                  </a:ext>
                </a:extLst>
              </p:cNvPr>
              <p:cNvSpPr/>
              <p:nvPr/>
            </p:nvSpPr>
            <p:spPr>
              <a:xfrm>
                <a:off x="3636697"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8" name="Freeform: Shape 1707">
                <a:extLst>
                  <a:ext uri="{FF2B5EF4-FFF2-40B4-BE49-F238E27FC236}">
                    <a16:creationId xmlns:a16="http://schemas.microsoft.com/office/drawing/2014/main" id="{C2FCB861-D0AB-4F5D-948C-92CEE9E031EE}"/>
                  </a:ext>
                </a:extLst>
              </p:cNvPr>
              <p:cNvSpPr/>
              <p:nvPr/>
            </p:nvSpPr>
            <p:spPr>
              <a:xfrm>
                <a:off x="3692033"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9" name="Freeform: Shape 1708">
                <a:extLst>
                  <a:ext uri="{FF2B5EF4-FFF2-40B4-BE49-F238E27FC236}">
                    <a16:creationId xmlns:a16="http://schemas.microsoft.com/office/drawing/2014/main" id="{A3430D14-AD6E-4156-9CEE-931B0746F8BD}"/>
                  </a:ext>
                </a:extLst>
              </p:cNvPr>
              <p:cNvSpPr/>
              <p:nvPr/>
            </p:nvSpPr>
            <p:spPr>
              <a:xfrm>
                <a:off x="3526480"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0" name="Freeform: Shape 1709">
                <a:extLst>
                  <a:ext uri="{FF2B5EF4-FFF2-40B4-BE49-F238E27FC236}">
                    <a16:creationId xmlns:a16="http://schemas.microsoft.com/office/drawing/2014/main" id="{8AF6547A-FD00-4BF4-84BD-C1A8FB9B49F5}"/>
                  </a:ext>
                </a:extLst>
              </p:cNvPr>
              <p:cNvSpPr/>
              <p:nvPr/>
            </p:nvSpPr>
            <p:spPr>
              <a:xfrm>
                <a:off x="3581361"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1" name="Freeform: Shape 1710">
                <a:extLst>
                  <a:ext uri="{FF2B5EF4-FFF2-40B4-BE49-F238E27FC236}">
                    <a16:creationId xmlns:a16="http://schemas.microsoft.com/office/drawing/2014/main" id="{2ACCF8E0-6B2A-4272-A925-F09BE6ABCFAA}"/>
                  </a:ext>
                </a:extLst>
              </p:cNvPr>
              <p:cNvSpPr/>
              <p:nvPr/>
            </p:nvSpPr>
            <p:spPr>
              <a:xfrm>
                <a:off x="3498414"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2" name="Freeform: Shape 1711">
                <a:extLst>
                  <a:ext uri="{FF2B5EF4-FFF2-40B4-BE49-F238E27FC236}">
                    <a16:creationId xmlns:a16="http://schemas.microsoft.com/office/drawing/2014/main" id="{EE60EE3E-136D-4E0A-8BB5-99C9F1B5061F}"/>
                  </a:ext>
                </a:extLst>
              </p:cNvPr>
              <p:cNvSpPr/>
              <p:nvPr/>
            </p:nvSpPr>
            <p:spPr>
              <a:xfrm>
                <a:off x="3553750"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3" name="Freeform: Shape 1712">
                <a:extLst>
                  <a:ext uri="{FF2B5EF4-FFF2-40B4-BE49-F238E27FC236}">
                    <a16:creationId xmlns:a16="http://schemas.microsoft.com/office/drawing/2014/main" id="{824BEAC6-17CB-45B6-B1B5-ED97FDA643CB}"/>
                  </a:ext>
                </a:extLst>
              </p:cNvPr>
              <p:cNvSpPr/>
              <p:nvPr/>
            </p:nvSpPr>
            <p:spPr>
              <a:xfrm>
                <a:off x="3553750"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4" name="Freeform: Shape 1713">
                <a:extLst>
                  <a:ext uri="{FF2B5EF4-FFF2-40B4-BE49-F238E27FC236}">
                    <a16:creationId xmlns:a16="http://schemas.microsoft.com/office/drawing/2014/main" id="{A993D64B-8C2C-4D0D-932B-93EE767F3DE4}"/>
                  </a:ext>
                </a:extLst>
              </p:cNvPr>
              <p:cNvSpPr/>
              <p:nvPr/>
            </p:nvSpPr>
            <p:spPr>
              <a:xfrm>
                <a:off x="3609086"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5" name="Freeform: Shape 1714">
                <a:extLst>
                  <a:ext uri="{FF2B5EF4-FFF2-40B4-BE49-F238E27FC236}">
                    <a16:creationId xmlns:a16="http://schemas.microsoft.com/office/drawing/2014/main" id="{66C6E621-CAD2-4135-A9E8-E5D1F64E757B}"/>
                  </a:ext>
                </a:extLst>
              </p:cNvPr>
              <p:cNvSpPr/>
              <p:nvPr/>
            </p:nvSpPr>
            <p:spPr>
              <a:xfrm>
                <a:off x="352648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6" name="Freeform: Shape 1715">
                <a:extLst>
                  <a:ext uri="{FF2B5EF4-FFF2-40B4-BE49-F238E27FC236}">
                    <a16:creationId xmlns:a16="http://schemas.microsoft.com/office/drawing/2014/main" id="{764BA34B-4AE6-4FD9-A3BA-16D181154D1B}"/>
                  </a:ext>
                </a:extLst>
              </p:cNvPr>
              <p:cNvSpPr/>
              <p:nvPr/>
            </p:nvSpPr>
            <p:spPr>
              <a:xfrm>
                <a:off x="3581361"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7" name="Freeform: Shape 1716">
                <a:extLst>
                  <a:ext uri="{FF2B5EF4-FFF2-40B4-BE49-F238E27FC236}">
                    <a16:creationId xmlns:a16="http://schemas.microsoft.com/office/drawing/2014/main" id="{2C9D81B5-11AB-4CE2-9331-163D8EE6BDA1}"/>
                  </a:ext>
                </a:extLst>
              </p:cNvPr>
              <p:cNvSpPr/>
              <p:nvPr/>
            </p:nvSpPr>
            <p:spPr>
              <a:xfrm>
                <a:off x="3553750"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8" name="Freeform: Shape 1717">
                <a:extLst>
                  <a:ext uri="{FF2B5EF4-FFF2-40B4-BE49-F238E27FC236}">
                    <a16:creationId xmlns:a16="http://schemas.microsoft.com/office/drawing/2014/main" id="{C0931889-B38E-45F8-A107-4859D1FB02C8}"/>
                  </a:ext>
                </a:extLst>
              </p:cNvPr>
              <p:cNvSpPr/>
              <p:nvPr/>
            </p:nvSpPr>
            <p:spPr>
              <a:xfrm>
                <a:off x="3609086"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9" name="Freeform: Shape 1718">
                <a:extLst>
                  <a:ext uri="{FF2B5EF4-FFF2-40B4-BE49-F238E27FC236}">
                    <a16:creationId xmlns:a16="http://schemas.microsoft.com/office/drawing/2014/main" id="{74837200-9C00-4A79-B0F2-81968909D1F0}"/>
                  </a:ext>
                </a:extLst>
              </p:cNvPr>
              <p:cNvSpPr/>
              <p:nvPr/>
            </p:nvSpPr>
            <p:spPr>
              <a:xfrm>
                <a:off x="3529002"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9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1" y="1202"/>
                      <a:pt x="8799" y="237"/>
                    </a:cubicBezTo>
                    <a:cubicBezTo>
                      <a:pt x="14918" y="-1161"/>
                      <a:pt x="21008" y="2668"/>
                      <a:pt x="22402" y="8793"/>
                    </a:cubicBezTo>
                    <a:cubicBezTo>
                      <a:pt x="23797"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0" name="Freeform: Shape 1719">
                <a:extLst>
                  <a:ext uri="{FF2B5EF4-FFF2-40B4-BE49-F238E27FC236}">
                    <a16:creationId xmlns:a16="http://schemas.microsoft.com/office/drawing/2014/main" id="{8BD48C62-7A96-4665-922F-18934DBF22E1}"/>
                  </a:ext>
                </a:extLst>
              </p:cNvPr>
              <p:cNvSpPr/>
              <p:nvPr/>
            </p:nvSpPr>
            <p:spPr>
              <a:xfrm>
                <a:off x="3583883"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9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1" y="1202"/>
                      <a:pt x="8799" y="237"/>
                    </a:cubicBezTo>
                    <a:cubicBezTo>
                      <a:pt x="14918" y="-1161"/>
                      <a:pt x="21008" y="2668"/>
                      <a:pt x="22402" y="8793"/>
                    </a:cubicBezTo>
                    <a:cubicBezTo>
                      <a:pt x="23797" y="14906"/>
                      <a:pt x="19967" y="20996"/>
                      <a:pt x="13849" y="22394"/>
                    </a:cubicBezTo>
                    <a:cubicBezTo>
                      <a:pt x="12187"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1" name="Freeform: Shape 1720">
                <a:extLst>
                  <a:ext uri="{FF2B5EF4-FFF2-40B4-BE49-F238E27FC236}">
                    <a16:creationId xmlns:a16="http://schemas.microsoft.com/office/drawing/2014/main" id="{00C11FD9-710A-48D9-A666-C6D046A175D6}"/>
                  </a:ext>
                </a:extLst>
              </p:cNvPr>
              <p:cNvSpPr/>
              <p:nvPr/>
            </p:nvSpPr>
            <p:spPr>
              <a:xfrm>
                <a:off x="3553750"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2" name="Freeform: Shape 1721">
                <a:extLst>
                  <a:ext uri="{FF2B5EF4-FFF2-40B4-BE49-F238E27FC236}">
                    <a16:creationId xmlns:a16="http://schemas.microsoft.com/office/drawing/2014/main" id="{117686FA-E91B-4217-B974-A50408350676}"/>
                  </a:ext>
                </a:extLst>
              </p:cNvPr>
              <p:cNvSpPr/>
              <p:nvPr/>
            </p:nvSpPr>
            <p:spPr>
              <a:xfrm>
                <a:off x="3609086"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3" name="Freeform: Shape 1722">
                <a:extLst>
                  <a:ext uri="{FF2B5EF4-FFF2-40B4-BE49-F238E27FC236}">
                    <a16:creationId xmlns:a16="http://schemas.microsoft.com/office/drawing/2014/main" id="{E66EA4CA-8069-41D4-84AE-A1D0F8E2AC22}"/>
                  </a:ext>
                </a:extLst>
              </p:cNvPr>
              <p:cNvSpPr/>
              <p:nvPr/>
            </p:nvSpPr>
            <p:spPr>
              <a:xfrm>
                <a:off x="3526480"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4" name="Freeform: Shape 1723">
                <a:extLst>
                  <a:ext uri="{FF2B5EF4-FFF2-40B4-BE49-F238E27FC236}">
                    <a16:creationId xmlns:a16="http://schemas.microsoft.com/office/drawing/2014/main" id="{BB128710-14C5-45CF-801B-BD42BD8FC9DA}"/>
                  </a:ext>
                </a:extLst>
              </p:cNvPr>
              <p:cNvSpPr/>
              <p:nvPr/>
            </p:nvSpPr>
            <p:spPr>
              <a:xfrm>
                <a:off x="3581361"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5" name="Freeform: Shape 1724">
                <a:extLst>
                  <a:ext uri="{FF2B5EF4-FFF2-40B4-BE49-F238E27FC236}">
                    <a16:creationId xmlns:a16="http://schemas.microsoft.com/office/drawing/2014/main" id="{8A8000A0-D11A-436B-883A-0D6E613B8E11}"/>
                  </a:ext>
                </a:extLst>
              </p:cNvPr>
              <p:cNvSpPr/>
              <p:nvPr/>
            </p:nvSpPr>
            <p:spPr>
              <a:xfrm>
                <a:off x="3553750"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6" name="Freeform: Shape 1725">
                <a:extLst>
                  <a:ext uri="{FF2B5EF4-FFF2-40B4-BE49-F238E27FC236}">
                    <a16:creationId xmlns:a16="http://schemas.microsoft.com/office/drawing/2014/main" id="{7BF7BEFB-98C4-444E-92B6-4F0823EB92C5}"/>
                  </a:ext>
                </a:extLst>
              </p:cNvPr>
              <p:cNvSpPr/>
              <p:nvPr/>
            </p:nvSpPr>
            <p:spPr>
              <a:xfrm>
                <a:off x="3609086"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7" name="Freeform: Shape 1726">
                <a:extLst>
                  <a:ext uri="{FF2B5EF4-FFF2-40B4-BE49-F238E27FC236}">
                    <a16:creationId xmlns:a16="http://schemas.microsoft.com/office/drawing/2014/main" id="{88F67CFF-CAB9-4A0B-8901-0D50209117B5}"/>
                  </a:ext>
                </a:extLst>
              </p:cNvPr>
              <p:cNvSpPr/>
              <p:nvPr/>
            </p:nvSpPr>
            <p:spPr>
              <a:xfrm>
                <a:off x="3526480"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8" name="Freeform: Shape 1727">
                <a:extLst>
                  <a:ext uri="{FF2B5EF4-FFF2-40B4-BE49-F238E27FC236}">
                    <a16:creationId xmlns:a16="http://schemas.microsoft.com/office/drawing/2014/main" id="{71B5EA4C-C8C7-4188-B443-5FAAF0558381}"/>
                  </a:ext>
                </a:extLst>
              </p:cNvPr>
              <p:cNvSpPr/>
              <p:nvPr/>
            </p:nvSpPr>
            <p:spPr>
              <a:xfrm>
                <a:off x="3498414"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9" name="Freeform: Shape 1728">
                <a:extLst>
                  <a:ext uri="{FF2B5EF4-FFF2-40B4-BE49-F238E27FC236}">
                    <a16:creationId xmlns:a16="http://schemas.microsoft.com/office/drawing/2014/main" id="{0B7D35A4-75EE-4896-9136-CAFE5FFA37BC}"/>
                  </a:ext>
                </a:extLst>
              </p:cNvPr>
              <p:cNvSpPr/>
              <p:nvPr/>
            </p:nvSpPr>
            <p:spPr>
              <a:xfrm>
                <a:off x="3551223" y="3292831"/>
                <a:ext cx="22730" cy="22725"/>
              </a:xfrm>
              <a:custGeom>
                <a:avLst/>
                <a:gdLst>
                  <a:gd fmla="*/ 13849 w 22730" name="connsiteX0"/>
                  <a:gd fmla="*/ 22387 h 22725" name="connsiteY0"/>
                  <a:gd fmla="*/ 245 w 22730" name="connsiteX1"/>
                  <a:gd fmla="*/ 13831 h 22725" name="connsiteY1"/>
                  <a:gd fmla="*/ 8799 w 22730" name="connsiteX2"/>
                  <a:gd fmla="*/ 230 h 22725" name="connsiteY2"/>
                  <a:gd fmla="*/ 13849 w 22730" name="connsiteX3"/>
                  <a:gd fmla="*/ 230 h 22725" name="connsiteY3"/>
                  <a:gd fmla="*/ 22402 w 22730" name="connsiteX4"/>
                  <a:gd fmla="*/ 13831 h 22725" name="connsiteY4"/>
                  <a:gd fmla="*/ 13849 w 22730"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13849" y="22387"/>
                    </a:moveTo>
                    <a:cubicBezTo>
                      <a:pt x="7730" y="23785"/>
                      <a:pt x="1639" y="19955"/>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6"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0" name="Freeform: Shape 1729">
                <a:extLst>
                  <a:ext uri="{FF2B5EF4-FFF2-40B4-BE49-F238E27FC236}">
                    <a16:creationId xmlns:a16="http://schemas.microsoft.com/office/drawing/2014/main" id="{33DF913C-0BBC-4100-ACA6-EA1BAAD74CE1}"/>
                  </a:ext>
                </a:extLst>
              </p:cNvPr>
              <p:cNvSpPr/>
              <p:nvPr/>
            </p:nvSpPr>
            <p:spPr>
              <a:xfrm>
                <a:off x="3581361"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1" name="Freeform: Shape 1730">
                <a:extLst>
                  <a:ext uri="{FF2B5EF4-FFF2-40B4-BE49-F238E27FC236}">
                    <a16:creationId xmlns:a16="http://schemas.microsoft.com/office/drawing/2014/main" id="{1904EFE5-2011-4ABE-921E-84D427F207D4}"/>
                  </a:ext>
                </a:extLst>
              </p:cNvPr>
              <p:cNvSpPr/>
              <p:nvPr/>
            </p:nvSpPr>
            <p:spPr>
              <a:xfrm>
                <a:off x="3470689"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2" name="Freeform: Shape 1731">
                <a:extLst>
                  <a:ext uri="{FF2B5EF4-FFF2-40B4-BE49-F238E27FC236}">
                    <a16:creationId xmlns:a16="http://schemas.microsoft.com/office/drawing/2014/main" id="{24F917E6-A711-4112-AA90-8883013DC466}"/>
                  </a:ext>
                </a:extLst>
              </p:cNvPr>
              <p:cNvSpPr/>
              <p:nvPr/>
            </p:nvSpPr>
            <p:spPr>
              <a:xfrm>
                <a:off x="3443078"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3" name="Freeform: Shape 1732">
                <a:extLst>
                  <a:ext uri="{FF2B5EF4-FFF2-40B4-BE49-F238E27FC236}">
                    <a16:creationId xmlns:a16="http://schemas.microsoft.com/office/drawing/2014/main" id="{DE85DD7A-907F-4B46-9A5F-6CFFF1006A17}"/>
                  </a:ext>
                </a:extLst>
              </p:cNvPr>
              <p:cNvSpPr/>
              <p:nvPr/>
            </p:nvSpPr>
            <p:spPr>
              <a:xfrm>
                <a:off x="3498414"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4" name="Freeform: Shape 1733">
                <a:extLst>
                  <a:ext uri="{FF2B5EF4-FFF2-40B4-BE49-F238E27FC236}">
                    <a16:creationId xmlns:a16="http://schemas.microsoft.com/office/drawing/2014/main" id="{0CF6035E-2EBE-4D33-8AFC-E7B7C0ADA34C}"/>
                  </a:ext>
                </a:extLst>
              </p:cNvPr>
              <p:cNvSpPr/>
              <p:nvPr/>
            </p:nvSpPr>
            <p:spPr>
              <a:xfrm>
                <a:off x="3415467"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5" name="Freeform: Shape 1734">
                <a:extLst>
                  <a:ext uri="{FF2B5EF4-FFF2-40B4-BE49-F238E27FC236}">
                    <a16:creationId xmlns:a16="http://schemas.microsoft.com/office/drawing/2014/main" id="{4E7C26E0-678F-45A8-9B1E-DB088AD5E3BF}"/>
                  </a:ext>
                </a:extLst>
              </p:cNvPr>
              <p:cNvSpPr/>
              <p:nvPr/>
            </p:nvSpPr>
            <p:spPr>
              <a:xfrm>
                <a:off x="3473212"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9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0" y="1202"/>
                      <a:pt x="8799" y="237"/>
                    </a:cubicBezTo>
                    <a:cubicBezTo>
                      <a:pt x="14918" y="-1161"/>
                      <a:pt x="21008" y="2668"/>
                      <a:pt x="22402" y="8793"/>
                    </a:cubicBezTo>
                    <a:cubicBezTo>
                      <a:pt x="23797"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6" name="Freeform: Shape 1735">
                <a:extLst>
                  <a:ext uri="{FF2B5EF4-FFF2-40B4-BE49-F238E27FC236}">
                    <a16:creationId xmlns:a16="http://schemas.microsoft.com/office/drawing/2014/main" id="{62A542CB-62DF-46C9-92DC-85358C7F3B58}"/>
                  </a:ext>
                </a:extLst>
              </p:cNvPr>
              <p:cNvSpPr/>
              <p:nvPr/>
            </p:nvSpPr>
            <p:spPr>
              <a:xfrm>
                <a:off x="3387742"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7" name="Freeform: Shape 1736">
                <a:extLst>
                  <a:ext uri="{FF2B5EF4-FFF2-40B4-BE49-F238E27FC236}">
                    <a16:creationId xmlns:a16="http://schemas.microsoft.com/office/drawing/2014/main" id="{649483C1-DD16-4196-A3F0-E2F81910EF09}"/>
                  </a:ext>
                </a:extLst>
              </p:cNvPr>
              <p:cNvSpPr/>
              <p:nvPr/>
            </p:nvSpPr>
            <p:spPr>
              <a:xfrm>
                <a:off x="3443078"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8" name="Freeform: Shape 1737">
                <a:extLst>
                  <a:ext uri="{FF2B5EF4-FFF2-40B4-BE49-F238E27FC236}">
                    <a16:creationId xmlns:a16="http://schemas.microsoft.com/office/drawing/2014/main" id="{40A8927C-C85E-41F3-AFC6-7D0F954CEF86}"/>
                  </a:ext>
                </a:extLst>
              </p:cNvPr>
              <p:cNvSpPr/>
              <p:nvPr/>
            </p:nvSpPr>
            <p:spPr>
              <a:xfrm>
                <a:off x="3498414"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9" name="Freeform: Shape 1738">
                <a:extLst>
                  <a:ext uri="{FF2B5EF4-FFF2-40B4-BE49-F238E27FC236}">
                    <a16:creationId xmlns:a16="http://schemas.microsoft.com/office/drawing/2014/main" id="{05F042C0-2E07-4D7E-85F2-457E11F838F0}"/>
                  </a:ext>
                </a:extLst>
              </p:cNvPr>
              <p:cNvSpPr/>
              <p:nvPr/>
            </p:nvSpPr>
            <p:spPr>
              <a:xfrm>
                <a:off x="3415467"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0" name="Freeform: Shape 1739">
                <a:extLst>
                  <a:ext uri="{FF2B5EF4-FFF2-40B4-BE49-F238E27FC236}">
                    <a16:creationId xmlns:a16="http://schemas.microsoft.com/office/drawing/2014/main" id="{7E84A3C5-3332-4C76-8B23-900A7851112D}"/>
                  </a:ext>
                </a:extLst>
              </p:cNvPr>
              <p:cNvSpPr/>
              <p:nvPr/>
            </p:nvSpPr>
            <p:spPr>
              <a:xfrm>
                <a:off x="3470689"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1" name="Freeform: Shape 1740">
                <a:extLst>
                  <a:ext uri="{FF2B5EF4-FFF2-40B4-BE49-F238E27FC236}">
                    <a16:creationId xmlns:a16="http://schemas.microsoft.com/office/drawing/2014/main" id="{609E38B7-D132-4365-8FE6-4187A4123A6C}"/>
                  </a:ext>
                </a:extLst>
              </p:cNvPr>
              <p:cNvSpPr/>
              <p:nvPr/>
            </p:nvSpPr>
            <p:spPr>
              <a:xfrm>
                <a:off x="3443078"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2" name="Freeform: Shape 1741">
                <a:extLst>
                  <a:ext uri="{FF2B5EF4-FFF2-40B4-BE49-F238E27FC236}">
                    <a16:creationId xmlns:a16="http://schemas.microsoft.com/office/drawing/2014/main" id="{2AA6DE04-DD80-43F5-9AF1-3913CEF98AEC}"/>
                  </a:ext>
                </a:extLst>
              </p:cNvPr>
              <p:cNvSpPr/>
              <p:nvPr/>
            </p:nvSpPr>
            <p:spPr>
              <a:xfrm>
                <a:off x="3498414"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3" name="Freeform: Shape 1742">
                <a:extLst>
                  <a:ext uri="{FF2B5EF4-FFF2-40B4-BE49-F238E27FC236}">
                    <a16:creationId xmlns:a16="http://schemas.microsoft.com/office/drawing/2014/main" id="{3BA83106-D142-4075-A91E-8ED5584DBB63}"/>
                  </a:ext>
                </a:extLst>
              </p:cNvPr>
              <p:cNvSpPr/>
              <p:nvPr/>
            </p:nvSpPr>
            <p:spPr>
              <a:xfrm>
                <a:off x="3415467"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4" name="Freeform: Shape 1743">
                <a:extLst>
                  <a:ext uri="{FF2B5EF4-FFF2-40B4-BE49-F238E27FC236}">
                    <a16:creationId xmlns:a16="http://schemas.microsoft.com/office/drawing/2014/main" id="{76B332AD-2C07-4EE1-8077-AD87F29AC868}"/>
                  </a:ext>
                </a:extLst>
              </p:cNvPr>
              <p:cNvSpPr/>
              <p:nvPr/>
            </p:nvSpPr>
            <p:spPr>
              <a:xfrm>
                <a:off x="3415467"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5" name="Freeform: Shape 1744">
                <a:extLst>
                  <a:ext uri="{FF2B5EF4-FFF2-40B4-BE49-F238E27FC236}">
                    <a16:creationId xmlns:a16="http://schemas.microsoft.com/office/drawing/2014/main" id="{0216A8C6-458D-45B5-A47F-D9E486715368}"/>
                  </a:ext>
                </a:extLst>
              </p:cNvPr>
              <p:cNvSpPr/>
              <p:nvPr/>
            </p:nvSpPr>
            <p:spPr>
              <a:xfrm>
                <a:off x="3470689"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6" name="Freeform: Shape 1745">
                <a:extLst>
                  <a:ext uri="{FF2B5EF4-FFF2-40B4-BE49-F238E27FC236}">
                    <a16:creationId xmlns:a16="http://schemas.microsoft.com/office/drawing/2014/main" id="{A916E476-F8E0-4F9B-9934-60B544D4906C}"/>
                  </a:ext>
                </a:extLst>
              </p:cNvPr>
              <p:cNvSpPr/>
              <p:nvPr/>
            </p:nvSpPr>
            <p:spPr>
              <a:xfrm>
                <a:off x="3360131"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7" name="Freeform: Shape 1746">
                <a:extLst>
                  <a:ext uri="{FF2B5EF4-FFF2-40B4-BE49-F238E27FC236}">
                    <a16:creationId xmlns:a16="http://schemas.microsoft.com/office/drawing/2014/main" id="{9A14C052-D16D-4CBA-87D3-934EA486C4B6}"/>
                  </a:ext>
                </a:extLst>
              </p:cNvPr>
              <p:cNvSpPr/>
              <p:nvPr/>
            </p:nvSpPr>
            <p:spPr>
              <a:xfrm>
                <a:off x="3332406"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8" name="Freeform: Shape 1747">
                <a:extLst>
                  <a:ext uri="{FF2B5EF4-FFF2-40B4-BE49-F238E27FC236}">
                    <a16:creationId xmlns:a16="http://schemas.microsoft.com/office/drawing/2014/main" id="{A636180F-2C90-48C5-810F-B45FAA099FBB}"/>
                  </a:ext>
                </a:extLst>
              </p:cNvPr>
              <p:cNvSpPr/>
              <p:nvPr/>
            </p:nvSpPr>
            <p:spPr>
              <a:xfrm>
                <a:off x="3387742"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9" name="Freeform: Shape 1748">
                <a:extLst>
                  <a:ext uri="{FF2B5EF4-FFF2-40B4-BE49-F238E27FC236}">
                    <a16:creationId xmlns:a16="http://schemas.microsoft.com/office/drawing/2014/main" id="{169374C6-BFED-415C-B9C7-B105A99520C2}"/>
                  </a:ext>
                </a:extLst>
              </p:cNvPr>
              <p:cNvSpPr/>
              <p:nvPr/>
            </p:nvSpPr>
            <p:spPr>
              <a:xfrm>
                <a:off x="3360131"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0" name="Freeform: Shape 1749">
                <a:extLst>
                  <a:ext uri="{FF2B5EF4-FFF2-40B4-BE49-F238E27FC236}">
                    <a16:creationId xmlns:a16="http://schemas.microsoft.com/office/drawing/2014/main" id="{CFDE8321-850A-473F-8DF0-16ADA95D2C6D}"/>
                  </a:ext>
                </a:extLst>
              </p:cNvPr>
              <p:cNvSpPr/>
              <p:nvPr/>
            </p:nvSpPr>
            <p:spPr>
              <a:xfrm>
                <a:off x="3332406"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1" name="Freeform: Shape 1750">
                <a:extLst>
                  <a:ext uri="{FF2B5EF4-FFF2-40B4-BE49-F238E27FC236}">
                    <a16:creationId xmlns:a16="http://schemas.microsoft.com/office/drawing/2014/main" id="{E5915EA9-2C0A-45A6-8B1B-CBF711DF185C}"/>
                  </a:ext>
                </a:extLst>
              </p:cNvPr>
              <p:cNvSpPr/>
              <p:nvPr/>
            </p:nvSpPr>
            <p:spPr>
              <a:xfrm>
                <a:off x="3387742"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2" name="Freeform: Shape 1751">
                <a:extLst>
                  <a:ext uri="{FF2B5EF4-FFF2-40B4-BE49-F238E27FC236}">
                    <a16:creationId xmlns:a16="http://schemas.microsoft.com/office/drawing/2014/main" id="{290EBE8E-F688-4CE7-8C38-B1103988A007}"/>
                  </a:ext>
                </a:extLst>
              </p:cNvPr>
              <p:cNvSpPr/>
              <p:nvPr/>
            </p:nvSpPr>
            <p:spPr>
              <a:xfrm>
                <a:off x="3360131"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753" name="Freeform: Shape 1752">
              <a:extLst>
                <a:ext uri="{FF2B5EF4-FFF2-40B4-BE49-F238E27FC236}">
                  <a16:creationId xmlns:a16="http://schemas.microsoft.com/office/drawing/2014/main" id="{CFF0F240-719C-4BCA-90E8-0043ABAA71C0}"/>
                </a:ext>
              </a:extLst>
            </p:cNvPr>
            <p:cNvSpPr/>
            <p:nvPr/>
          </p:nvSpPr>
          <p:spPr>
            <a:xfrm>
              <a:off x="3315734" y="2495344"/>
              <a:ext cx="708427" cy="940595"/>
            </a:xfrm>
            <a:custGeom>
              <a:avLst/>
              <a:gdLst>
                <a:gd fmla="*/ 306378 w 708427" name="connsiteX0"/>
                <a:gd fmla="*/ 939636 h 940595" name="connsiteY0"/>
                <a:gd fmla="*/ 298538 w 708427" name="connsiteX1"/>
                <a:gd fmla="*/ 936454 h 940595" name="connsiteY1"/>
                <a:gd fmla="*/ 181276 w 708427" name="connsiteX2"/>
                <a:gd fmla="*/ 819079 h 940595" name="connsiteY2"/>
                <a:gd fmla="*/ 75944 w 708427" name="connsiteX3"/>
                <a:gd fmla="*/ 819079 h 940595" name="connsiteY3"/>
                <a:gd fmla="*/ 68104 w 708427" name="connsiteX4"/>
                <a:gd fmla="*/ 815784 h 940595" name="connsiteY4"/>
                <a:gd fmla="*/ 3224 w 708427" name="connsiteX5"/>
                <a:gd fmla="*/ 751017 h 940595" name="connsiteY5"/>
                <a:gd fmla="*/ 42 w 708427" name="connsiteX6"/>
                <a:gd fmla="*/ 743177 h 940595" name="connsiteY6"/>
                <a:gd fmla="*/ 42 w 708427" name="connsiteX7"/>
                <a:gd fmla="*/ 544899 h 940595" name="connsiteY7"/>
                <a:gd fmla="*/ 42 w 708427" name="connsiteX8"/>
                <a:gd fmla="*/ 541831 h 940595" name="connsiteY8"/>
                <a:gd fmla="*/ 365009 w 708427" name="connsiteX9"/>
                <a:gd fmla="*/ 2222 h 940595" name="connsiteY9"/>
                <a:gd fmla="*/ 371826 w 708427" name="connsiteX10"/>
                <a:gd fmla="*/ -51 h 940595" name="connsiteY10"/>
                <a:gd fmla="*/ 548515 w 708427" name="connsiteX11"/>
                <a:gd fmla="*/ -51 h 940595" name="connsiteY11"/>
                <a:gd fmla="*/ 558741 w 708427" name="connsiteX12"/>
                <a:gd fmla="*/ 6653 h 940595" name="connsiteY12"/>
                <a:gd fmla="*/ 575785 w 708427" name="connsiteX13"/>
                <a:gd fmla="*/ 47104 h 940595" name="connsiteY13"/>
                <a:gd fmla="*/ 575785 w 708427" name="connsiteX14"/>
                <a:gd fmla="*/ 55739 h 940595" name="connsiteY14"/>
                <a:gd fmla="*/ 569536 w 708427" name="connsiteX15"/>
                <a:gd fmla="*/ 61762 h 940595" name="connsiteY15"/>
                <a:gd fmla="*/ 406823 w 708427" name="connsiteX16"/>
                <a:gd fmla="*/ 121983 h 940595" name="connsiteY16"/>
                <a:gd fmla="*/ 406823 w 708427" name="connsiteX17"/>
                <a:gd fmla="*/ 167434 h 940595" name="connsiteY17"/>
                <a:gd fmla="*/ 445570 w 708427" name="connsiteX18"/>
                <a:gd fmla="*/ 206180 h 940595" name="connsiteY18"/>
                <a:gd fmla="*/ 448865 w 708427" name="connsiteX19"/>
                <a:gd fmla="*/ 214020 h 940595" name="connsiteY19"/>
                <a:gd fmla="*/ 448865 w 708427" name="connsiteX20"/>
                <a:gd fmla="*/ 277992 h 940595" name="connsiteY20"/>
                <a:gd fmla="*/ 484203 w 708427" name="connsiteX21"/>
                <a:gd fmla="*/ 277992 h 940595" name="connsiteY21"/>
                <a:gd fmla="*/ 524767 w 708427" name="connsiteX22"/>
                <a:gd fmla="*/ 237314 h 940595" name="connsiteY22"/>
                <a:gd fmla="*/ 524767 w 708427" name="connsiteX23"/>
                <a:gd fmla="*/ 164366 h 940595" name="connsiteY23"/>
                <a:gd fmla="*/ 536130 w 708427" name="connsiteX24"/>
                <a:gd fmla="*/ 153003 h 940595" name="connsiteY24"/>
                <a:gd fmla="*/ 697024 w 708427" name="connsiteX25"/>
                <a:gd fmla="*/ 153003 h 940595" name="connsiteY25"/>
                <a:gd fmla="*/ 708387 w 708427" name="connsiteX26"/>
                <a:gd fmla="*/ 164366 h 940595" name="connsiteY26"/>
                <a:gd fmla="*/ 708387 w 708427" name="connsiteX27"/>
                <a:gd fmla="*/ 300717 h 940595" name="connsiteY27"/>
                <a:gd fmla="*/ 705205 w 708427" name="connsiteX28"/>
                <a:gd fmla="*/ 308444 h 940595" name="connsiteY28"/>
                <a:gd fmla="*/ 577717 w 708427" name="connsiteX29"/>
                <a:gd fmla="*/ 434569 h 940595" name="connsiteY29"/>
                <a:gd fmla="*/ 569877 w 708427" name="connsiteX30"/>
                <a:gd fmla="*/ 437863 h 940595" name="connsiteY30"/>
                <a:gd fmla="*/ 442161 w 708427" name="connsiteX31"/>
                <a:gd fmla="*/ 437863 h 940595" name="connsiteY31"/>
                <a:gd fmla="*/ 442161 w 708427" name="connsiteX32"/>
                <a:gd fmla="*/ 498085 h 940595" name="connsiteY32"/>
                <a:gd fmla="*/ 438979 w 708427" name="connsiteX33"/>
                <a:gd fmla="*/ 505926 h 940595" name="connsiteY33"/>
                <a:gd fmla="*/ 313991 w 708427" name="connsiteX34"/>
                <a:gd fmla="*/ 630914 h 940595" name="connsiteY34"/>
                <a:gd fmla="*/ 306151 w 708427" name="connsiteX35"/>
                <a:gd fmla="*/ 634209 h 940595" name="connsiteY35"/>
                <a:gd fmla="*/ 124349 w 708427" name="connsiteX36"/>
                <a:gd fmla="*/ 634209 h 940595" name="connsiteY36"/>
                <a:gd fmla="*/ 124349 w 708427" name="connsiteX37"/>
                <a:gd fmla="*/ 712043 h 940595" name="connsiteY37"/>
                <a:gd fmla="*/ 230589 w 708427" name="connsiteX38"/>
                <a:gd fmla="*/ 712043 h 940595" name="connsiteY38"/>
                <a:gd fmla="*/ 241952 w 708427" name="connsiteX39"/>
                <a:gd fmla="*/ 723406 h 940595" name="connsiteY39"/>
                <a:gd fmla="*/ 241952 w 708427" name="connsiteX40"/>
                <a:gd fmla="*/ 773969 h 940595" name="connsiteY40"/>
                <a:gd fmla="*/ 314332 w 708427" name="connsiteX41"/>
                <a:gd fmla="*/ 846463 h 940595" name="connsiteY41"/>
                <a:gd fmla="*/ 317627 w 708427" name="connsiteX42"/>
                <a:gd fmla="*/ 854303 h 940595" name="connsiteY42"/>
                <a:gd fmla="*/ 317627 w 708427" name="connsiteX43"/>
                <a:gd fmla="*/ 929182 h 940595" name="connsiteY43"/>
                <a:gd fmla="*/ 306264 w 708427" name="connsiteX44"/>
                <a:gd fmla="*/ 940545 h 940595" name="connsiteY44"/>
                <a:gd fmla="*/ 80489 w 708427" name="connsiteX45"/>
                <a:gd fmla="*/ 796922 h 940595" name="connsiteY45"/>
                <a:gd fmla="*/ 185934 w 708427" name="connsiteX46"/>
                <a:gd fmla="*/ 796922 h 940595" name="connsiteY46"/>
                <a:gd fmla="*/ 193775 w 708427" name="connsiteX47"/>
                <a:gd fmla="*/ 800217 h 940595" name="connsiteY47"/>
                <a:gd fmla="*/ 295356 w 708427" name="connsiteX48"/>
                <a:gd fmla="*/ 901912 h 940595" name="connsiteY48"/>
                <a:gd fmla="*/ 295356 w 708427" name="connsiteX49"/>
                <a:gd fmla="*/ 858280 h 940595" name="connsiteY49"/>
                <a:gd fmla="*/ 222863 w 708427" name="connsiteX50"/>
                <a:gd fmla="*/ 785786 h 940595" name="connsiteY50"/>
                <a:gd fmla="*/ 219681 w 708427" name="connsiteX51"/>
                <a:gd fmla="*/ 778060 h 940595" name="connsiteY51"/>
                <a:gd fmla="*/ 219681 w 708427" name="connsiteX52"/>
                <a:gd fmla="*/ 733859 h 940595" name="connsiteY52"/>
                <a:gd fmla="*/ 113441 w 708427" name="connsiteX53"/>
                <a:gd fmla="*/ 733859 h 940595" name="connsiteY53"/>
                <a:gd fmla="*/ 102078 w 708427" name="connsiteX54"/>
                <a:gd fmla="*/ 722497 h 940595" name="connsiteY54"/>
                <a:gd fmla="*/ 102078 w 708427" name="connsiteX55"/>
                <a:gd fmla="*/ 622392 h 940595" name="connsiteY55"/>
                <a:gd fmla="*/ 113441 w 708427" name="connsiteX56"/>
                <a:gd fmla="*/ 611030 h 940595" name="connsiteY56"/>
                <a:gd fmla="*/ 301606 w 708427" name="connsiteX57"/>
                <a:gd fmla="*/ 611030 h 940595" name="connsiteY57"/>
                <a:gd fmla="*/ 419777 w 708427" name="connsiteX58"/>
                <a:gd fmla="*/ 492745 h 940595" name="connsiteY58"/>
                <a:gd fmla="*/ 419777 w 708427" name="connsiteX59"/>
                <a:gd fmla="*/ 426160 h 940595" name="connsiteY59"/>
                <a:gd fmla="*/ 431139 w 708427" name="connsiteX60"/>
                <a:gd fmla="*/ 414797 h 940595" name="connsiteY60"/>
                <a:gd fmla="*/ 565331 w 708427" name="connsiteX61"/>
                <a:gd fmla="*/ 414797 h 940595" name="connsiteY61"/>
                <a:gd fmla="*/ 685548 w 708427" name="connsiteX62"/>
                <a:gd fmla="*/ 294922 h 940595" name="connsiteY62"/>
                <a:gd fmla="*/ 685548 w 708427" name="connsiteX63"/>
                <a:gd fmla="*/ 174706 h 940595" name="connsiteY63"/>
                <a:gd fmla="*/ 546697 w 708427" name="connsiteX64"/>
                <a:gd fmla="*/ 174706 h 940595" name="connsiteY64"/>
                <a:gd fmla="*/ 546697 w 708427" name="connsiteX65"/>
                <a:gd fmla="*/ 241177 h 940595" name="connsiteY65"/>
                <a:gd fmla="*/ 543515 w 708427" name="connsiteX66"/>
                <a:gd fmla="*/ 249017 h 940595" name="connsiteY66"/>
                <a:gd fmla="*/ 496474 w 708427" name="connsiteX67"/>
                <a:gd fmla="*/ 296172 h 940595" name="connsiteY67"/>
                <a:gd fmla="*/ 488634 w 708427" name="connsiteX68"/>
                <a:gd fmla="*/ 299467 h 940595" name="connsiteY68"/>
                <a:gd fmla="*/ 437957 w 708427" name="connsiteX69"/>
                <a:gd fmla="*/ 299467 h 940595" name="connsiteY69"/>
                <a:gd fmla="*/ 426594 w 708427" name="connsiteX70"/>
                <a:gd fmla="*/ 288104 h 940595" name="connsiteY70"/>
                <a:gd fmla="*/ 426594 w 708427" name="connsiteX71"/>
                <a:gd fmla="*/ 217656 h 940595" name="connsiteY71"/>
                <a:gd fmla="*/ 387734 w 708427" name="connsiteX72"/>
                <a:gd fmla="*/ 178910 h 940595" name="connsiteY72"/>
                <a:gd fmla="*/ 384553 w 708427" name="connsiteX73"/>
                <a:gd fmla="*/ 171070 h 940595" name="connsiteY73"/>
                <a:gd fmla="*/ 384553 w 708427" name="connsiteX74"/>
                <a:gd fmla="*/ 114257 h 940595" name="connsiteY74"/>
                <a:gd fmla="*/ 391711 w 708427" name="connsiteX75"/>
                <a:gd fmla="*/ 103803 h 940595" name="connsiteY75"/>
                <a:gd fmla="*/ 550787 w 708427" name="connsiteX76"/>
                <a:gd fmla="*/ 44831 h 940595" name="connsiteY76"/>
                <a:gd fmla="*/ 541129 w 708427" name="connsiteX77"/>
                <a:gd fmla="*/ 22106 h 940595" name="connsiteY77"/>
                <a:gd fmla="*/ 375917 w 708427" name="connsiteX78"/>
                <a:gd fmla="*/ 22106 h 940595" name="connsiteY78"/>
                <a:gd fmla="*/ 22086 w 708427" name="connsiteX79"/>
                <a:gd fmla="*/ 546036 h 940595" name="connsiteY79"/>
                <a:gd fmla="*/ 22086 w 708427" name="connsiteX80"/>
                <a:gd fmla="*/ 738063 h 940595" name="connsiteY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b="b" l="l" r="r" t="t"/>
              <a:pathLst>
                <a:path h="940595" w="708427">
                  <a:moveTo>
                    <a:pt x="306378" y="939636"/>
                  </a:moveTo>
                  <a:cubicBezTo>
                    <a:pt x="303452" y="939625"/>
                    <a:pt x="300644" y="938488"/>
                    <a:pt x="298538" y="936454"/>
                  </a:cubicBezTo>
                  <a:lnTo>
                    <a:pt x="181276" y="819079"/>
                  </a:lnTo>
                  <a:lnTo>
                    <a:pt x="75944" y="819079"/>
                  </a:lnTo>
                  <a:cubicBezTo>
                    <a:pt x="72988" y="819113"/>
                    <a:pt x="70148" y="817920"/>
                    <a:pt x="68104" y="815784"/>
                  </a:cubicBezTo>
                  <a:lnTo>
                    <a:pt x="3224" y="751017"/>
                  </a:lnTo>
                  <a:cubicBezTo>
                    <a:pt x="1193" y="748915"/>
                    <a:pt x="54" y="746097"/>
                    <a:pt x="42" y="743177"/>
                  </a:cubicBezTo>
                  <a:lnTo>
                    <a:pt x="42" y="544899"/>
                  </a:lnTo>
                  <a:cubicBezTo>
                    <a:pt x="-69" y="543877"/>
                    <a:pt x="-69" y="542854"/>
                    <a:pt x="42" y="541831"/>
                  </a:cubicBezTo>
                  <a:cubicBezTo>
                    <a:pt x="61750" y="327976"/>
                    <a:pt x="189494" y="139107"/>
                    <a:pt x="365009" y="2222"/>
                  </a:cubicBezTo>
                  <a:cubicBezTo>
                    <a:pt x="366976" y="744"/>
                    <a:pt x="369368" y="-51"/>
                    <a:pt x="371826" y="-51"/>
                  </a:cubicBezTo>
                  <a:lnTo>
                    <a:pt x="548515" y="-51"/>
                  </a:lnTo>
                  <a:cubicBezTo>
                    <a:pt x="552938" y="6"/>
                    <a:pt x="556928" y="2619"/>
                    <a:pt x="558741" y="6653"/>
                  </a:cubicBezTo>
                  <a:lnTo>
                    <a:pt x="575785" y="47104"/>
                  </a:lnTo>
                  <a:cubicBezTo>
                    <a:pt x="576921" y="49865"/>
                    <a:pt x="576921" y="52978"/>
                    <a:pt x="575785" y="55739"/>
                  </a:cubicBezTo>
                  <a:cubicBezTo>
                    <a:pt x="574581" y="58489"/>
                    <a:pt x="572333" y="60659"/>
                    <a:pt x="569536" y="61762"/>
                  </a:cubicBezTo>
                  <a:lnTo>
                    <a:pt x="406823" y="121983"/>
                  </a:lnTo>
                  <a:lnTo>
                    <a:pt x="406823" y="167434"/>
                  </a:lnTo>
                  <a:lnTo>
                    <a:pt x="445570" y="206180"/>
                  </a:lnTo>
                  <a:cubicBezTo>
                    <a:pt x="447641" y="208271"/>
                    <a:pt x="448823" y="211078"/>
                    <a:pt x="448865" y="214020"/>
                  </a:cubicBezTo>
                  <a:lnTo>
                    <a:pt x="448865" y="277992"/>
                  </a:lnTo>
                  <a:lnTo>
                    <a:pt x="484203" y="277992"/>
                  </a:lnTo>
                  <a:lnTo>
                    <a:pt x="524767" y="237314"/>
                  </a:lnTo>
                  <a:lnTo>
                    <a:pt x="524767" y="164366"/>
                  </a:lnTo>
                  <a:cubicBezTo>
                    <a:pt x="524767" y="158094"/>
                    <a:pt x="529854" y="153003"/>
                    <a:pt x="536130" y="153003"/>
                  </a:cubicBezTo>
                  <a:lnTo>
                    <a:pt x="697024" y="153003"/>
                  </a:lnTo>
                  <a:cubicBezTo>
                    <a:pt x="703296" y="153003"/>
                    <a:pt x="708387" y="158094"/>
                    <a:pt x="708387" y="164366"/>
                  </a:cubicBezTo>
                  <a:lnTo>
                    <a:pt x="708387" y="300717"/>
                  </a:lnTo>
                  <a:cubicBezTo>
                    <a:pt x="708341" y="303603"/>
                    <a:pt x="707205" y="306364"/>
                    <a:pt x="705205" y="308444"/>
                  </a:cubicBezTo>
                  <a:lnTo>
                    <a:pt x="577717" y="434569"/>
                  </a:lnTo>
                  <a:cubicBezTo>
                    <a:pt x="575673" y="436705"/>
                    <a:pt x="572833" y="437898"/>
                    <a:pt x="569877" y="437863"/>
                  </a:cubicBezTo>
                  <a:lnTo>
                    <a:pt x="442161" y="437863"/>
                  </a:lnTo>
                  <a:lnTo>
                    <a:pt x="442161" y="498085"/>
                  </a:lnTo>
                  <a:cubicBezTo>
                    <a:pt x="442150" y="501005"/>
                    <a:pt x="441010" y="503824"/>
                    <a:pt x="438979" y="505926"/>
                  </a:cubicBezTo>
                  <a:lnTo>
                    <a:pt x="313991" y="630914"/>
                  </a:lnTo>
                  <a:cubicBezTo>
                    <a:pt x="311902" y="632982"/>
                    <a:pt x="309092" y="634164"/>
                    <a:pt x="306151" y="634209"/>
                  </a:cubicBezTo>
                  <a:lnTo>
                    <a:pt x="124349" y="634209"/>
                  </a:lnTo>
                  <a:lnTo>
                    <a:pt x="124349" y="712043"/>
                  </a:lnTo>
                  <a:lnTo>
                    <a:pt x="230589" y="712043"/>
                  </a:lnTo>
                  <a:cubicBezTo>
                    <a:pt x="236865" y="712043"/>
                    <a:pt x="241952" y="717133"/>
                    <a:pt x="241952" y="723406"/>
                  </a:cubicBezTo>
                  <a:lnTo>
                    <a:pt x="241952" y="773969"/>
                  </a:lnTo>
                  <a:lnTo>
                    <a:pt x="314332" y="846463"/>
                  </a:lnTo>
                  <a:cubicBezTo>
                    <a:pt x="316403" y="848553"/>
                    <a:pt x="317585" y="851360"/>
                    <a:pt x="317627" y="854303"/>
                  </a:cubicBezTo>
                  <a:lnTo>
                    <a:pt x="317627" y="929182"/>
                  </a:lnTo>
                  <a:cubicBezTo>
                    <a:pt x="317627" y="935455"/>
                    <a:pt x="312540" y="940545"/>
                    <a:pt x="306264" y="940545"/>
                  </a:cubicBezTo>
                  <a:close/>
                  <a:moveTo>
                    <a:pt x="80489" y="796922"/>
                  </a:moveTo>
                  <a:lnTo>
                    <a:pt x="185934" y="796922"/>
                  </a:lnTo>
                  <a:cubicBezTo>
                    <a:pt x="188876" y="796967"/>
                    <a:pt x="191686" y="798149"/>
                    <a:pt x="193775" y="800217"/>
                  </a:cubicBezTo>
                  <a:lnTo>
                    <a:pt x="295356" y="901912"/>
                  </a:lnTo>
                  <a:lnTo>
                    <a:pt x="295356" y="858280"/>
                  </a:lnTo>
                  <a:lnTo>
                    <a:pt x="222863" y="785786"/>
                  </a:lnTo>
                  <a:cubicBezTo>
                    <a:pt x="220860" y="783707"/>
                    <a:pt x="219722" y="780946"/>
                    <a:pt x="219681" y="778060"/>
                  </a:cubicBezTo>
                  <a:lnTo>
                    <a:pt x="219681" y="733859"/>
                  </a:lnTo>
                  <a:lnTo>
                    <a:pt x="113441" y="733859"/>
                  </a:lnTo>
                  <a:cubicBezTo>
                    <a:pt x="107165" y="733859"/>
                    <a:pt x="102078" y="728769"/>
                    <a:pt x="102078" y="722497"/>
                  </a:cubicBezTo>
                  <a:lnTo>
                    <a:pt x="102078" y="622392"/>
                  </a:lnTo>
                  <a:cubicBezTo>
                    <a:pt x="102078" y="616120"/>
                    <a:pt x="107165" y="611030"/>
                    <a:pt x="113441" y="611030"/>
                  </a:cubicBezTo>
                  <a:lnTo>
                    <a:pt x="301606" y="611030"/>
                  </a:lnTo>
                  <a:lnTo>
                    <a:pt x="419777" y="492745"/>
                  </a:lnTo>
                  <a:lnTo>
                    <a:pt x="419777" y="426160"/>
                  </a:lnTo>
                  <a:cubicBezTo>
                    <a:pt x="419777" y="419888"/>
                    <a:pt x="424864" y="414797"/>
                    <a:pt x="431139" y="414797"/>
                  </a:cubicBezTo>
                  <a:lnTo>
                    <a:pt x="565331" y="414797"/>
                  </a:lnTo>
                  <a:lnTo>
                    <a:pt x="685548" y="294922"/>
                  </a:lnTo>
                  <a:lnTo>
                    <a:pt x="685548" y="174706"/>
                  </a:lnTo>
                  <a:lnTo>
                    <a:pt x="546697" y="174706"/>
                  </a:lnTo>
                  <a:lnTo>
                    <a:pt x="546697" y="241177"/>
                  </a:lnTo>
                  <a:cubicBezTo>
                    <a:pt x="546685" y="244097"/>
                    <a:pt x="545546" y="246915"/>
                    <a:pt x="543515" y="249017"/>
                  </a:cubicBezTo>
                  <a:lnTo>
                    <a:pt x="496474" y="296172"/>
                  </a:lnTo>
                  <a:cubicBezTo>
                    <a:pt x="494386" y="298240"/>
                    <a:pt x="491576" y="299422"/>
                    <a:pt x="488634" y="299467"/>
                  </a:cubicBezTo>
                  <a:lnTo>
                    <a:pt x="437957" y="299467"/>
                  </a:lnTo>
                  <a:cubicBezTo>
                    <a:pt x="431681" y="299467"/>
                    <a:pt x="426594" y="294377"/>
                    <a:pt x="426594" y="288104"/>
                  </a:cubicBezTo>
                  <a:lnTo>
                    <a:pt x="426594" y="217656"/>
                  </a:lnTo>
                  <a:lnTo>
                    <a:pt x="387734" y="178910"/>
                  </a:lnTo>
                  <a:cubicBezTo>
                    <a:pt x="385704" y="176808"/>
                    <a:pt x="384564" y="173990"/>
                    <a:pt x="384553" y="171070"/>
                  </a:cubicBezTo>
                  <a:lnTo>
                    <a:pt x="384553" y="114257"/>
                  </a:lnTo>
                  <a:cubicBezTo>
                    <a:pt x="384595" y="109644"/>
                    <a:pt x="387424" y="105508"/>
                    <a:pt x="391711" y="103803"/>
                  </a:cubicBezTo>
                  <a:lnTo>
                    <a:pt x="550787" y="44831"/>
                  </a:lnTo>
                  <a:lnTo>
                    <a:pt x="541129" y="22106"/>
                  </a:lnTo>
                  <a:lnTo>
                    <a:pt x="375917" y="22106"/>
                  </a:lnTo>
                  <a:cubicBezTo>
                    <a:pt x="206131" y="155492"/>
                    <a:pt x="82394" y="338714"/>
                    <a:pt x="22086" y="546036"/>
                  </a:cubicBezTo>
                  <a:lnTo>
                    <a:pt x="22086" y="738063"/>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754" name="Graphic 3">
              <a:extLst>
                <a:ext uri="{FF2B5EF4-FFF2-40B4-BE49-F238E27FC236}">
                  <a16:creationId xmlns:a16="http://schemas.microsoft.com/office/drawing/2014/main" id="{40D4821E-E9CD-48D9-AE15-608D5D5D6793}"/>
                </a:ext>
              </a:extLst>
            </p:cNvPr>
            <p:cNvGrpSpPr/>
            <p:nvPr/>
          </p:nvGrpSpPr>
          <p:grpSpPr>
            <a:xfrm>
              <a:off x="3884515" y="2448189"/>
              <a:ext cx="133283" cy="133396"/>
              <a:chOff x="3884515" y="2448189"/>
              <a:chExt cx="133283" cy="133396"/>
            </a:xfrm>
            <a:solidFill>
              <a:srgbClr val="271C57"/>
            </a:solidFill>
          </p:grpSpPr>
          <p:sp>
            <p:nvSpPr>
              <p:cNvPr id="1755" name="Freeform: Shape 1754">
                <a:extLst>
                  <a:ext uri="{FF2B5EF4-FFF2-40B4-BE49-F238E27FC236}">
                    <a16:creationId xmlns:a16="http://schemas.microsoft.com/office/drawing/2014/main" id="{4E5DA4C3-B766-45FB-B4E4-87570052CAA1}"/>
                  </a:ext>
                </a:extLst>
              </p:cNvPr>
              <p:cNvSpPr/>
              <p:nvPr/>
            </p:nvSpPr>
            <p:spPr>
              <a:xfrm>
                <a:off x="3939737" y="24481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6" name="Freeform: Shape 1755">
                <a:extLst>
                  <a:ext uri="{FF2B5EF4-FFF2-40B4-BE49-F238E27FC236}">
                    <a16:creationId xmlns:a16="http://schemas.microsoft.com/office/drawing/2014/main" id="{AF66E029-D2F8-463C-B034-B10CDC9A8092}"/>
                  </a:ext>
                </a:extLst>
              </p:cNvPr>
              <p:cNvSpPr/>
              <p:nvPr/>
            </p:nvSpPr>
            <p:spPr>
              <a:xfrm>
                <a:off x="3967462" y="25035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7" name="Freeform: Shape 1756">
                <a:extLst>
                  <a:ext uri="{FF2B5EF4-FFF2-40B4-BE49-F238E27FC236}">
                    <a16:creationId xmlns:a16="http://schemas.microsoft.com/office/drawing/2014/main" id="{D04EECB2-47B6-443B-90FA-7D4450C21ECA}"/>
                  </a:ext>
                </a:extLst>
              </p:cNvPr>
              <p:cNvSpPr/>
              <p:nvPr/>
            </p:nvSpPr>
            <p:spPr>
              <a:xfrm>
                <a:off x="3939737" y="255886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8" name="Freeform: Shape 1757">
                <a:extLst>
                  <a:ext uri="{FF2B5EF4-FFF2-40B4-BE49-F238E27FC236}">
                    <a16:creationId xmlns:a16="http://schemas.microsoft.com/office/drawing/2014/main" id="{C2A40AA0-FA27-4D9F-B83F-9BBF0608C5DD}"/>
                  </a:ext>
                </a:extLst>
              </p:cNvPr>
              <p:cNvSpPr/>
              <p:nvPr/>
            </p:nvSpPr>
            <p:spPr>
              <a:xfrm>
                <a:off x="3995073" y="255886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9" name="Freeform: Shape 1758">
                <a:extLst>
                  <a:ext uri="{FF2B5EF4-FFF2-40B4-BE49-F238E27FC236}">
                    <a16:creationId xmlns:a16="http://schemas.microsoft.com/office/drawing/2014/main" id="{11A1C3C2-BD4A-4973-9F31-8EC2DE92DE57}"/>
                  </a:ext>
                </a:extLst>
              </p:cNvPr>
              <p:cNvSpPr/>
              <p:nvPr/>
            </p:nvSpPr>
            <p:spPr>
              <a:xfrm>
                <a:off x="3884515" y="24481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760" name="Freeform: Shape 1759">
              <a:extLst>
                <a:ext uri="{FF2B5EF4-FFF2-40B4-BE49-F238E27FC236}">
                  <a16:creationId xmlns:a16="http://schemas.microsoft.com/office/drawing/2014/main" id="{CDFE572C-FE30-4DE1-AA8C-8ED8BA06014C}"/>
                </a:ext>
              </a:extLst>
            </p:cNvPr>
            <p:cNvSpPr/>
            <p:nvPr/>
          </p:nvSpPr>
          <p:spPr>
            <a:xfrm>
              <a:off x="3878720" y="2422941"/>
              <a:ext cx="144666" cy="183756"/>
            </a:xfrm>
            <a:custGeom>
              <a:avLst/>
              <a:gdLst>
                <a:gd fmla="*/ 133583 w 144666" name="connsiteX0"/>
                <a:gd fmla="*/ 183705 h 183756" name="connsiteY0"/>
                <a:gd fmla="*/ 31320 w 144666" name="connsiteX1"/>
                <a:gd fmla="*/ 183705 h 183756" name="connsiteY1"/>
                <a:gd fmla="*/ 21093 w 144666" name="connsiteX2"/>
                <a:gd fmla="*/ 176888 h 183756" name="connsiteY2"/>
                <a:gd fmla="*/ 23479 w 144666" name="connsiteX3"/>
                <a:gd fmla="*/ 164843 h 183756" name="connsiteY3"/>
                <a:gd fmla="*/ 60067 w 144666" name="connsiteX4"/>
                <a:gd fmla="*/ 128256 h 183756" name="connsiteY4"/>
                <a:gd fmla="*/ 60067 w 144666" name="connsiteX5"/>
                <a:gd fmla="*/ 80306 h 183756" name="connsiteY5"/>
                <a:gd fmla="*/ 11321 w 144666" name="connsiteX6"/>
                <a:gd fmla="*/ 80306 h 183756" name="connsiteY6"/>
                <a:gd fmla="*/ -41 w 144666" name="connsiteX7"/>
                <a:gd fmla="*/ 68943 h 183756" name="connsiteY7"/>
                <a:gd fmla="*/ -41 w 144666" name="connsiteX8"/>
                <a:gd fmla="*/ 17130 h 183756" name="connsiteY8"/>
                <a:gd fmla="*/ 10299 w 144666" name="connsiteX9"/>
                <a:gd fmla="*/ 5767 h 183756" name="connsiteY9"/>
                <a:gd fmla="*/ 97109 w 144666" name="connsiteX10"/>
                <a:gd fmla="*/ -28 h 183756" name="connsiteY10"/>
                <a:gd fmla="*/ 105745 w 144666" name="connsiteX11"/>
                <a:gd fmla="*/ 3154 h 183756" name="connsiteY11"/>
                <a:gd fmla="*/ 141310 w 144666" name="connsiteX12"/>
                <a:gd fmla="*/ 38832 h 183756" name="connsiteY12"/>
                <a:gd fmla="*/ 144605 w 144666" name="connsiteX13"/>
                <a:gd fmla="*/ 46672 h 183756" name="connsiteY13"/>
                <a:gd fmla="*/ 144605 w 144666" name="connsiteX14"/>
                <a:gd fmla="*/ 171661 h 183756" name="connsiteY14"/>
                <a:gd fmla="*/ 133947 w 144666" name="connsiteX15"/>
                <a:gd fmla="*/ 183694 h 183756" name="connsiteY15"/>
                <a:gd fmla="*/ 133583 w 144666" name="connsiteX16"/>
                <a:gd fmla="*/ 183705 h 183756" name="connsiteY16"/>
                <a:gd fmla="*/ 57794 w 144666" name="connsiteX17"/>
                <a:gd fmla="*/ 160980 h 183756" name="connsiteY17"/>
                <a:gd fmla="*/ 122561 w 144666" name="connsiteX18"/>
                <a:gd fmla="*/ 160980 h 183756" name="connsiteY18"/>
                <a:gd fmla="*/ 122561 w 144666" name="connsiteX19"/>
                <a:gd fmla="*/ 51331 h 183756" name="connsiteY19"/>
                <a:gd fmla="*/ 93700 w 144666" name="connsiteX20"/>
                <a:gd fmla="*/ 22470 h 183756" name="connsiteY20"/>
                <a:gd fmla="*/ 22230 w 144666" name="connsiteX21"/>
                <a:gd fmla="*/ 27242 h 183756" name="connsiteY21"/>
                <a:gd fmla="*/ 22230 w 144666" name="connsiteX22"/>
                <a:gd fmla="*/ 57581 h 183756" name="connsiteY22"/>
                <a:gd fmla="*/ 70861 w 144666" name="connsiteX23"/>
                <a:gd fmla="*/ 57581 h 183756" name="connsiteY23"/>
                <a:gd fmla="*/ 82224 w 144666" name="connsiteX24"/>
                <a:gd fmla="*/ 68943 h 183756" name="connsiteY24"/>
                <a:gd fmla="*/ 82224 w 144666" name="connsiteX25"/>
                <a:gd fmla="*/ 132460 h 183756" name="connsiteY25"/>
                <a:gd fmla="*/ 78929 w 144666" name="connsiteX26"/>
                <a:gd fmla="*/ 140300 h 183756"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183756" w="144666">
                  <a:moveTo>
                    <a:pt x="133583" y="183705"/>
                  </a:moveTo>
                  <a:lnTo>
                    <a:pt x="31320" y="183705"/>
                  </a:lnTo>
                  <a:cubicBezTo>
                    <a:pt x="26870" y="183637"/>
                    <a:pt x="22873" y="180967"/>
                    <a:pt x="21093" y="176888"/>
                  </a:cubicBezTo>
                  <a:cubicBezTo>
                    <a:pt x="19464" y="172752"/>
                    <a:pt x="20397" y="168048"/>
                    <a:pt x="23479" y="164843"/>
                  </a:cubicBezTo>
                  <a:lnTo>
                    <a:pt x="60067" y="128256"/>
                  </a:lnTo>
                  <a:lnTo>
                    <a:pt x="60067" y="80306"/>
                  </a:lnTo>
                  <a:lnTo>
                    <a:pt x="11321" y="80306"/>
                  </a:lnTo>
                  <a:cubicBezTo>
                    <a:pt x="5046" y="80306"/>
                    <a:pt x="-41" y="75215"/>
                    <a:pt x="-41" y="68943"/>
                  </a:cubicBezTo>
                  <a:lnTo>
                    <a:pt x="-41" y="17130"/>
                  </a:lnTo>
                  <a:cubicBezTo>
                    <a:pt x="-65" y="11232"/>
                    <a:pt x="4425" y="6301"/>
                    <a:pt x="10299" y="5767"/>
                  </a:cubicBezTo>
                  <a:lnTo>
                    <a:pt x="97109" y="-28"/>
                  </a:lnTo>
                  <a:cubicBezTo>
                    <a:pt x="100302" y="-232"/>
                    <a:pt x="103438" y="927"/>
                    <a:pt x="105745" y="3154"/>
                  </a:cubicBezTo>
                  <a:lnTo>
                    <a:pt x="141310" y="38832"/>
                  </a:lnTo>
                  <a:cubicBezTo>
                    <a:pt x="143446" y="40878"/>
                    <a:pt x="144639" y="43718"/>
                    <a:pt x="144605" y="46672"/>
                  </a:cubicBezTo>
                  <a:lnTo>
                    <a:pt x="144605" y="171661"/>
                  </a:lnTo>
                  <a:cubicBezTo>
                    <a:pt x="144980" y="177922"/>
                    <a:pt x="140219" y="183308"/>
                    <a:pt x="133947" y="183694"/>
                  </a:cubicBezTo>
                  <a:cubicBezTo>
                    <a:pt x="133822" y="183694"/>
                    <a:pt x="133708" y="183705"/>
                    <a:pt x="133583" y="183705"/>
                  </a:cubicBezTo>
                  <a:close/>
                  <a:moveTo>
                    <a:pt x="57794" y="160980"/>
                  </a:moveTo>
                  <a:lnTo>
                    <a:pt x="122561" y="160980"/>
                  </a:lnTo>
                  <a:lnTo>
                    <a:pt x="122561" y="51331"/>
                  </a:lnTo>
                  <a:lnTo>
                    <a:pt x="93700" y="22470"/>
                  </a:lnTo>
                  <a:lnTo>
                    <a:pt x="22230" y="27242"/>
                  </a:lnTo>
                  <a:lnTo>
                    <a:pt x="22230" y="57581"/>
                  </a:lnTo>
                  <a:lnTo>
                    <a:pt x="70861" y="57581"/>
                  </a:lnTo>
                  <a:cubicBezTo>
                    <a:pt x="77134" y="57581"/>
                    <a:pt x="82224" y="62671"/>
                    <a:pt x="82224" y="68943"/>
                  </a:cubicBezTo>
                  <a:lnTo>
                    <a:pt x="82224" y="132460"/>
                  </a:lnTo>
                  <a:cubicBezTo>
                    <a:pt x="82179" y="135403"/>
                    <a:pt x="80997" y="138209"/>
                    <a:pt x="78929" y="140300"/>
                  </a:cubicBez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761" name="Graphic 3">
              <a:extLst>
                <a:ext uri="{FF2B5EF4-FFF2-40B4-BE49-F238E27FC236}">
                  <a16:creationId xmlns:a16="http://schemas.microsoft.com/office/drawing/2014/main" id="{D82D0FAE-B6AA-45CA-82B3-AD49BD10DF10}"/>
                </a:ext>
              </a:extLst>
            </p:cNvPr>
            <p:cNvGrpSpPr/>
            <p:nvPr/>
          </p:nvGrpSpPr>
          <p:grpSpPr>
            <a:xfrm>
              <a:off x="4162785" y="2296612"/>
              <a:ext cx="163079" cy="133396"/>
              <a:chOff x="4162785" y="2296612"/>
              <a:chExt cx="163079" cy="133396"/>
            </a:xfrm>
            <a:solidFill>
              <a:srgbClr val="271C57"/>
            </a:solidFill>
          </p:grpSpPr>
          <p:sp>
            <p:nvSpPr>
              <p:cNvPr id="1762" name="Freeform: Shape 1761">
                <a:extLst>
                  <a:ext uri="{FF2B5EF4-FFF2-40B4-BE49-F238E27FC236}">
                    <a16:creationId xmlns:a16="http://schemas.microsoft.com/office/drawing/2014/main" id="{E367F008-072D-468F-9726-D4DD6F68F239}"/>
                  </a:ext>
                </a:extLst>
              </p:cNvPr>
              <p:cNvSpPr/>
              <p:nvPr/>
            </p:nvSpPr>
            <p:spPr>
              <a:xfrm>
                <a:off x="4273002" y="229661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3" name="Freeform: Shape 1762">
                <a:extLst>
                  <a:ext uri="{FF2B5EF4-FFF2-40B4-BE49-F238E27FC236}">
                    <a16:creationId xmlns:a16="http://schemas.microsoft.com/office/drawing/2014/main" id="{16FE7B6A-D192-47CB-93C2-BF9EBAEDC2D7}"/>
                  </a:ext>
                </a:extLst>
              </p:cNvPr>
              <p:cNvSpPr/>
              <p:nvPr/>
            </p:nvSpPr>
            <p:spPr>
              <a:xfrm>
                <a:off x="4303133" y="2352228"/>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4" name="Freeform: Shape 1763">
                <a:extLst>
                  <a:ext uri="{FF2B5EF4-FFF2-40B4-BE49-F238E27FC236}">
                    <a16:creationId xmlns:a16="http://schemas.microsoft.com/office/drawing/2014/main" id="{083AAA1B-272A-4539-9F23-82B4593FB884}"/>
                  </a:ext>
                </a:extLst>
              </p:cNvPr>
              <p:cNvSpPr/>
              <p:nvPr/>
            </p:nvSpPr>
            <p:spPr>
              <a:xfrm>
                <a:off x="4217666" y="229661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5" name="Freeform: Shape 1764">
                <a:extLst>
                  <a:ext uri="{FF2B5EF4-FFF2-40B4-BE49-F238E27FC236}">
                    <a16:creationId xmlns:a16="http://schemas.microsoft.com/office/drawing/2014/main" id="{BCFB75BC-B1D9-4F2F-A80E-DF0403726F96}"/>
                  </a:ext>
                </a:extLst>
              </p:cNvPr>
              <p:cNvSpPr/>
              <p:nvPr/>
            </p:nvSpPr>
            <p:spPr>
              <a:xfrm>
                <a:off x="4273002" y="229661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6" name="Freeform: Shape 1765">
                <a:extLst>
                  <a:ext uri="{FF2B5EF4-FFF2-40B4-BE49-F238E27FC236}">
                    <a16:creationId xmlns:a16="http://schemas.microsoft.com/office/drawing/2014/main" id="{6076E369-06B1-4E5E-ABC8-AC6122F138F4}"/>
                  </a:ext>
                </a:extLst>
              </p:cNvPr>
              <p:cNvSpPr/>
              <p:nvPr/>
            </p:nvSpPr>
            <p:spPr>
              <a:xfrm>
                <a:off x="4189942" y="235194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7" name="Freeform: Shape 1766">
                <a:extLst>
                  <a:ext uri="{FF2B5EF4-FFF2-40B4-BE49-F238E27FC236}">
                    <a16:creationId xmlns:a16="http://schemas.microsoft.com/office/drawing/2014/main" id="{26178BD6-5049-4FE1-A701-CA726939037A}"/>
                  </a:ext>
                </a:extLst>
              </p:cNvPr>
              <p:cNvSpPr/>
              <p:nvPr/>
            </p:nvSpPr>
            <p:spPr>
              <a:xfrm>
                <a:off x="4245277" y="235194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8" name="Freeform: Shape 1767">
                <a:extLst>
                  <a:ext uri="{FF2B5EF4-FFF2-40B4-BE49-F238E27FC236}">
                    <a16:creationId xmlns:a16="http://schemas.microsoft.com/office/drawing/2014/main" id="{2A5957E2-8952-4054-918D-8A9CFE30C0FD}"/>
                  </a:ext>
                </a:extLst>
              </p:cNvPr>
              <p:cNvSpPr/>
              <p:nvPr/>
            </p:nvSpPr>
            <p:spPr>
              <a:xfrm>
                <a:off x="4162785" y="240728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9" name="Freeform: Shape 1768">
                <a:extLst>
                  <a:ext uri="{FF2B5EF4-FFF2-40B4-BE49-F238E27FC236}">
                    <a16:creationId xmlns:a16="http://schemas.microsoft.com/office/drawing/2014/main" id="{43C117CD-AA28-4446-946B-902D6E0381D3}"/>
                  </a:ext>
                </a:extLst>
              </p:cNvPr>
              <p:cNvSpPr/>
              <p:nvPr/>
            </p:nvSpPr>
            <p:spPr>
              <a:xfrm>
                <a:off x="4217666" y="240728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770" name="Freeform: Shape 1769">
              <a:extLst>
                <a:ext uri="{FF2B5EF4-FFF2-40B4-BE49-F238E27FC236}">
                  <a16:creationId xmlns:a16="http://schemas.microsoft.com/office/drawing/2014/main" id="{80A2ED1E-973A-4E4C-BAE1-06755CF78E92}"/>
                </a:ext>
              </a:extLst>
            </p:cNvPr>
            <p:cNvSpPr/>
            <p:nvPr/>
          </p:nvSpPr>
          <p:spPr>
            <a:xfrm>
              <a:off x="4108923" y="2276387"/>
              <a:ext cx="299576" cy="227024"/>
            </a:xfrm>
            <a:custGeom>
              <a:avLst/>
              <a:gdLst>
                <a:gd fmla="*/ 28368 w 299576" name="connsiteX0"/>
                <a:gd fmla="*/ 226974 h 227024" name="connsiteY0"/>
                <a:gd fmla="*/ 22914 w 299576" name="connsiteX1"/>
                <a:gd fmla="*/ 225496 h 227024" name="connsiteY1"/>
                <a:gd fmla="*/ 17233 w 299576" name="connsiteX2"/>
                <a:gd fmla="*/ 215838 h 227024" name="connsiteY2"/>
                <a:gd fmla="*/ 17233 w 299576" name="connsiteX3"/>
                <a:gd fmla="*/ 163911 h 227024" name="connsiteY3"/>
                <a:gd fmla="*/ 20528 w 299576" name="connsiteX4"/>
                <a:gd fmla="*/ 156185 h 227024" name="connsiteY4"/>
                <a:gd fmla="*/ 64160 w 299576" name="connsiteX5"/>
                <a:gd fmla="*/ 112325 h 227024" name="connsiteY5"/>
                <a:gd fmla="*/ 64160 w 299576" name="connsiteX6"/>
                <a:gd fmla="*/ 64716 h 227024" name="connsiteY6"/>
                <a:gd fmla="*/ 11324 w 299576" name="connsiteX7"/>
                <a:gd fmla="*/ 64716 h 227024" name="connsiteY7"/>
                <a:gd fmla="*/ -38 w 299576" name="connsiteX8"/>
                <a:gd fmla="*/ 53353 h 227024" name="connsiteY8"/>
                <a:gd fmla="*/ -38 w 299576" name="connsiteX9"/>
                <a:gd fmla="*/ 31423 h 227024" name="connsiteY9"/>
                <a:gd fmla="*/ 8938 w 299576" name="connsiteX10"/>
                <a:gd fmla="*/ 20061 h 227024" name="connsiteY10"/>
                <a:gd fmla="*/ 214374 w 299576" name="connsiteX11"/>
                <a:gd fmla="*/ -51 h 227024" name="connsiteY11"/>
                <a:gd fmla="*/ 291299 w 299576" name="connsiteX12"/>
                <a:gd fmla="*/ 2790 h 227024" name="connsiteY12"/>
                <a:gd fmla="*/ 299093 w 299576" name="connsiteX13"/>
                <a:gd fmla="*/ 16845 h 227024" name="connsiteY13"/>
                <a:gd fmla="*/ 290503 w 299576" name="connsiteX14"/>
                <a:gd fmla="*/ 24833 h 227024" name="connsiteY14"/>
                <a:gd fmla="*/ 235622 w 299576" name="connsiteX15"/>
                <a:gd fmla="*/ 24833 h 227024" name="connsiteY15"/>
                <a:gd fmla="*/ 235622 w 299576" name="connsiteX16"/>
                <a:gd fmla="*/ 73692 h 227024" name="connsiteY16"/>
                <a:gd fmla="*/ 232327 w 299576" name="connsiteX17"/>
                <a:gd fmla="*/ 81419 h 227024" name="connsiteY17"/>
                <a:gd fmla="*/ 172673 w 299576" name="connsiteX18"/>
                <a:gd fmla="*/ 141072 h 227024" name="connsiteY18"/>
                <a:gd fmla="*/ 170514 w 299576" name="connsiteX19"/>
                <a:gd fmla="*/ 142777 h 227024" name="connsiteY19"/>
                <a:gd fmla="*/ 34163 w 299576" name="connsiteX20"/>
                <a:gd fmla="*/ 224587 h 227024" name="connsiteY20"/>
                <a:gd fmla="*/ 28368 w 299576" name="connsiteX21"/>
                <a:gd fmla="*/ 226974 h 227024" name="connsiteY21"/>
                <a:gd fmla="*/ 39731 w 299576" name="connsiteX22"/>
                <a:gd fmla="*/ 168570 h 227024" name="connsiteY22"/>
                <a:gd fmla="*/ 39731 w 299576" name="connsiteX23"/>
                <a:gd fmla="*/ 196295 h 227024" name="connsiteY23"/>
                <a:gd fmla="*/ 158356 w 299576" name="connsiteX24"/>
                <a:gd fmla="*/ 125278 h 227024" name="connsiteY24"/>
                <a:gd fmla="*/ 213806 w 299576" name="connsiteX25"/>
                <a:gd fmla="*/ 69829 h 227024" name="connsiteY25"/>
                <a:gd fmla="*/ 213806 w 299576" name="connsiteX26"/>
                <a:gd fmla="*/ 22901 h 227024" name="connsiteY26"/>
                <a:gd fmla="*/ 22687 w 299576" name="connsiteX27"/>
                <a:gd fmla="*/ 40854 h 227024" name="connsiteY27"/>
                <a:gd fmla="*/ 22687 w 299576" name="connsiteX28"/>
                <a:gd fmla="*/ 42559 h 227024" name="connsiteY28"/>
                <a:gd fmla="*/ 75523 w 299576" name="connsiteX29"/>
                <a:gd fmla="*/ 42559 h 227024" name="connsiteY29"/>
                <a:gd fmla="*/ 86886 w 299576" name="connsiteX30"/>
                <a:gd fmla="*/ 53921 h 227024" name="connsiteY30"/>
                <a:gd fmla="*/ 86886 w 299576" name="connsiteX31"/>
                <a:gd fmla="*/ 117211 h 227024" name="connsiteY31"/>
                <a:gd fmla="*/ 83590 w 299576" name="connsiteX32"/>
                <a:gd fmla="*/ 124938 h 22702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227024" w="299576">
                  <a:moveTo>
                    <a:pt x="28368" y="226974"/>
                  </a:moveTo>
                  <a:cubicBezTo>
                    <a:pt x="26459" y="226951"/>
                    <a:pt x="24585" y="226440"/>
                    <a:pt x="22914" y="225496"/>
                  </a:cubicBezTo>
                  <a:cubicBezTo>
                    <a:pt x="19460" y="223497"/>
                    <a:pt x="17301" y="219838"/>
                    <a:pt x="17233" y="215838"/>
                  </a:cubicBezTo>
                  <a:lnTo>
                    <a:pt x="17233" y="163911"/>
                  </a:lnTo>
                  <a:cubicBezTo>
                    <a:pt x="17233" y="160991"/>
                    <a:pt x="18426" y="158207"/>
                    <a:pt x="20528" y="156185"/>
                  </a:cubicBezTo>
                  <a:lnTo>
                    <a:pt x="64160" y="112325"/>
                  </a:lnTo>
                  <a:lnTo>
                    <a:pt x="64160" y="64716"/>
                  </a:lnTo>
                  <a:lnTo>
                    <a:pt x="11324" y="64716"/>
                  </a:lnTo>
                  <a:cubicBezTo>
                    <a:pt x="5052" y="64716"/>
                    <a:pt x="-38" y="59625"/>
                    <a:pt x="-38" y="53353"/>
                  </a:cubicBezTo>
                  <a:lnTo>
                    <a:pt x="-38" y="31423"/>
                  </a:lnTo>
                  <a:cubicBezTo>
                    <a:pt x="-163" y="25969"/>
                    <a:pt x="3609" y="21208"/>
                    <a:pt x="8938" y="20061"/>
                  </a:cubicBezTo>
                  <a:cubicBezTo>
                    <a:pt x="76602" y="6698"/>
                    <a:pt x="145403" y="-40"/>
                    <a:pt x="214374" y="-51"/>
                  </a:cubicBezTo>
                  <a:cubicBezTo>
                    <a:pt x="240622" y="-51"/>
                    <a:pt x="266528" y="858"/>
                    <a:pt x="291299" y="2790"/>
                  </a:cubicBezTo>
                  <a:cubicBezTo>
                    <a:pt x="297332" y="4517"/>
                    <a:pt x="300821" y="10812"/>
                    <a:pt x="299093" y="16845"/>
                  </a:cubicBezTo>
                  <a:cubicBezTo>
                    <a:pt x="297934" y="20890"/>
                    <a:pt x="294628" y="23969"/>
                    <a:pt x="290503" y="24833"/>
                  </a:cubicBezTo>
                  <a:lnTo>
                    <a:pt x="235622" y="24833"/>
                  </a:lnTo>
                  <a:lnTo>
                    <a:pt x="235622" y="73692"/>
                  </a:lnTo>
                  <a:cubicBezTo>
                    <a:pt x="235554" y="76590"/>
                    <a:pt x="234372" y="79362"/>
                    <a:pt x="232327" y="81419"/>
                  </a:cubicBezTo>
                  <a:lnTo>
                    <a:pt x="172673" y="141072"/>
                  </a:lnTo>
                  <a:cubicBezTo>
                    <a:pt x="172060" y="141766"/>
                    <a:pt x="171332" y="142334"/>
                    <a:pt x="170514" y="142777"/>
                  </a:cubicBezTo>
                  <a:lnTo>
                    <a:pt x="34163" y="224587"/>
                  </a:lnTo>
                  <a:cubicBezTo>
                    <a:pt x="32493" y="225906"/>
                    <a:pt x="30482" y="226735"/>
                    <a:pt x="28368" y="226974"/>
                  </a:cubicBezTo>
                  <a:close/>
                  <a:moveTo>
                    <a:pt x="39731" y="168570"/>
                  </a:moveTo>
                  <a:lnTo>
                    <a:pt x="39731" y="196295"/>
                  </a:lnTo>
                  <a:lnTo>
                    <a:pt x="158356" y="125278"/>
                  </a:lnTo>
                  <a:lnTo>
                    <a:pt x="213806" y="69829"/>
                  </a:lnTo>
                  <a:lnTo>
                    <a:pt x="213806" y="22901"/>
                  </a:lnTo>
                  <a:cubicBezTo>
                    <a:pt x="149675" y="22947"/>
                    <a:pt x="85693" y="28958"/>
                    <a:pt x="22687" y="40854"/>
                  </a:cubicBezTo>
                  <a:lnTo>
                    <a:pt x="22687" y="42559"/>
                  </a:lnTo>
                  <a:lnTo>
                    <a:pt x="75523" y="42559"/>
                  </a:lnTo>
                  <a:cubicBezTo>
                    <a:pt x="81795" y="42559"/>
                    <a:pt x="86886" y="47649"/>
                    <a:pt x="86886" y="53921"/>
                  </a:cubicBezTo>
                  <a:lnTo>
                    <a:pt x="86886" y="117211"/>
                  </a:lnTo>
                  <a:cubicBezTo>
                    <a:pt x="86886" y="120131"/>
                    <a:pt x="85693" y="122915"/>
                    <a:pt x="83590" y="124938"/>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771" name="Freeform: Shape 1770">
            <a:extLst>
              <a:ext uri="{FF2B5EF4-FFF2-40B4-BE49-F238E27FC236}">
                <a16:creationId xmlns:a16="http://schemas.microsoft.com/office/drawing/2014/main" id="{3EC883BB-7A96-41D2-ADF7-7C7467DC551D}"/>
              </a:ext>
            </a:extLst>
          </p:cNvPr>
          <p:cNvSpPr/>
          <p:nvPr/>
        </p:nvSpPr>
        <p:spPr>
          <a:xfrm>
            <a:off x="4306604" y="1442022"/>
            <a:ext cx="783237" cy="966520"/>
          </a:xfrm>
          <a:custGeom>
            <a:avLst/>
            <a:gdLst>
              <a:gd fmla="*/ 17007 w 783237" name="connsiteX0"/>
              <a:gd fmla="*/ 966460 h 966520" name="connsiteY0"/>
              <a:gd fmla="*/ 30301 w 783237" name="connsiteX1"/>
              <a:gd fmla="*/ 960097 h 966520" name="connsiteY1"/>
              <a:gd fmla="*/ 779438 w 783237" name="connsiteX2"/>
              <a:gd fmla="*/ 27682 h 966520" name="connsiteY2"/>
              <a:gd fmla="*/ 776824 w 783237" name="connsiteX3"/>
              <a:gd fmla="*/ 3707 h 966520" name="connsiteY3"/>
              <a:gd fmla="*/ 752849 w 783237" name="connsiteX4"/>
              <a:gd fmla="*/ 6321 h 966520" name="connsiteY4"/>
              <a:gd fmla="*/ 3713 w 783237" name="connsiteX5"/>
              <a:gd fmla="*/ 939190 h 966520" name="connsiteY5"/>
              <a:gd fmla="*/ 6258 w 783237" name="connsiteX6"/>
              <a:gd fmla="*/ 962995 h 966520" name="connsiteY6"/>
              <a:gd fmla="*/ 6326 w 783237" name="connsiteX7"/>
              <a:gd fmla="*/ 963052 h 966520" name="connsiteY7"/>
              <a:gd fmla="*/ 17007 w 783237" name="connsiteX8"/>
              <a:gd fmla="*/ 966460 h 96652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66520" w="783237">
                <a:moveTo>
                  <a:pt x="17007" y="966460"/>
                </a:moveTo>
                <a:cubicBezTo>
                  <a:pt x="22166" y="966415"/>
                  <a:pt x="27029" y="964085"/>
                  <a:pt x="30301" y="960097"/>
                </a:cubicBezTo>
                <a:lnTo>
                  <a:pt x="779438" y="27682"/>
                </a:lnTo>
                <a:cubicBezTo>
                  <a:pt x="785335" y="20342"/>
                  <a:pt x="784164" y="9605"/>
                  <a:pt x="776824" y="3707"/>
                </a:cubicBezTo>
                <a:cubicBezTo>
                  <a:pt x="769484" y="-2190"/>
                  <a:pt x="758746" y="-1019"/>
                  <a:pt x="752849" y="6321"/>
                </a:cubicBezTo>
                <a:lnTo>
                  <a:pt x="3713" y="939190"/>
                </a:lnTo>
                <a:cubicBezTo>
                  <a:pt x="-2161" y="946462"/>
                  <a:pt x="-1014" y="957132"/>
                  <a:pt x="6258" y="962995"/>
                </a:cubicBezTo>
                <a:cubicBezTo>
                  <a:pt x="6281" y="963017"/>
                  <a:pt x="6304" y="963029"/>
                  <a:pt x="6326" y="963052"/>
                </a:cubicBezTo>
                <a:cubicBezTo>
                  <a:pt x="9383" y="965381"/>
                  <a:pt x="13155" y="966585"/>
                  <a:pt x="17007" y="966460"/>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72" name="Freeform: Shape 1771">
            <a:extLst>
              <a:ext uri="{FF2B5EF4-FFF2-40B4-BE49-F238E27FC236}">
                <a16:creationId xmlns:a16="http://schemas.microsoft.com/office/drawing/2014/main" id="{97A4315D-856F-4575-BA6B-1FDF05D7895C}"/>
              </a:ext>
            </a:extLst>
          </p:cNvPr>
          <p:cNvSpPr/>
          <p:nvPr/>
        </p:nvSpPr>
        <p:spPr>
          <a:xfrm>
            <a:off x="4306828" y="4281422"/>
            <a:ext cx="783020" cy="966511"/>
          </a:xfrm>
          <a:custGeom>
            <a:avLst/>
            <a:gdLst>
              <a:gd fmla="*/ 765920 w 783020" name="connsiteX0"/>
              <a:gd fmla="*/ 966460 h 966511" name="connsiteY0"/>
              <a:gd fmla="*/ 776601 w 783020" name="connsiteX1"/>
              <a:gd fmla="*/ 962711 h 966511" name="connsiteY1"/>
              <a:gd fmla="*/ 779226 w 783020" name="connsiteX2"/>
              <a:gd fmla="*/ 938747 h 966511" name="connsiteY2"/>
              <a:gd fmla="*/ 779214 w 783020" name="connsiteX3"/>
              <a:gd fmla="*/ 938736 h 966511" name="connsiteY3"/>
              <a:gd fmla="*/ 30306 w 783020" name="connsiteX4"/>
              <a:gd fmla="*/ 6321 h 966511" name="connsiteY4"/>
              <a:gd fmla="*/ 6330 w 783020" name="connsiteX5"/>
              <a:gd fmla="*/ 3707 h 966511" name="connsiteY5"/>
              <a:gd fmla="*/ 3717 w 783020" name="connsiteX6"/>
              <a:gd fmla="*/ 27683 h 966511" name="connsiteY6"/>
              <a:gd fmla="*/ 752853 w 783020" name="connsiteX7"/>
              <a:gd fmla="*/ 960097 h 966511" name="connsiteY7"/>
              <a:gd fmla="*/ 765920 w 783020" name="connsiteX8"/>
              <a:gd fmla="*/ 966460 h 96651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66511" w="783020">
                <a:moveTo>
                  <a:pt x="765920" y="966460"/>
                </a:moveTo>
                <a:cubicBezTo>
                  <a:pt x="769806" y="966449"/>
                  <a:pt x="773567" y="965119"/>
                  <a:pt x="776601" y="962711"/>
                </a:cubicBezTo>
                <a:cubicBezTo>
                  <a:pt x="783941" y="956825"/>
                  <a:pt x="785123" y="946087"/>
                  <a:pt x="779226" y="938747"/>
                </a:cubicBezTo>
                <a:cubicBezTo>
                  <a:pt x="779226" y="938747"/>
                  <a:pt x="779214" y="938736"/>
                  <a:pt x="779214" y="938736"/>
                </a:cubicBezTo>
                <a:lnTo>
                  <a:pt x="30306" y="6321"/>
                </a:lnTo>
                <a:cubicBezTo>
                  <a:pt x="24408" y="-1019"/>
                  <a:pt x="13671" y="-2190"/>
                  <a:pt x="6330" y="3707"/>
                </a:cubicBezTo>
                <a:cubicBezTo>
                  <a:pt x="-1010" y="9605"/>
                  <a:pt x="-2180" y="20342"/>
                  <a:pt x="3717" y="27683"/>
                </a:cubicBezTo>
                <a:lnTo>
                  <a:pt x="752853" y="960097"/>
                </a:lnTo>
                <a:cubicBezTo>
                  <a:pt x="756046" y="964063"/>
                  <a:pt x="760830" y="966392"/>
                  <a:pt x="765920" y="966460"/>
                </a:cubicBezTo>
                <a:close/>
              </a:path>
            </a:pathLst>
          </a:custGeom>
          <a:solidFill>
            <a:srgbClr val="271C57"/>
          </a:solidFill>
          <a:ln cap="flat" w="11362">
            <a:noFill/>
            <a:prstDash val="solid"/>
            <a:miter/>
          </a:ln>
        </p:spPr>
        <p:txBody>
          <a:bodyPr anchor="ctr" rtlCol="0"/>
          <a:lstStyle/>
          <a:p>
            <a:endParaRPr dirty="0" lang="en-US"/>
          </a:p>
        </p:txBody>
      </p:sp>
      <p:grpSp>
        <p:nvGrpSpPr>
          <p:cNvPr id="1774" name="Group 1773">
            <a:extLst>
              <a:ext uri="{FF2B5EF4-FFF2-40B4-BE49-F238E27FC236}">
                <a16:creationId xmlns:a16="http://schemas.microsoft.com/office/drawing/2014/main" id="{CAE3CC55-9EEA-4F27-AEC6-53957D8B37AA}"/>
              </a:ext>
            </a:extLst>
          </p:cNvPr>
          <p:cNvGrpSpPr/>
          <p:nvPr/>
        </p:nvGrpSpPr>
        <p:grpSpPr>
          <a:xfrm>
            <a:off x="6307176" y="4524135"/>
            <a:ext cx="1853955" cy="1043541"/>
            <a:chOff x="7132695" y="4524135"/>
            <a:chExt cx="1853955" cy="1043541"/>
          </a:xfrm>
        </p:grpSpPr>
        <p:sp>
          <p:nvSpPr>
            <p:cNvPr id="1775" name="Freeform: Shape 1774">
              <a:extLst>
                <a:ext uri="{FF2B5EF4-FFF2-40B4-BE49-F238E27FC236}">
                  <a16:creationId xmlns:a16="http://schemas.microsoft.com/office/drawing/2014/main" id="{584008AA-B309-4788-822C-65C373564E2D}"/>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1776" name="Freeform: Shape 1775">
              <a:extLst>
                <a:ext uri="{FF2B5EF4-FFF2-40B4-BE49-F238E27FC236}">
                  <a16:creationId xmlns:a16="http://schemas.microsoft.com/office/drawing/2014/main" id="{4A947FBD-DEC8-4F8C-91A0-BC06D44BCDE9}"/>
                </a:ext>
              </a:extLst>
            </p:cNvPr>
            <p:cNvSpPr/>
            <p:nvPr/>
          </p:nvSpPr>
          <p:spPr>
            <a:xfrm>
              <a:off x="7147239" y="4540157"/>
              <a:ext cx="1824489" cy="1011271"/>
            </a:xfrm>
            <a:custGeom>
              <a:avLst/>
              <a:gdLst>
                <a:gd fmla="*/ 1362494 w 1824489" name="connsiteX0"/>
                <a:gd fmla="*/ -51 h 1011271" name="connsiteY0"/>
                <a:gd fmla="*/ 1550658 w 1824489" name="connsiteX1"/>
                <a:gd fmla="*/ -51 h 1011271" name="connsiteY1"/>
                <a:gd fmla="*/ 1689850 w 1824489" name="connsiteX2"/>
                <a:gd fmla="*/ 117552 h 1011271" name="connsiteY2"/>
                <a:gd fmla="*/ 1823133 w 1824489" name="connsiteX3"/>
                <a:gd fmla="*/ 903275 h 1011271" name="connsiteY3"/>
                <a:gd fmla="*/ 1747390 w 1824489" name="connsiteX4"/>
                <a:gd fmla="*/ 1009925 h 1011271" name="connsiteY4"/>
                <a:gd fmla="*/ 1732232 w 1824489" name="connsiteX5"/>
                <a:gd fmla="*/ 1011220 h 1011271" name="connsiteY5"/>
                <a:gd fmla="*/ 92155 w 1824489" name="connsiteX6"/>
                <a:gd fmla="*/ 1011220 h 1011271" name="connsiteY6"/>
                <a:gd fmla="*/ -41 w 1824489" name="connsiteX7"/>
                <a:gd fmla="*/ 918433 h 1011271" name="connsiteY7"/>
                <a:gd fmla="*/ 1254 w 1824489" name="connsiteX8"/>
                <a:gd fmla="*/ 903275 h 1011271" name="connsiteY8"/>
                <a:gd fmla="*/ 134538 w 1824489" name="connsiteX9"/>
                <a:gd fmla="*/ 117552 h 1011271" name="connsiteY9"/>
                <a:gd fmla="*/ 273389 w 1824489" name="connsiteX10"/>
                <a:gd fmla="*/ -51 h 1011271" name="connsiteY10"/>
                <a:gd fmla="*/ 1362494 w 1824489"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489">
                  <a:moveTo>
                    <a:pt x="1362494" y="-51"/>
                  </a:moveTo>
                  <a:lnTo>
                    <a:pt x="1550658" y="-51"/>
                  </a:lnTo>
                  <a:cubicBezTo>
                    <a:pt x="1619516" y="-28"/>
                    <a:pt x="1678329" y="49660"/>
                    <a:pt x="1689850" y="117552"/>
                  </a:cubicBezTo>
                  <a:lnTo>
                    <a:pt x="1823133" y="903275"/>
                  </a:lnTo>
                  <a:cubicBezTo>
                    <a:pt x="1831667" y="953635"/>
                    <a:pt x="1797761" y="1001380"/>
                    <a:pt x="1747390" y="1009925"/>
                  </a:cubicBezTo>
                  <a:cubicBezTo>
                    <a:pt x="1742391" y="1010766"/>
                    <a:pt x="1737312" y="1011209"/>
                    <a:pt x="1732232" y="1011220"/>
                  </a:cubicBezTo>
                  <a:lnTo>
                    <a:pt x="92155" y="1011220"/>
                  </a:lnTo>
                  <a:cubicBezTo>
                    <a:pt x="41069" y="1011061"/>
                    <a:pt x="-211" y="969519"/>
                    <a:pt x="-41" y="918433"/>
                  </a:cubicBezTo>
                  <a:cubicBezTo>
                    <a:pt x="-29" y="913354"/>
                    <a:pt x="402" y="908287"/>
                    <a:pt x="1254" y="903275"/>
                  </a:cubicBezTo>
                  <a:lnTo>
                    <a:pt x="134538" y="117552"/>
                  </a:lnTo>
                  <a:cubicBezTo>
                    <a:pt x="146082" y="49808"/>
                    <a:pt x="204668" y="188"/>
                    <a:pt x="273389" y="-51"/>
                  </a:cubicBezTo>
                  <a:lnTo>
                    <a:pt x="1362494" y="-51"/>
                  </a:lnTo>
                  <a:close/>
                </a:path>
              </a:pathLst>
            </a:custGeom>
            <a:solidFill>
              <a:srgbClr val="FFFFFF"/>
            </a:solidFill>
            <a:ln cap="flat" w="11362">
              <a:noFill/>
              <a:prstDash val="solid"/>
              <a:miter/>
            </a:ln>
          </p:spPr>
          <p:txBody>
            <a:bodyPr anchor="ctr" rtlCol="0"/>
            <a:lstStyle/>
            <a:p>
              <a:endParaRPr dirty="0" lang="en-US"/>
            </a:p>
          </p:txBody>
        </p:sp>
        <p:sp>
          <p:nvSpPr>
            <p:cNvPr id="1777" name="Freeform: Shape 1776">
              <a:extLst>
                <a:ext uri="{FF2B5EF4-FFF2-40B4-BE49-F238E27FC236}">
                  <a16:creationId xmlns:a16="http://schemas.microsoft.com/office/drawing/2014/main" id="{DB05A269-B8FE-46D3-ADB0-6AEA444B1284}"/>
                </a:ext>
              </a:extLst>
            </p:cNvPr>
            <p:cNvSpPr/>
            <p:nvPr/>
          </p:nvSpPr>
          <p:spPr>
            <a:xfrm>
              <a:off x="7132695" y="4524135"/>
              <a:ext cx="1853955" cy="1043541"/>
            </a:xfrm>
            <a:custGeom>
              <a:avLst/>
              <a:gdLst>
                <a:gd fmla="*/ 1744390 w 1853955" name="connsiteX0"/>
                <a:gd fmla="*/ 1043149 h 1043541" name="connsiteY0"/>
                <a:gd fmla="*/ 109312 w 1853955" name="connsiteX1"/>
                <a:gd fmla="*/ 1043149 h 1043541" name="connsiteY1"/>
                <a:gd fmla="*/ -41 w 1853955" name="connsiteX2"/>
                <a:gd fmla="*/ 933432 h 1043541" name="connsiteY2"/>
                <a:gd fmla="*/ 1482 w 1853955" name="connsiteX3"/>
                <a:gd fmla="*/ 915434 h 1043541" name="connsiteY3"/>
                <a:gd fmla="*/ 134424 w 1853955" name="connsiteX4"/>
                <a:gd fmla="*/ 131415 h 1043541" name="connsiteY4"/>
                <a:gd fmla="*/ 290091 w 1853955" name="connsiteX5"/>
                <a:gd fmla="*/ -51 h 1043541" name="connsiteY5"/>
                <a:gd fmla="*/ 1254662 w 1853955" name="connsiteX6"/>
                <a:gd fmla="*/ -51 h 1043541" name="connsiteY6"/>
                <a:gd fmla="*/ 1269729 w 1853955" name="connsiteX7"/>
                <a:gd fmla="*/ 18959 h 1043541" name="connsiteY7"/>
                <a:gd fmla="*/ 1254662 w 1853955" name="connsiteX8"/>
                <a:gd fmla="*/ 34037 h 1043541" name="connsiteY8"/>
                <a:gd fmla="*/ 289523 w 1853955" name="connsiteX9"/>
                <a:gd fmla="*/ 34037 h 1043541" name="connsiteY9"/>
                <a:gd fmla="*/ 167603 w 1853955" name="connsiteX10"/>
                <a:gd fmla="*/ 137096 h 1043541" name="connsiteY10"/>
                <a:gd fmla="*/ 34660 w 1853955" name="connsiteX11"/>
                <a:gd fmla="*/ 921115 h 1043541" name="connsiteY11"/>
                <a:gd fmla="*/ 96086 w 1853955" name="connsiteX12"/>
                <a:gd fmla="*/ 1007766 h 1043541" name="connsiteY12"/>
                <a:gd fmla="*/ 108744 w 1853955" name="connsiteX13"/>
                <a:gd fmla="*/ 1008834 h 1043541" name="connsiteY13"/>
                <a:gd fmla="*/ 1744958 w 1853955" name="connsiteX14"/>
                <a:gd fmla="*/ 1008834 h 1043541" name="connsiteY14"/>
                <a:gd fmla="*/ 1820133 w 1853955" name="connsiteX15"/>
                <a:gd fmla="*/ 934023 h 1043541" name="connsiteY15"/>
                <a:gd fmla="*/ 1819042 w 1853955" name="connsiteX16"/>
                <a:gd fmla="*/ 921115 h 1043541" name="connsiteY16"/>
                <a:gd fmla="*/ 1686100 w 1853955" name="connsiteX17"/>
                <a:gd fmla="*/ 137096 h 1043541" name="connsiteY17"/>
                <a:gd fmla="*/ 1563725 w 1853955" name="connsiteX18"/>
                <a:gd fmla="*/ 34378 h 1043541" name="connsiteY18"/>
                <a:gd fmla="*/ 1375901 w 1853955" name="connsiteX19"/>
                <a:gd fmla="*/ 34378 h 1043541" name="connsiteY19"/>
                <a:gd fmla="*/ 1356891 w 1853955" name="connsiteX20"/>
                <a:gd fmla="*/ 19300 h 1043541" name="connsiteY20"/>
                <a:gd fmla="*/ 1371958 w 1853955" name="connsiteX21"/>
                <a:gd fmla="*/ 290 h 1043541" name="connsiteY21"/>
                <a:gd fmla="*/ 1375901 w 1853955" name="connsiteX22"/>
                <a:gd fmla="*/ 290 h 1043541" name="connsiteY22"/>
                <a:gd fmla="*/ 1563725 w 1853955" name="connsiteX23"/>
                <a:gd fmla="*/ 290 h 1043541" name="connsiteY23"/>
                <a:gd fmla="*/ 1719393 w 1853955" name="connsiteX24"/>
                <a:gd fmla="*/ 131755 h 1043541" name="connsiteY24"/>
                <a:gd fmla="*/ 1852335 w 1853955" name="connsiteX25"/>
                <a:gd fmla="*/ 915775 h 1043541" name="connsiteY25"/>
                <a:gd fmla="*/ 1762991 w 1853955" name="connsiteX26"/>
                <a:gd fmla="*/ 1041934 h 1043541" name="connsiteY26"/>
                <a:gd fmla="*/ 1744503 w 1853955" name="connsiteX27"/>
                <a:gd fmla="*/ 1043490 h 104354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541" w="1853955">
                  <a:moveTo>
                    <a:pt x="1744390" y="1043149"/>
                  </a:moveTo>
                  <a:lnTo>
                    <a:pt x="109312" y="1043149"/>
                  </a:lnTo>
                  <a:cubicBezTo>
                    <a:pt x="48818" y="1043047"/>
                    <a:pt x="-143" y="993926"/>
                    <a:pt x="-41" y="933432"/>
                  </a:cubicBezTo>
                  <a:cubicBezTo>
                    <a:pt x="-30" y="927399"/>
                    <a:pt x="481" y="921377"/>
                    <a:pt x="1482" y="915434"/>
                  </a:cubicBezTo>
                  <a:lnTo>
                    <a:pt x="134424" y="131415"/>
                  </a:lnTo>
                  <a:cubicBezTo>
                    <a:pt x="147196" y="55433"/>
                    <a:pt x="213042" y="-176"/>
                    <a:pt x="290091" y="-51"/>
                  </a:cubicBezTo>
                  <a:lnTo>
                    <a:pt x="1254662" y="-51"/>
                  </a:lnTo>
                  <a:cubicBezTo>
                    <a:pt x="1264070" y="1040"/>
                    <a:pt x="1270820" y="9551"/>
                    <a:pt x="1269729" y="18959"/>
                  </a:cubicBezTo>
                  <a:cubicBezTo>
                    <a:pt x="1268820" y="26878"/>
                    <a:pt x="1262582" y="33117"/>
                    <a:pt x="1254662" y="34037"/>
                  </a:cubicBezTo>
                  <a:lnTo>
                    <a:pt x="289523" y="34037"/>
                  </a:lnTo>
                  <a:cubicBezTo>
                    <a:pt x="229120" y="33889"/>
                    <a:pt x="177511" y="77510"/>
                    <a:pt x="167603" y="137096"/>
                  </a:cubicBezTo>
                  <a:lnTo>
                    <a:pt x="34660" y="921115"/>
                  </a:lnTo>
                  <a:cubicBezTo>
                    <a:pt x="27695" y="962009"/>
                    <a:pt x="55192" y="1000801"/>
                    <a:pt x="96086" y="1007766"/>
                  </a:cubicBezTo>
                  <a:cubicBezTo>
                    <a:pt x="100268" y="1008482"/>
                    <a:pt x="104506" y="1008834"/>
                    <a:pt x="108744" y="1008834"/>
                  </a:cubicBezTo>
                  <a:lnTo>
                    <a:pt x="1744958" y="1008834"/>
                  </a:lnTo>
                  <a:cubicBezTo>
                    <a:pt x="1786375" y="1008937"/>
                    <a:pt x="1820031" y="975440"/>
                    <a:pt x="1820133" y="934023"/>
                  </a:cubicBezTo>
                  <a:cubicBezTo>
                    <a:pt x="1820145" y="929694"/>
                    <a:pt x="1819781" y="925376"/>
                    <a:pt x="1819042" y="921115"/>
                  </a:cubicBezTo>
                  <a:lnTo>
                    <a:pt x="1686100" y="137096"/>
                  </a:lnTo>
                  <a:cubicBezTo>
                    <a:pt x="1676010" y="77476"/>
                    <a:pt x="1624185" y="33980"/>
                    <a:pt x="1563725" y="34378"/>
                  </a:cubicBezTo>
                  <a:lnTo>
                    <a:pt x="1375901" y="34378"/>
                  </a:lnTo>
                  <a:cubicBezTo>
                    <a:pt x="1366493" y="35469"/>
                    <a:pt x="1357971" y="28719"/>
                    <a:pt x="1356891" y="19300"/>
                  </a:cubicBezTo>
                  <a:cubicBezTo>
                    <a:pt x="1355801" y="9891"/>
                    <a:pt x="1362550" y="1381"/>
                    <a:pt x="1371958" y="290"/>
                  </a:cubicBezTo>
                  <a:cubicBezTo>
                    <a:pt x="1373265" y="142"/>
                    <a:pt x="1374595" y="142"/>
                    <a:pt x="1375901" y="290"/>
                  </a:cubicBezTo>
                  <a:lnTo>
                    <a:pt x="1563725" y="290"/>
                  </a:lnTo>
                  <a:cubicBezTo>
                    <a:pt x="1640786" y="120"/>
                    <a:pt x="1706655" y="55751"/>
                    <a:pt x="1719393" y="131755"/>
                  </a:cubicBezTo>
                  <a:lnTo>
                    <a:pt x="1852335" y="915775"/>
                  </a:lnTo>
                  <a:cubicBezTo>
                    <a:pt x="1862504" y="975281"/>
                    <a:pt x="1822508" y="1031764"/>
                    <a:pt x="1762991" y="1041934"/>
                  </a:cubicBezTo>
                  <a:cubicBezTo>
                    <a:pt x="1756889" y="1042968"/>
                    <a:pt x="1750697" y="1043490"/>
                    <a:pt x="1744503" y="1043490"/>
                  </a:cubicBezTo>
                  <a:close/>
                </a:path>
              </a:pathLst>
            </a:custGeom>
            <a:solidFill>
              <a:srgbClr val="271C57"/>
            </a:solidFill>
            <a:ln cap="flat" w="11362">
              <a:noFill/>
              <a:prstDash val="solid"/>
              <a:miter/>
            </a:ln>
          </p:spPr>
          <p:txBody>
            <a:bodyPr anchor="ctr" rtlCol="0"/>
            <a:lstStyle/>
            <a:p>
              <a:endParaRPr dirty="0" lang="en-US"/>
            </a:p>
          </p:txBody>
        </p:sp>
        <p:sp>
          <p:nvSpPr>
            <p:cNvPr id="1778" name="Freeform: Shape 1777">
              <a:extLst>
                <a:ext uri="{FF2B5EF4-FFF2-40B4-BE49-F238E27FC236}">
                  <a16:creationId xmlns:a16="http://schemas.microsoft.com/office/drawing/2014/main" id="{18A66D97-9067-455C-8A2D-2698A0392243}"/>
                </a:ext>
              </a:extLst>
            </p:cNvPr>
            <p:cNvSpPr/>
            <p:nvPr/>
          </p:nvSpPr>
          <p:spPr>
            <a:xfrm>
              <a:off x="8427359" y="4524366"/>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sp>
          <p:nvSpPr>
            <p:cNvPr id="1779" name="Freeform: Shape 1778">
              <a:extLst>
                <a:ext uri="{FF2B5EF4-FFF2-40B4-BE49-F238E27FC236}">
                  <a16:creationId xmlns:a16="http://schemas.microsoft.com/office/drawing/2014/main" id="{08F7F409-0AA6-4D8E-AA97-A3CD0DB3E1B7}"/>
                </a:ext>
              </a:extLst>
            </p:cNvPr>
            <p:cNvSpPr/>
            <p:nvPr/>
          </p:nvSpPr>
          <p:spPr>
            <a:xfrm>
              <a:off x="7213403" y="5012758"/>
              <a:ext cx="1246641" cy="545942"/>
            </a:xfrm>
            <a:custGeom>
              <a:avLst/>
              <a:gdLst>
                <a:gd fmla="*/ 1238039 w 1246641" name="connsiteX0"/>
                <a:gd fmla="*/ 545891 h 545942" name="connsiteY0"/>
                <a:gd fmla="*/ 1231336 w 1246641" name="connsiteX1"/>
                <a:gd fmla="*/ 542596 h 545942" name="connsiteY1"/>
                <a:gd fmla="*/ 8834 w 1246641" name="connsiteX2"/>
                <a:gd fmla="*/ 17303 h 545942" name="connsiteY2"/>
                <a:gd fmla="*/ -29 w 1246641" name="connsiteX3"/>
                <a:gd fmla="*/ 9122 h 545942" name="connsiteY3"/>
                <a:gd fmla="*/ 8015 w 1246641" name="connsiteX4"/>
                <a:gd fmla="*/ 157 h 545942" name="connsiteY4"/>
                <a:gd fmla="*/ 8152 w 1246641" name="connsiteX5"/>
                <a:gd fmla="*/ 145 h 545942" name="connsiteY5"/>
                <a:gd fmla="*/ 1244857 w 1246641" name="connsiteX6"/>
                <a:gd fmla="*/ 532142 h 545942" name="connsiteY6"/>
                <a:gd fmla="*/ 1243380 w 1246641" name="connsiteX7"/>
                <a:gd fmla="*/ 544073 h 545942" name="connsiteY7"/>
                <a:gd fmla="*/ 1238039 w 1246641" name="connsiteX8"/>
                <a:gd fmla="*/ 545891 h 54594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45942" w="1246641">
                  <a:moveTo>
                    <a:pt x="1238039" y="545891"/>
                  </a:moveTo>
                  <a:cubicBezTo>
                    <a:pt x="1235415" y="545880"/>
                    <a:pt x="1232949" y="544664"/>
                    <a:pt x="1231336" y="542596"/>
                  </a:cubicBezTo>
                  <a:cubicBezTo>
                    <a:pt x="801261" y="-8604"/>
                    <a:pt x="17242" y="16962"/>
                    <a:pt x="8834" y="17303"/>
                  </a:cubicBezTo>
                  <a:cubicBezTo>
                    <a:pt x="4209" y="17257"/>
                    <a:pt x="380" y="13724"/>
                    <a:pt x="-29" y="9122"/>
                  </a:cubicBezTo>
                  <a:cubicBezTo>
                    <a:pt x="-279" y="4418"/>
                    <a:pt x="3323" y="407"/>
                    <a:pt x="8015" y="157"/>
                  </a:cubicBezTo>
                  <a:cubicBezTo>
                    <a:pt x="8061" y="145"/>
                    <a:pt x="8107" y="145"/>
                    <a:pt x="8152" y="145"/>
                  </a:cubicBezTo>
                  <a:cubicBezTo>
                    <a:pt x="16106" y="145"/>
                    <a:pt x="808988" y="-26216"/>
                    <a:pt x="1244857" y="532142"/>
                  </a:cubicBezTo>
                  <a:cubicBezTo>
                    <a:pt x="1247663" y="535869"/>
                    <a:pt x="1247016" y="541153"/>
                    <a:pt x="1243380" y="544073"/>
                  </a:cubicBezTo>
                  <a:cubicBezTo>
                    <a:pt x="1241857" y="545277"/>
                    <a:pt x="1239971" y="545914"/>
                    <a:pt x="1238039" y="545891"/>
                  </a:cubicBezTo>
                  <a:close/>
                </a:path>
              </a:pathLst>
            </a:custGeom>
            <a:solidFill>
              <a:srgbClr val="271C57"/>
            </a:solidFill>
            <a:ln cap="flat" w="11362">
              <a:noFill/>
              <a:prstDash val="solid"/>
              <a:miter/>
            </a:ln>
          </p:spPr>
          <p:txBody>
            <a:bodyPr anchor="ctr" rtlCol="0"/>
            <a:lstStyle/>
            <a:p>
              <a:endParaRPr dirty="0" lang="en-US"/>
            </a:p>
          </p:txBody>
        </p:sp>
        <p:sp>
          <p:nvSpPr>
            <p:cNvPr id="1780" name="Freeform: Shape 1779">
              <a:extLst>
                <a:ext uri="{FF2B5EF4-FFF2-40B4-BE49-F238E27FC236}">
                  <a16:creationId xmlns:a16="http://schemas.microsoft.com/office/drawing/2014/main" id="{2D28C843-19CA-40BD-B389-2D2AD3D37CC9}"/>
                </a:ext>
              </a:extLst>
            </p:cNvPr>
            <p:cNvSpPr/>
            <p:nvPr/>
          </p:nvSpPr>
          <p:spPr>
            <a:xfrm>
              <a:off x="7230474" y="4905885"/>
              <a:ext cx="1373577" cy="652816"/>
            </a:xfrm>
            <a:custGeom>
              <a:avLst/>
              <a:gdLst>
                <a:gd fmla="*/ 1364932 w 1373577" name="connsiteX0"/>
                <a:gd fmla="*/ 652764 h 652816" name="connsiteY0"/>
                <a:gd fmla="*/ 1358001 w 1373577" name="connsiteX1"/>
                <a:gd fmla="*/ 649241 h 652816" name="connsiteY1"/>
                <a:gd fmla="*/ 9829 w 1373577" name="connsiteX2"/>
                <a:gd fmla="*/ 17253 h 652816" name="connsiteY2"/>
                <a:gd fmla="*/ 46 w 1373577" name="connsiteX3"/>
                <a:gd fmla="*/ 9936 h 652816" name="connsiteY3"/>
                <a:gd fmla="*/ 7363 w 1373577" name="connsiteX4"/>
                <a:gd fmla="*/ 164 h 652816" name="connsiteY4"/>
                <a:gd fmla="*/ 9261 w 1373577" name="connsiteX5"/>
                <a:gd fmla="*/ 96 h 652816" name="connsiteY5"/>
                <a:gd fmla="*/ 1371863 w 1373577" name="connsiteX6"/>
                <a:gd fmla="*/ 639242 h 652816" name="connsiteY6"/>
                <a:gd fmla="*/ 1370159 w 1373577" name="connsiteX7"/>
                <a:gd fmla="*/ 651014 h 652816" name="connsiteY7"/>
                <a:gd fmla="*/ 1369932 w 1373577" name="connsiteX8"/>
                <a:gd fmla="*/ 651173 h 652816" name="connsiteY8"/>
                <a:gd fmla="*/ 1364932 w 1373577" name="connsiteX9"/>
                <a:gd fmla="*/ 652764 h 65281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52816" w="1373577">
                  <a:moveTo>
                    <a:pt x="1364932" y="652764"/>
                  </a:moveTo>
                  <a:cubicBezTo>
                    <a:pt x="1362194" y="652741"/>
                    <a:pt x="1359637" y="651434"/>
                    <a:pt x="1358001" y="649241"/>
                  </a:cubicBezTo>
                  <a:cubicBezTo>
                    <a:pt x="884635" y="-9221"/>
                    <a:pt x="18578" y="16799"/>
                    <a:pt x="9829" y="17253"/>
                  </a:cubicBezTo>
                  <a:cubicBezTo>
                    <a:pt x="5113" y="17935"/>
                    <a:pt x="728" y="14663"/>
                    <a:pt x="46" y="9936"/>
                  </a:cubicBezTo>
                  <a:cubicBezTo>
                    <a:pt x="-625" y="5221"/>
                    <a:pt x="2648" y="835"/>
                    <a:pt x="7363" y="164"/>
                  </a:cubicBezTo>
                  <a:cubicBezTo>
                    <a:pt x="8000" y="73"/>
                    <a:pt x="8624" y="51"/>
                    <a:pt x="9261" y="96"/>
                  </a:cubicBezTo>
                  <a:cubicBezTo>
                    <a:pt x="18010" y="96"/>
                    <a:pt x="893271" y="-26606"/>
                    <a:pt x="1371863" y="639242"/>
                  </a:cubicBezTo>
                  <a:cubicBezTo>
                    <a:pt x="1374647" y="642958"/>
                    <a:pt x="1373875" y="648230"/>
                    <a:pt x="1370159" y="651014"/>
                  </a:cubicBezTo>
                  <a:cubicBezTo>
                    <a:pt x="1370079" y="651071"/>
                    <a:pt x="1370011" y="651116"/>
                    <a:pt x="1369932" y="651173"/>
                  </a:cubicBezTo>
                  <a:cubicBezTo>
                    <a:pt x="1368489" y="652241"/>
                    <a:pt x="1366728" y="652798"/>
                    <a:pt x="1364932" y="652764"/>
                  </a:cubicBezTo>
                  <a:close/>
                </a:path>
              </a:pathLst>
            </a:custGeom>
            <a:solidFill>
              <a:srgbClr val="271C57"/>
            </a:solidFill>
            <a:ln cap="flat" w="11362">
              <a:noFill/>
              <a:prstDash val="solid"/>
              <a:miter/>
            </a:ln>
          </p:spPr>
          <p:txBody>
            <a:bodyPr anchor="ctr" rtlCol="0"/>
            <a:lstStyle/>
            <a:p>
              <a:endParaRPr dirty="0" lang="en-US"/>
            </a:p>
          </p:txBody>
        </p:sp>
        <p:sp>
          <p:nvSpPr>
            <p:cNvPr id="1781" name="Freeform: Shape 1780">
              <a:extLst>
                <a:ext uri="{FF2B5EF4-FFF2-40B4-BE49-F238E27FC236}">
                  <a16:creationId xmlns:a16="http://schemas.microsoft.com/office/drawing/2014/main" id="{17764699-DDE8-4AF0-BEFD-256B9154129C}"/>
                </a:ext>
              </a:extLst>
            </p:cNvPr>
            <p:cNvSpPr/>
            <p:nvPr/>
          </p:nvSpPr>
          <p:spPr>
            <a:xfrm>
              <a:off x="7574370" y="4542752"/>
              <a:ext cx="240037" cy="404754"/>
            </a:xfrm>
            <a:custGeom>
              <a:avLst/>
              <a:gdLst>
                <a:gd fmla="*/ 8515 w 240037" name="connsiteX0"/>
                <a:gd fmla="*/ 404703 h 404754" name="connsiteY0"/>
                <a:gd fmla="*/ -41 w 240037" name="connsiteX1"/>
                <a:gd fmla="*/ 396215 h 404754" name="connsiteY1"/>
                <a:gd fmla="*/ 1129 w 240037" name="connsiteX2"/>
                <a:gd fmla="*/ 391864 h 404754" name="connsiteY2"/>
                <a:gd fmla="*/ 224404 w 240037" name="connsiteX3"/>
                <a:gd fmla="*/ 4058 h 404754" name="connsiteY3"/>
                <a:gd fmla="*/ 235767 w 240037" name="connsiteX4"/>
                <a:gd fmla="*/ 990 h 404754" name="connsiteY4"/>
                <a:gd fmla="*/ 238948 w 240037" name="connsiteX5"/>
                <a:gd fmla="*/ 12353 h 404754" name="connsiteY5"/>
                <a:gd fmla="*/ 15673 w 240037" name="connsiteX6"/>
                <a:gd fmla="*/ 400158 h 404754" name="connsiteY6"/>
                <a:gd fmla="*/ 8515 w 240037" name="connsiteX7"/>
                <a:gd fmla="*/ 404703 h 4047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04754" w="240037">
                  <a:moveTo>
                    <a:pt x="8515" y="404703"/>
                  </a:moveTo>
                  <a:cubicBezTo>
                    <a:pt x="3811" y="404726"/>
                    <a:pt x="-30" y="400931"/>
                    <a:pt x="-41" y="396215"/>
                  </a:cubicBezTo>
                  <a:cubicBezTo>
                    <a:pt x="-52" y="394693"/>
                    <a:pt x="357" y="393182"/>
                    <a:pt x="1129" y="391864"/>
                  </a:cubicBezTo>
                  <a:lnTo>
                    <a:pt x="224404" y="4058"/>
                  </a:lnTo>
                  <a:cubicBezTo>
                    <a:pt x="226768" y="161"/>
                    <a:pt x="231767" y="-1191"/>
                    <a:pt x="235767" y="990"/>
                  </a:cubicBezTo>
                  <a:cubicBezTo>
                    <a:pt x="239755" y="3274"/>
                    <a:pt x="241164" y="8331"/>
                    <a:pt x="238948" y="12353"/>
                  </a:cubicBezTo>
                  <a:lnTo>
                    <a:pt x="15673" y="400158"/>
                  </a:lnTo>
                  <a:cubicBezTo>
                    <a:pt x="14242" y="402817"/>
                    <a:pt x="11537" y="404544"/>
                    <a:pt x="8515" y="404703"/>
                  </a:cubicBezTo>
                  <a:close/>
                </a:path>
              </a:pathLst>
            </a:custGeom>
            <a:solidFill>
              <a:srgbClr val="271C57"/>
            </a:solidFill>
            <a:ln cap="flat" w="11362">
              <a:noFill/>
              <a:prstDash val="solid"/>
              <a:miter/>
            </a:ln>
          </p:spPr>
          <p:txBody>
            <a:bodyPr anchor="ctr" rtlCol="0"/>
            <a:lstStyle/>
            <a:p>
              <a:endParaRPr dirty="0" lang="en-US"/>
            </a:p>
          </p:txBody>
        </p:sp>
        <p:sp>
          <p:nvSpPr>
            <p:cNvPr id="1782" name="Freeform: Shape 1781">
              <a:extLst>
                <a:ext uri="{FF2B5EF4-FFF2-40B4-BE49-F238E27FC236}">
                  <a16:creationId xmlns:a16="http://schemas.microsoft.com/office/drawing/2014/main" id="{A44E46F3-9D2F-4B9A-B9B8-52A5E0C99785}"/>
                </a:ext>
              </a:extLst>
            </p:cNvPr>
            <p:cNvSpPr/>
            <p:nvPr/>
          </p:nvSpPr>
          <p:spPr>
            <a:xfrm>
              <a:off x="7627718" y="4549796"/>
              <a:ext cx="245662" cy="414526"/>
            </a:xfrm>
            <a:custGeom>
              <a:avLst/>
              <a:gdLst>
                <a:gd fmla="*/ 8458 w 245662" name="connsiteX0"/>
                <a:gd fmla="*/ 414475 h 414526" name="connsiteY0"/>
                <a:gd fmla="*/ -41 w 245662" name="connsiteX1"/>
                <a:gd fmla="*/ 405931 h 414526" name="connsiteY1"/>
                <a:gd fmla="*/ 1073 w 245662" name="connsiteX2"/>
                <a:gd fmla="*/ 401749 h 414526" name="connsiteY2"/>
                <a:gd fmla="*/ 230029 w 245662" name="connsiteX3"/>
                <a:gd fmla="*/ 4058 h 414526" name="connsiteY3"/>
                <a:gd fmla="*/ 241391 w 245662" name="connsiteX4"/>
                <a:gd fmla="*/ 990 h 414526" name="connsiteY4"/>
                <a:gd fmla="*/ 244573 w 245662" name="connsiteX5"/>
                <a:gd fmla="*/ 12353 h 414526" name="connsiteY5"/>
                <a:gd fmla="*/ 15617 w 245662" name="connsiteX6"/>
                <a:gd fmla="*/ 410044 h 414526" name="connsiteY6"/>
                <a:gd fmla="*/ 8458 w 245662" name="connsiteX7"/>
                <a:gd fmla="*/ 414475 h 41452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26" w="245662">
                  <a:moveTo>
                    <a:pt x="8458" y="414475"/>
                  </a:moveTo>
                  <a:cubicBezTo>
                    <a:pt x="3754" y="414464"/>
                    <a:pt x="-52" y="410635"/>
                    <a:pt x="-41" y="405931"/>
                  </a:cubicBezTo>
                  <a:cubicBezTo>
                    <a:pt x="-30" y="404465"/>
                    <a:pt x="345" y="403022"/>
                    <a:pt x="1073" y="401749"/>
                  </a:cubicBezTo>
                  <a:lnTo>
                    <a:pt x="230029" y="4058"/>
                  </a:lnTo>
                  <a:cubicBezTo>
                    <a:pt x="232392" y="161"/>
                    <a:pt x="237392" y="-1191"/>
                    <a:pt x="241391" y="990"/>
                  </a:cubicBezTo>
                  <a:cubicBezTo>
                    <a:pt x="245379" y="3274"/>
                    <a:pt x="246789" y="8331"/>
                    <a:pt x="244573" y="12353"/>
                  </a:cubicBezTo>
                  <a:lnTo>
                    <a:pt x="15617" y="410044"/>
                  </a:lnTo>
                  <a:cubicBezTo>
                    <a:pt x="14162" y="412668"/>
                    <a:pt x="11447" y="414339"/>
                    <a:pt x="8458" y="414475"/>
                  </a:cubicBezTo>
                  <a:close/>
                </a:path>
              </a:pathLst>
            </a:custGeom>
            <a:solidFill>
              <a:srgbClr val="271C57"/>
            </a:solidFill>
            <a:ln cap="flat" w="11362">
              <a:noFill/>
              <a:prstDash val="solid"/>
              <a:miter/>
            </a:ln>
          </p:spPr>
          <p:txBody>
            <a:bodyPr anchor="ctr" rtlCol="0"/>
            <a:lstStyle/>
            <a:p>
              <a:endParaRPr dirty="0" lang="en-US"/>
            </a:p>
          </p:txBody>
        </p:sp>
        <p:sp>
          <p:nvSpPr>
            <p:cNvPr id="1783" name="Freeform: Shape 1782">
              <a:extLst>
                <a:ext uri="{FF2B5EF4-FFF2-40B4-BE49-F238E27FC236}">
                  <a16:creationId xmlns:a16="http://schemas.microsoft.com/office/drawing/2014/main" id="{F6CBCF78-3627-4A33-9C03-6A6132710345}"/>
                </a:ext>
              </a:extLst>
            </p:cNvPr>
            <p:cNvSpPr/>
            <p:nvPr/>
          </p:nvSpPr>
          <p:spPr>
            <a:xfrm>
              <a:off x="7862491" y="4564588"/>
              <a:ext cx="246068" cy="414507"/>
            </a:xfrm>
            <a:custGeom>
              <a:avLst/>
              <a:gdLst>
                <a:gd fmla="*/ 8437 w 246068" name="connsiteX0"/>
                <a:gd fmla="*/ 414455 h 414507" name="connsiteY0"/>
                <a:gd fmla="*/ 4232 w 246068" name="connsiteX1"/>
                <a:gd fmla="*/ 413319 h 414507" name="connsiteY1"/>
                <a:gd fmla="*/ 1005 w 246068" name="connsiteX2"/>
                <a:gd fmla="*/ 402047 h 414507" name="connsiteY2"/>
                <a:gd fmla="*/ 1051 w 246068" name="connsiteX3"/>
                <a:gd fmla="*/ 401956 h 414507" name="connsiteY3"/>
                <a:gd fmla="*/ 230007 w 246068" name="connsiteX4"/>
                <a:gd fmla="*/ 4265 h 414507" name="connsiteY4"/>
                <a:gd fmla="*/ 241711 w 246068" name="connsiteX5"/>
                <a:gd fmla="*/ 1084 h 414507" name="connsiteY5"/>
                <a:gd fmla="*/ 244892 w 246068" name="connsiteX6"/>
                <a:gd fmla="*/ 12787 h 414507" name="connsiteY6"/>
                <a:gd fmla="*/ 15822 w 246068" name="connsiteX7"/>
                <a:gd fmla="*/ 410478 h 414507" name="connsiteY7"/>
                <a:gd fmla="*/ 8437 w 246068" name="connsiteX8"/>
                <a:gd fmla="*/ 414455 h 414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4507" w="246068">
                  <a:moveTo>
                    <a:pt x="8437" y="414455"/>
                  </a:moveTo>
                  <a:cubicBezTo>
                    <a:pt x="6959" y="414478"/>
                    <a:pt x="5494" y="414092"/>
                    <a:pt x="4232" y="413319"/>
                  </a:cubicBezTo>
                  <a:cubicBezTo>
                    <a:pt x="221" y="411092"/>
                    <a:pt x="-1222" y="406047"/>
                    <a:pt x="1005" y="402047"/>
                  </a:cubicBezTo>
                  <a:cubicBezTo>
                    <a:pt x="1017" y="402013"/>
                    <a:pt x="1039" y="401979"/>
                    <a:pt x="1051" y="401956"/>
                  </a:cubicBezTo>
                  <a:lnTo>
                    <a:pt x="230007" y="4265"/>
                  </a:lnTo>
                  <a:cubicBezTo>
                    <a:pt x="232359" y="152"/>
                    <a:pt x="237597" y="-1268"/>
                    <a:pt x="241711" y="1084"/>
                  </a:cubicBezTo>
                  <a:cubicBezTo>
                    <a:pt x="245824" y="3436"/>
                    <a:pt x="247244" y="8674"/>
                    <a:pt x="244892" y="12787"/>
                  </a:cubicBezTo>
                  <a:lnTo>
                    <a:pt x="15822" y="410478"/>
                  </a:lnTo>
                  <a:cubicBezTo>
                    <a:pt x="14231" y="413012"/>
                    <a:pt x="11425" y="414512"/>
                    <a:pt x="8437" y="414455"/>
                  </a:cubicBezTo>
                  <a:close/>
                </a:path>
              </a:pathLst>
            </a:custGeom>
            <a:solidFill>
              <a:srgbClr val="271C57"/>
            </a:solidFill>
            <a:ln cap="flat" w="11362">
              <a:noFill/>
              <a:prstDash val="solid"/>
              <a:miter/>
            </a:ln>
          </p:spPr>
          <p:txBody>
            <a:bodyPr anchor="ctr" rtlCol="0"/>
            <a:lstStyle/>
            <a:p>
              <a:endParaRPr dirty="0" lang="en-US"/>
            </a:p>
          </p:txBody>
        </p:sp>
        <p:sp>
          <p:nvSpPr>
            <p:cNvPr id="1784" name="Freeform: Shape 1783">
              <a:extLst>
                <a:ext uri="{FF2B5EF4-FFF2-40B4-BE49-F238E27FC236}">
                  <a16:creationId xmlns:a16="http://schemas.microsoft.com/office/drawing/2014/main" id="{953F6745-6ACA-4A1B-9598-775AB01F43C3}"/>
                </a:ext>
              </a:extLst>
            </p:cNvPr>
            <p:cNvSpPr/>
            <p:nvPr/>
          </p:nvSpPr>
          <p:spPr>
            <a:xfrm>
              <a:off x="8040965" y="4615389"/>
              <a:ext cx="245521" cy="414382"/>
            </a:xfrm>
            <a:custGeom>
              <a:avLst/>
              <a:gdLst>
                <a:gd fmla="*/ 8355 w 245521" name="connsiteX0"/>
                <a:gd fmla="*/ 414331 h 414382" name="connsiteY0"/>
                <a:gd fmla="*/ 4151 w 245521" name="connsiteX1"/>
                <a:gd fmla="*/ 413195 h 414382" name="connsiteY1"/>
                <a:gd fmla="*/ 970 w 245521" name="connsiteX2"/>
                <a:gd fmla="*/ 401832 h 414382" name="connsiteY2"/>
                <a:gd fmla="*/ 229926 w 245521" name="connsiteX3"/>
                <a:gd fmla="*/ 4141 h 414382" name="connsiteY3"/>
                <a:gd fmla="*/ 241288 w 245521" name="connsiteX4"/>
                <a:gd fmla="*/ 960 h 414382" name="connsiteY4"/>
                <a:gd fmla="*/ 244470 w 245521" name="connsiteX5"/>
                <a:gd fmla="*/ 12322 h 414382" name="connsiteY5"/>
                <a:gd fmla="*/ 15514 w 245521" name="connsiteX6"/>
                <a:gd fmla="*/ 410013 h 414382" name="connsiteY6"/>
                <a:gd fmla="*/ 8355 w 245521" name="connsiteX7"/>
                <a:gd fmla="*/ 414331 h 4143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382" w="245521">
                  <a:moveTo>
                    <a:pt x="8355" y="414331"/>
                  </a:moveTo>
                  <a:cubicBezTo>
                    <a:pt x="6889" y="414274"/>
                    <a:pt x="5447" y="413888"/>
                    <a:pt x="4151" y="413195"/>
                  </a:cubicBezTo>
                  <a:cubicBezTo>
                    <a:pt x="220" y="410877"/>
                    <a:pt x="-1189" y="405855"/>
                    <a:pt x="970" y="401832"/>
                  </a:cubicBezTo>
                  <a:lnTo>
                    <a:pt x="229926" y="4141"/>
                  </a:lnTo>
                  <a:cubicBezTo>
                    <a:pt x="232244" y="210"/>
                    <a:pt x="237255" y="-1199"/>
                    <a:pt x="241288" y="960"/>
                  </a:cubicBezTo>
                  <a:cubicBezTo>
                    <a:pt x="245220" y="3278"/>
                    <a:pt x="246629" y="8289"/>
                    <a:pt x="244470" y="12322"/>
                  </a:cubicBezTo>
                  <a:lnTo>
                    <a:pt x="15514" y="410013"/>
                  </a:lnTo>
                  <a:cubicBezTo>
                    <a:pt x="14014" y="412570"/>
                    <a:pt x="11321" y="414195"/>
                    <a:pt x="8355" y="414331"/>
                  </a:cubicBezTo>
                  <a:close/>
                </a:path>
              </a:pathLst>
            </a:custGeom>
            <a:solidFill>
              <a:srgbClr val="271C57"/>
            </a:solidFill>
            <a:ln cap="flat" w="11362">
              <a:noFill/>
              <a:prstDash val="solid"/>
              <a:miter/>
            </a:ln>
          </p:spPr>
          <p:txBody>
            <a:bodyPr anchor="ctr" rtlCol="0"/>
            <a:lstStyle/>
            <a:p>
              <a:endParaRPr dirty="0" lang="en-US"/>
            </a:p>
          </p:txBody>
        </p:sp>
        <p:sp>
          <p:nvSpPr>
            <p:cNvPr id="1785" name="Freeform: Shape 1784">
              <a:extLst>
                <a:ext uri="{FF2B5EF4-FFF2-40B4-BE49-F238E27FC236}">
                  <a16:creationId xmlns:a16="http://schemas.microsoft.com/office/drawing/2014/main" id="{DAD2AA6D-B13A-43F2-90C9-45F597F2640F}"/>
                </a:ext>
              </a:extLst>
            </p:cNvPr>
            <p:cNvSpPr/>
            <p:nvPr/>
          </p:nvSpPr>
          <p:spPr>
            <a:xfrm>
              <a:off x="8209699" y="4543092"/>
              <a:ext cx="380120" cy="648027"/>
            </a:xfrm>
            <a:custGeom>
              <a:avLst/>
              <a:gdLst>
                <a:gd fmla="*/ 8355 w 380120" name="connsiteX0"/>
                <a:gd fmla="*/ 647977 h 648027" name="connsiteY0"/>
                <a:gd fmla="*/ 4151 w 380120" name="connsiteX1"/>
                <a:gd fmla="*/ 646840 h 648027" name="connsiteY1"/>
                <a:gd fmla="*/ 970 w 380120" name="connsiteX2"/>
                <a:gd fmla="*/ 635478 h 648027" name="connsiteY2"/>
                <a:gd fmla="*/ 364573 w 380120" name="connsiteX3"/>
                <a:gd fmla="*/ 4058 h 648027" name="connsiteY3"/>
                <a:gd fmla="*/ 375935 w 380120" name="connsiteX4"/>
                <a:gd fmla="*/ 990 h 648027" name="connsiteY4"/>
                <a:gd fmla="*/ 379003 w 380120" name="connsiteX5"/>
                <a:gd fmla="*/ 12353 h 648027" name="connsiteY5"/>
                <a:gd fmla="*/ 15400 w 380120" name="connsiteX6"/>
                <a:gd fmla="*/ 643773 h 648027" name="connsiteY6"/>
                <a:gd fmla="*/ 8355 w 380120" name="connsiteX7"/>
                <a:gd fmla="*/ 647977 h 6480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48027" w="380120">
                  <a:moveTo>
                    <a:pt x="8355" y="647977"/>
                  </a:moveTo>
                  <a:cubicBezTo>
                    <a:pt x="6889" y="647931"/>
                    <a:pt x="5447" y="647545"/>
                    <a:pt x="4151" y="646840"/>
                  </a:cubicBezTo>
                  <a:cubicBezTo>
                    <a:pt x="220" y="644522"/>
                    <a:pt x="-1189" y="639500"/>
                    <a:pt x="970" y="635478"/>
                  </a:cubicBezTo>
                  <a:lnTo>
                    <a:pt x="364573" y="4058"/>
                  </a:lnTo>
                  <a:cubicBezTo>
                    <a:pt x="366936" y="161"/>
                    <a:pt x="371936" y="-1191"/>
                    <a:pt x="375935" y="990"/>
                  </a:cubicBezTo>
                  <a:cubicBezTo>
                    <a:pt x="379878" y="3308"/>
                    <a:pt x="381242" y="8365"/>
                    <a:pt x="379003" y="12353"/>
                  </a:cubicBezTo>
                  <a:lnTo>
                    <a:pt x="15400" y="643773"/>
                  </a:lnTo>
                  <a:cubicBezTo>
                    <a:pt x="13900" y="646261"/>
                    <a:pt x="11253" y="647829"/>
                    <a:pt x="8355" y="647977"/>
                  </a:cubicBezTo>
                  <a:close/>
                </a:path>
              </a:pathLst>
            </a:custGeom>
            <a:solidFill>
              <a:srgbClr val="271C57"/>
            </a:solidFill>
            <a:ln cap="flat" w="11362">
              <a:noFill/>
              <a:prstDash val="solid"/>
              <a:miter/>
            </a:ln>
          </p:spPr>
          <p:txBody>
            <a:bodyPr anchor="ctr" rtlCol="0"/>
            <a:lstStyle/>
            <a:p>
              <a:endParaRPr dirty="0" lang="en-US"/>
            </a:p>
          </p:txBody>
        </p:sp>
        <p:sp>
          <p:nvSpPr>
            <p:cNvPr id="1786" name="Freeform: Shape 1785">
              <a:extLst>
                <a:ext uri="{FF2B5EF4-FFF2-40B4-BE49-F238E27FC236}">
                  <a16:creationId xmlns:a16="http://schemas.microsoft.com/office/drawing/2014/main" id="{3979F366-2519-42E4-9B56-4F0785760987}"/>
                </a:ext>
              </a:extLst>
            </p:cNvPr>
            <p:cNvSpPr/>
            <p:nvPr/>
          </p:nvSpPr>
          <p:spPr>
            <a:xfrm>
              <a:off x="8251524" y="4532886"/>
              <a:ext cx="407325" cy="694822"/>
            </a:xfrm>
            <a:custGeom>
              <a:avLst/>
              <a:gdLst>
                <a:gd fmla="*/ 8572 w 407325" name="connsiteX0"/>
                <a:gd fmla="*/ 694771 h 694822" name="connsiteY0"/>
                <a:gd fmla="*/ -41 w 407325" name="connsiteX1"/>
                <a:gd fmla="*/ 686340 h 694822" name="connsiteY1"/>
                <a:gd fmla="*/ 1072 w 407325" name="connsiteX2"/>
                <a:gd fmla="*/ 682045 h 694822" name="connsiteY2"/>
                <a:gd fmla="*/ 391264 w 407325" name="connsiteX3"/>
                <a:gd fmla="*/ 4265 h 694822" name="connsiteY3"/>
                <a:gd fmla="*/ 402967 w 407325" name="connsiteX4"/>
                <a:gd fmla="*/ 1084 h 694822" name="connsiteY4"/>
                <a:gd fmla="*/ 406149 w 407325" name="connsiteX5"/>
                <a:gd fmla="*/ 12787 h 694822" name="connsiteY5"/>
                <a:gd fmla="*/ 15957 w 407325" name="connsiteX6"/>
                <a:gd fmla="*/ 690567 h 694822" name="connsiteY6"/>
                <a:gd fmla="*/ 8572 w 407325" name="connsiteX7"/>
                <a:gd fmla="*/ 694771 h 69482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4822" w="407325">
                  <a:moveTo>
                    <a:pt x="8572" y="694771"/>
                  </a:moveTo>
                  <a:cubicBezTo>
                    <a:pt x="3868" y="694816"/>
                    <a:pt x="16" y="691044"/>
                    <a:pt x="-41" y="686340"/>
                  </a:cubicBezTo>
                  <a:cubicBezTo>
                    <a:pt x="-52" y="684828"/>
                    <a:pt x="334" y="683351"/>
                    <a:pt x="1072" y="682045"/>
                  </a:cubicBezTo>
                  <a:lnTo>
                    <a:pt x="391264" y="4265"/>
                  </a:lnTo>
                  <a:cubicBezTo>
                    <a:pt x="393616" y="152"/>
                    <a:pt x="398854" y="-1268"/>
                    <a:pt x="402967" y="1084"/>
                  </a:cubicBezTo>
                  <a:cubicBezTo>
                    <a:pt x="407081" y="3436"/>
                    <a:pt x="408501" y="8674"/>
                    <a:pt x="406149" y="12787"/>
                  </a:cubicBezTo>
                  <a:lnTo>
                    <a:pt x="15957" y="690567"/>
                  </a:lnTo>
                  <a:cubicBezTo>
                    <a:pt x="14423" y="693180"/>
                    <a:pt x="11606" y="694782"/>
                    <a:pt x="8572" y="694771"/>
                  </a:cubicBezTo>
                  <a:close/>
                </a:path>
              </a:pathLst>
            </a:custGeom>
            <a:solidFill>
              <a:srgbClr val="271C57"/>
            </a:solidFill>
            <a:ln cap="flat" w="11362">
              <a:noFill/>
              <a:prstDash val="solid"/>
              <a:miter/>
            </a:ln>
          </p:spPr>
          <p:txBody>
            <a:bodyPr anchor="ctr" rtlCol="0"/>
            <a:lstStyle/>
            <a:p>
              <a:endParaRPr dirty="0" lang="en-US"/>
            </a:p>
          </p:txBody>
        </p:sp>
        <p:sp>
          <p:nvSpPr>
            <p:cNvPr id="1787" name="Freeform: Shape 1786">
              <a:extLst>
                <a:ext uri="{FF2B5EF4-FFF2-40B4-BE49-F238E27FC236}">
                  <a16:creationId xmlns:a16="http://schemas.microsoft.com/office/drawing/2014/main" id="{A77D2EB0-0C7F-4B98-BA43-B1B2645F9DB2}"/>
                </a:ext>
              </a:extLst>
            </p:cNvPr>
            <p:cNvSpPr/>
            <p:nvPr/>
          </p:nvSpPr>
          <p:spPr>
            <a:xfrm>
              <a:off x="8449347" y="4699505"/>
              <a:ext cx="402996" cy="687392"/>
            </a:xfrm>
            <a:custGeom>
              <a:avLst/>
              <a:gdLst>
                <a:gd fmla="*/ 8458 w 402996" name="connsiteX0"/>
                <a:gd fmla="*/ 687342 h 687392" name="connsiteY0"/>
                <a:gd fmla="*/ -41 w 402996" name="connsiteX1"/>
                <a:gd fmla="*/ 678797 h 687392" name="connsiteY1"/>
                <a:gd fmla="*/ 1072 w 402996" name="connsiteX2"/>
                <a:gd fmla="*/ 674616 h 687392" name="connsiteY2"/>
                <a:gd fmla="*/ 387400 w 402996" name="connsiteX3"/>
                <a:gd fmla="*/ 4222 h 687392" name="connsiteY3"/>
                <a:gd fmla="*/ 398672 w 402996" name="connsiteX4"/>
                <a:gd fmla="*/ 996 h 687392" name="connsiteY4"/>
                <a:gd fmla="*/ 398763 w 402996" name="connsiteX5"/>
                <a:gd fmla="*/ 1041 h 687392" name="connsiteY5"/>
                <a:gd fmla="*/ 401945 w 402996" name="connsiteX6"/>
                <a:gd fmla="*/ 12404 h 687392" name="connsiteY6"/>
                <a:gd fmla="*/ 15616 w 402996" name="connsiteX7"/>
                <a:gd fmla="*/ 682797 h 687392" name="connsiteY7"/>
                <a:gd fmla="*/ 8458 w 402996" name="connsiteX8"/>
                <a:gd fmla="*/ 687342 h 68739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87392" w="402996">
                  <a:moveTo>
                    <a:pt x="8458" y="687342"/>
                  </a:moveTo>
                  <a:cubicBezTo>
                    <a:pt x="3754" y="687331"/>
                    <a:pt x="-53" y="683501"/>
                    <a:pt x="-41" y="678797"/>
                  </a:cubicBezTo>
                  <a:cubicBezTo>
                    <a:pt x="-30" y="677332"/>
                    <a:pt x="345" y="675888"/>
                    <a:pt x="1072" y="674616"/>
                  </a:cubicBezTo>
                  <a:lnTo>
                    <a:pt x="387400" y="4222"/>
                  </a:lnTo>
                  <a:cubicBezTo>
                    <a:pt x="389628" y="212"/>
                    <a:pt x="394672" y="-1231"/>
                    <a:pt x="398672" y="996"/>
                  </a:cubicBezTo>
                  <a:cubicBezTo>
                    <a:pt x="398706" y="1007"/>
                    <a:pt x="398729" y="1030"/>
                    <a:pt x="398763" y="1041"/>
                  </a:cubicBezTo>
                  <a:cubicBezTo>
                    <a:pt x="402694" y="3359"/>
                    <a:pt x="404104" y="8381"/>
                    <a:pt x="401945" y="12404"/>
                  </a:cubicBezTo>
                  <a:lnTo>
                    <a:pt x="15616" y="682797"/>
                  </a:lnTo>
                  <a:cubicBezTo>
                    <a:pt x="14185" y="685456"/>
                    <a:pt x="11480" y="687183"/>
                    <a:pt x="8458" y="687342"/>
                  </a:cubicBezTo>
                  <a:close/>
                </a:path>
              </a:pathLst>
            </a:custGeom>
            <a:solidFill>
              <a:srgbClr val="271C57"/>
            </a:solidFill>
            <a:ln cap="flat" w="11362">
              <a:noFill/>
              <a:prstDash val="solid"/>
              <a:miter/>
            </a:ln>
          </p:spPr>
          <p:txBody>
            <a:bodyPr anchor="ctr" rtlCol="0"/>
            <a:lstStyle/>
            <a:p>
              <a:endParaRPr dirty="0" lang="en-US"/>
            </a:p>
          </p:txBody>
        </p:sp>
        <p:sp>
          <p:nvSpPr>
            <p:cNvPr id="1788" name="Freeform: Shape 1787">
              <a:extLst>
                <a:ext uri="{FF2B5EF4-FFF2-40B4-BE49-F238E27FC236}">
                  <a16:creationId xmlns:a16="http://schemas.microsoft.com/office/drawing/2014/main" id="{D0D75E76-F95D-4FA4-8E4A-A265B980D5EA}"/>
                </a:ext>
              </a:extLst>
            </p:cNvPr>
            <p:cNvSpPr/>
            <p:nvPr/>
          </p:nvSpPr>
          <p:spPr>
            <a:xfrm>
              <a:off x="8490098" y="4794319"/>
              <a:ext cx="370464" cy="631438"/>
            </a:xfrm>
            <a:custGeom>
              <a:avLst/>
              <a:gdLst>
                <a:gd fmla="*/ 8386 w 370464" name="connsiteX0"/>
                <a:gd fmla="*/ 631387 h 631438" name="connsiteY0"/>
                <a:gd fmla="*/ 4068 w 370464" name="connsiteX1"/>
                <a:gd fmla="*/ 630251 h 631438" name="connsiteY1"/>
                <a:gd fmla="*/ 1000 w 370464" name="connsiteX2"/>
                <a:gd fmla="*/ 618888 h 631438" name="connsiteY2"/>
                <a:gd fmla="*/ 354831 w 370464" name="connsiteX3"/>
                <a:gd fmla="*/ 4058 h 631438" name="connsiteY3"/>
                <a:gd fmla="*/ 366194 w 370464" name="connsiteX4"/>
                <a:gd fmla="*/ 990 h 631438" name="connsiteY4"/>
                <a:gd fmla="*/ 369375 w 370464" name="connsiteX5"/>
                <a:gd fmla="*/ 12353 h 631438" name="connsiteY5"/>
                <a:gd fmla="*/ 15431 w 370464" name="connsiteX6"/>
                <a:gd fmla="*/ 627183 h 631438" name="connsiteY6"/>
                <a:gd fmla="*/ 8386 w 370464" name="connsiteX7"/>
                <a:gd fmla="*/ 631387 h 6314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31438" w="370464">
                  <a:moveTo>
                    <a:pt x="8386" y="631387"/>
                  </a:moveTo>
                  <a:cubicBezTo>
                    <a:pt x="6874" y="631342"/>
                    <a:pt x="5397" y="630956"/>
                    <a:pt x="4068" y="630251"/>
                  </a:cubicBezTo>
                  <a:cubicBezTo>
                    <a:pt x="170" y="627887"/>
                    <a:pt x="-1182" y="622888"/>
                    <a:pt x="1000" y="618888"/>
                  </a:cubicBezTo>
                  <a:lnTo>
                    <a:pt x="354831" y="4058"/>
                  </a:lnTo>
                  <a:cubicBezTo>
                    <a:pt x="357195" y="161"/>
                    <a:pt x="362194" y="-1191"/>
                    <a:pt x="366194" y="990"/>
                  </a:cubicBezTo>
                  <a:cubicBezTo>
                    <a:pt x="370182" y="3274"/>
                    <a:pt x="371591" y="8330"/>
                    <a:pt x="369375" y="12353"/>
                  </a:cubicBezTo>
                  <a:lnTo>
                    <a:pt x="15431" y="627183"/>
                  </a:lnTo>
                  <a:cubicBezTo>
                    <a:pt x="13942" y="629683"/>
                    <a:pt x="11295" y="631262"/>
                    <a:pt x="8386" y="631387"/>
                  </a:cubicBezTo>
                  <a:close/>
                </a:path>
              </a:pathLst>
            </a:custGeom>
            <a:solidFill>
              <a:srgbClr val="271C57"/>
            </a:solidFill>
            <a:ln cap="flat" w="11362">
              <a:noFill/>
              <a:prstDash val="solid"/>
              <a:miter/>
            </a:ln>
          </p:spPr>
          <p:txBody>
            <a:bodyPr anchor="ctr" rtlCol="0"/>
            <a:lstStyle/>
            <a:p>
              <a:endParaRPr dirty="0" lang="en-US"/>
            </a:p>
          </p:txBody>
        </p:sp>
        <p:sp>
          <p:nvSpPr>
            <p:cNvPr id="1789" name="Freeform: Shape 1788">
              <a:extLst>
                <a:ext uri="{FF2B5EF4-FFF2-40B4-BE49-F238E27FC236}">
                  <a16:creationId xmlns:a16="http://schemas.microsoft.com/office/drawing/2014/main" id="{0B6911EE-2803-4AFC-8810-8C2DDC2F3CC1}"/>
                </a:ext>
              </a:extLst>
            </p:cNvPr>
            <p:cNvSpPr/>
            <p:nvPr/>
          </p:nvSpPr>
          <p:spPr>
            <a:xfrm>
              <a:off x="7598175" y="5119473"/>
              <a:ext cx="255199" cy="431954"/>
            </a:xfrm>
            <a:custGeom>
              <a:avLst/>
              <a:gdLst>
                <a:gd fmla="*/ 8458 w 255199" name="connsiteX0"/>
                <a:gd fmla="*/ 431904 h 431954" name="connsiteY0"/>
                <a:gd fmla="*/ -41 w 255199" name="connsiteX1"/>
                <a:gd fmla="*/ 423359 h 431954" name="connsiteY1"/>
                <a:gd fmla="*/ 1072 w 255199" name="connsiteX2"/>
                <a:gd fmla="*/ 419178 h 431954" name="connsiteY2"/>
                <a:gd fmla="*/ 239687 w 255199" name="connsiteX3"/>
                <a:gd fmla="*/ 4102 h 431954" name="connsiteY3"/>
                <a:gd fmla="*/ 251049 w 255199" name="connsiteX4"/>
                <a:gd fmla="*/ 920 h 431954" name="connsiteY4"/>
                <a:gd fmla="*/ 254117 w 255199" name="connsiteX5"/>
                <a:gd fmla="*/ 12283 h 431954" name="connsiteY5"/>
                <a:gd fmla="*/ 15503 w 255199" name="connsiteX6"/>
                <a:gd fmla="*/ 427359 h 431954" name="connsiteY6"/>
                <a:gd fmla="*/ 8458 w 255199" name="connsiteX7"/>
                <a:gd fmla="*/ 431904 h 4319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1954" w="255199">
                  <a:moveTo>
                    <a:pt x="8458" y="431904"/>
                  </a:moveTo>
                  <a:cubicBezTo>
                    <a:pt x="3754" y="431892"/>
                    <a:pt x="-53" y="428063"/>
                    <a:pt x="-41" y="423359"/>
                  </a:cubicBezTo>
                  <a:cubicBezTo>
                    <a:pt x="-30" y="421893"/>
                    <a:pt x="345" y="420450"/>
                    <a:pt x="1072" y="419178"/>
                  </a:cubicBezTo>
                  <a:lnTo>
                    <a:pt x="239687" y="4102"/>
                  </a:lnTo>
                  <a:cubicBezTo>
                    <a:pt x="242050" y="216"/>
                    <a:pt x="247016" y="-1171"/>
                    <a:pt x="251049" y="920"/>
                  </a:cubicBezTo>
                  <a:cubicBezTo>
                    <a:pt x="254947" y="3284"/>
                    <a:pt x="256299" y="8283"/>
                    <a:pt x="254117" y="12283"/>
                  </a:cubicBezTo>
                  <a:lnTo>
                    <a:pt x="15503" y="427359"/>
                  </a:lnTo>
                  <a:cubicBezTo>
                    <a:pt x="14094" y="429983"/>
                    <a:pt x="11435" y="431710"/>
                    <a:pt x="8458" y="431904"/>
                  </a:cubicBezTo>
                  <a:close/>
                </a:path>
              </a:pathLst>
            </a:custGeom>
            <a:solidFill>
              <a:srgbClr val="271C57"/>
            </a:solidFill>
            <a:ln cap="flat" w="11362">
              <a:noFill/>
              <a:prstDash val="solid"/>
              <a:miter/>
            </a:ln>
          </p:spPr>
          <p:txBody>
            <a:bodyPr anchor="ctr" rtlCol="0"/>
            <a:lstStyle/>
            <a:p>
              <a:endParaRPr dirty="0" lang="en-US"/>
            </a:p>
          </p:txBody>
        </p:sp>
        <p:sp>
          <p:nvSpPr>
            <p:cNvPr id="1790" name="Freeform: Shape 1789">
              <a:extLst>
                <a:ext uri="{FF2B5EF4-FFF2-40B4-BE49-F238E27FC236}">
                  <a16:creationId xmlns:a16="http://schemas.microsoft.com/office/drawing/2014/main" id="{D5387BD0-A56E-4637-A4C8-65DED1E644EB}"/>
                </a:ext>
              </a:extLst>
            </p:cNvPr>
            <p:cNvSpPr/>
            <p:nvPr/>
          </p:nvSpPr>
          <p:spPr>
            <a:xfrm>
              <a:off x="7657326" y="5143285"/>
              <a:ext cx="246024" cy="414512"/>
            </a:xfrm>
            <a:custGeom>
              <a:avLst/>
              <a:gdLst>
                <a:gd fmla="*/ 8392 w 246024" name="connsiteX0"/>
                <a:gd fmla="*/ 414455 h 414512" name="connsiteY0"/>
                <a:gd fmla="*/ 4188 w 246024" name="connsiteX1"/>
                <a:gd fmla="*/ 413319 h 414512" name="connsiteY1"/>
                <a:gd fmla="*/ 1007 w 246024" name="connsiteX2"/>
                <a:gd fmla="*/ 401956 h 414512" name="connsiteY2"/>
                <a:gd fmla="*/ 229963 w 246024" name="connsiteX3"/>
                <a:gd fmla="*/ 4265 h 414512" name="connsiteY3"/>
                <a:gd fmla="*/ 241666 w 246024" name="connsiteX4"/>
                <a:gd fmla="*/ 1084 h 414512" name="connsiteY4"/>
                <a:gd fmla="*/ 244848 w 246024" name="connsiteX5"/>
                <a:gd fmla="*/ 12787 h 414512" name="connsiteY5"/>
                <a:gd fmla="*/ 15778 w 246024" name="connsiteX6"/>
                <a:gd fmla="*/ 410478 h 414512" name="connsiteY6"/>
                <a:gd fmla="*/ 8392 w 246024" name="connsiteX7"/>
                <a:gd fmla="*/ 414455 h 41451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12" w="246024">
                  <a:moveTo>
                    <a:pt x="8392" y="414455"/>
                  </a:moveTo>
                  <a:cubicBezTo>
                    <a:pt x="6915" y="414467"/>
                    <a:pt x="5461" y="414080"/>
                    <a:pt x="4188" y="413319"/>
                  </a:cubicBezTo>
                  <a:cubicBezTo>
                    <a:pt x="200" y="411035"/>
                    <a:pt x="-1209" y="405979"/>
                    <a:pt x="1007" y="401956"/>
                  </a:cubicBezTo>
                  <a:lnTo>
                    <a:pt x="229963" y="4265"/>
                  </a:lnTo>
                  <a:cubicBezTo>
                    <a:pt x="232315" y="152"/>
                    <a:pt x="237553" y="-1268"/>
                    <a:pt x="241666" y="1084"/>
                  </a:cubicBezTo>
                  <a:cubicBezTo>
                    <a:pt x="245780" y="3436"/>
                    <a:pt x="247200" y="8674"/>
                    <a:pt x="244848" y="12787"/>
                  </a:cubicBezTo>
                  <a:lnTo>
                    <a:pt x="15778" y="410478"/>
                  </a:lnTo>
                  <a:cubicBezTo>
                    <a:pt x="14221" y="413046"/>
                    <a:pt x="11392" y="414569"/>
                    <a:pt x="8392" y="414455"/>
                  </a:cubicBezTo>
                  <a:close/>
                </a:path>
              </a:pathLst>
            </a:custGeom>
            <a:solidFill>
              <a:srgbClr val="271C57"/>
            </a:solidFill>
            <a:ln cap="flat" w="11362">
              <a:noFill/>
              <a:prstDash val="solid"/>
              <a:miter/>
            </a:ln>
          </p:spPr>
          <p:txBody>
            <a:bodyPr anchor="ctr" rtlCol="0"/>
            <a:lstStyle/>
            <a:p>
              <a:endParaRPr dirty="0" lang="en-US"/>
            </a:p>
          </p:txBody>
        </p:sp>
        <p:sp>
          <p:nvSpPr>
            <p:cNvPr id="1791" name="Freeform: Shape 1790">
              <a:extLst>
                <a:ext uri="{FF2B5EF4-FFF2-40B4-BE49-F238E27FC236}">
                  <a16:creationId xmlns:a16="http://schemas.microsoft.com/office/drawing/2014/main" id="{4B359985-F977-4DE5-B982-CE0F6A0B72DD}"/>
                </a:ext>
              </a:extLst>
            </p:cNvPr>
            <p:cNvSpPr/>
            <p:nvPr/>
          </p:nvSpPr>
          <p:spPr>
            <a:xfrm>
              <a:off x="7224497" y="5038067"/>
              <a:ext cx="302865" cy="513362"/>
            </a:xfrm>
            <a:custGeom>
              <a:avLst/>
              <a:gdLst>
                <a:gd fmla="*/ 8421 w 302865" name="connsiteX0"/>
                <a:gd fmla="*/ 513310 h 513362" name="connsiteY0"/>
                <a:gd fmla="*/ 4103 w 302865" name="connsiteX1"/>
                <a:gd fmla="*/ 512173 h 513362" name="connsiteY1"/>
                <a:gd fmla="*/ 1035 w 302865" name="connsiteX2"/>
                <a:gd fmla="*/ 500811 h 513362" name="connsiteY2"/>
                <a:gd fmla="*/ 286804 w 302865" name="connsiteX3"/>
                <a:gd fmla="*/ 4265 h 513362" name="connsiteY3"/>
                <a:gd fmla="*/ 298508 w 302865" name="connsiteX4"/>
                <a:gd fmla="*/ 1084 h 513362" name="connsiteY4"/>
                <a:gd fmla="*/ 301689 w 302865" name="connsiteX5"/>
                <a:gd fmla="*/ 12787 h 513362" name="connsiteY5"/>
                <a:gd fmla="*/ 15806 w 302865" name="connsiteX6"/>
                <a:gd fmla="*/ 509333 h 513362" name="connsiteY6"/>
                <a:gd fmla="*/ 8421 w 302865" name="connsiteX7"/>
                <a:gd fmla="*/ 513310 h 5133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13362" w="302865">
                  <a:moveTo>
                    <a:pt x="8421" y="513310"/>
                  </a:moveTo>
                  <a:cubicBezTo>
                    <a:pt x="6909" y="513321"/>
                    <a:pt x="5421" y="512935"/>
                    <a:pt x="4103" y="512173"/>
                  </a:cubicBezTo>
                  <a:cubicBezTo>
                    <a:pt x="160" y="509856"/>
                    <a:pt x="-1203" y="504799"/>
                    <a:pt x="1035" y="500811"/>
                  </a:cubicBezTo>
                  <a:lnTo>
                    <a:pt x="286804" y="4265"/>
                  </a:lnTo>
                  <a:cubicBezTo>
                    <a:pt x="289157" y="152"/>
                    <a:pt x="294395" y="-1268"/>
                    <a:pt x="298508" y="1084"/>
                  </a:cubicBezTo>
                  <a:cubicBezTo>
                    <a:pt x="302621" y="3436"/>
                    <a:pt x="304042" y="8674"/>
                    <a:pt x="301689" y="12787"/>
                  </a:cubicBezTo>
                  <a:lnTo>
                    <a:pt x="15806" y="509333"/>
                  </a:lnTo>
                  <a:cubicBezTo>
                    <a:pt x="14216" y="511867"/>
                    <a:pt x="11409" y="513367"/>
                    <a:pt x="8421" y="513310"/>
                  </a:cubicBezTo>
                  <a:close/>
                </a:path>
              </a:pathLst>
            </a:custGeom>
            <a:solidFill>
              <a:srgbClr val="271C57"/>
            </a:solidFill>
            <a:ln cap="flat" w="11362">
              <a:noFill/>
              <a:prstDash val="solid"/>
              <a:miter/>
            </a:ln>
          </p:spPr>
          <p:txBody>
            <a:bodyPr anchor="ctr" rtlCol="0"/>
            <a:lstStyle/>
            <a:p>
              <a:endParaRPr dirty="0" lang="en-US"/>
            </a:p>
          </p:txBody>
        </p:sp>
        <p:sp>
          <p:nvSpPr>
            <p:cNvPr id="1792" name="Freeform: Shape 1791">
              <a:extLst>
                <a:ext uri="{FF2B5EF4-FFF2-40B4-BE49-F238E27FC236}">
                  <a16:creationId xmlns:a16="http://schemas.microsoft.com/office/drawing/2014/main" id="{44CCEF0B-775C-455F-B7FF-EA8D751955EA}"/>
                </a:ext>
              </a:extLst>
            </p:cNvPr>
            <p:cNvSpPr/>
            <p:nvPr/>
          </p:nvSpPr>
          <p:spPr>
            <a:xfrm>
              <a:off x="7287559" y="5046185"/>
              <a:ext cx="297741" cy="505243"/>
            </a:xfrm>
            <a:custGeom>
              <a:avLst/>
              <a:gdLst>
                <a:gd fmla="*/ 8421 w 297741" name="connsiteX0"/>
                <a:gd fmla="*/ 505192 h 505243" name="connsiteY0"/>
                <a:gd fmla="*/ 4103 w 297741" name="connsiteX1"/>
                <a:gd fmla="*/ 504056 h 505243" name="connsiteY1"/>
                <a:gd fmla="*/ 1035 w 297741" name="connsiteX2"/>
                <a:gd fmla="*/ 492693 h 505243" name="connsiteY2"/>
                <a:gd fmla="*/ 282145 w 297741" name="connsiteX3"/>
                <a:gd fmla="*/ 4102 h 505243" name="connsiteY3"/>
                <a:gd fmla="*/ 293508 w 297741" name="connsiteX4"/>
                <a:gd fmla="*/ 920 h 505243" name="connsiteY4"/>
                <a:gd fmla="*/ 296690 w 297741" name="connsiteX5"/>
                <a:gd fmla="*/ 12283 h 505243" name="connsiteY5"/>
                <a:gd fmla="*/ 15465 w 297741" name="connsiteX6"/>
                <a:gd fmla="*/ 500874 h 505243" name="connsiteY6"/>
                <a:gd fmla="*/ 8421 w 297741" name="connsiteX7"/>
                <a:gd fmla="*/ 505192 h 5052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5243" w="297741">
                  <a:moveTo>
                    <a:pt x="8421" y="505192"/>
                  </a:moveTo>
                  <a:cubicBezTo>
                    <a:pt x="6909" y="505204"/>
                    <a:pt x="5421" y="504817"/>
                    <a:pt x="4103" y="504056"/>
                  </a:cubicBezTo>
                  <a:cubicBezTo>
                    <a:pt x="160" y="501738"/>
                    <a:pt x="-1203" y="496682"/>
                    <a:pt x="1035" y="492693"/>
                  </a:cubicBezTo>
                  <a:lnTo>
                    <a:pt x="282145" y="4102"/>
                  </a:lnTo>
                  <a:cubicBezTo>
                    <a:pt x="284509" y="216"/>
                    <a:pt x="289474" y="-1170"/>
                    <a:pt x="293508" y="920"/>
                  </a:cubicBezTo>
                  <a:cubicBezTo>
                    <a:pt x="297440" y="3238"/>
                    <a:pt x="298848" y="8260"/>
                    <a:pt x="296690" y="12283"/>
                  </a:cubicBezTo>
                  <a:lnTo>
                    <a:pt x="15465" y="500874"/>
                  </a:lnTo>
                  <a:cubicBezTo>
                    <a:pt x="14022" y="503431"/>
                    <a:pt x="11352" y="505067"/>
                    <a:pt x="8421" y="505192"/>
                  </a:cubicBezTo>
                  <a:close/>
                </a:path>
              </a:pathLst>
            </a:custGeom>
            <a:solidFill>
              <a:srgbClr val="271C57"/>
            </a:solidFill>
            <a:ln cap="flat" w="11362">
              <a:noFill/>
              <a:prstDash val="solid"/>
              <a:miter/>
            </a:ln>
          </p:spPr>
          <p:txBody>
            <a:bodyPr anchor="ctr" rtlCol="0"/>
            <a:lstStyle/>
            <a:p>
              <a:endParaRPr dirty="0" lang="en-US"/>
            </a:p>
          </p:txBody>
        </p:sp>
        <p:sp>
          <p:nvSpPr>
            <p:cNvPr id="1793" name="Freeform: Shape 1792">
              <a:extLst>
                <a:ext uri="{FF2B5EF4-FFF2-40B4-BE49-F238E27FC236}">
                  <a16:creationId xmlns:a16="http://schemas.microsoft.com/office/drawing/2014/main" id="{F85F0A06-930B-4F80-9CA2-1673485F7361}"/>
                </a:ext>
              </a:extLst>
            </p:cNvPr>
            <p:cNvSpPr/>
            <p:nvPr/>
          </p:nvSpPr>
          <p:spPr>
            <a:xfrm>
              <a:off x="7415082" y="5312713"/>
              <a:ext cx="279476" cy="102483"/>
            </a:xfrm>
            <a:custGeom>
              <a:avLst/>
              <a:gdLst>
                <a:gd fmla="*/ 270067 w 279476" name="connsiteX0"/>
                <a:gd fmla="*/ 102313 h 102483" name="connsiteY0"/>
                <a:gd fmla="*/ 267340 w 279476" name="connsiteX1"/>
                <a:gd fmla="*/ 102313 h 102483" name="connsiteY1"/>
                <a:gd fmla="*/ 6000 w 279476" name="connsiteX2"/>
                <a:gd fmla="*/ 17207 h 102483" name="connsiteY2"/>
                <a:gd fmla="*/ 364 w 279476" name="connsiteX3"/>
                <a:gd fmla="*/ 6379 h 102483" name="connsiteY3"/>
                <a:gd fmla="*/ 546 w 279476" name="connsiteX4"/>
                <a:gd fmla="*/ 5845 h 102483" name="connsiteY4"/>
                <a:gd fmla="*/ 11284 w 279476" name="connsiteX5"/>
                <a:gd fmla="*/ 368 h 102483" name="connsiteY5"/>
                <a:gd fmla="*/ 11340 w 279476" name="connsiteX6"/>
                <a:gd fmla="*/ 391 h 102483" name="connsiteY6"/>
                <a:gd fmla="*/ 272680 w 279476" name="connsiteX7"/>
                <a:gd fmla="*/ 85496 h 102483" name="connsiteY7"/>
                <a:gd fmla="*/ 279248 w 279476" name="connsiteX8"/>
                <a:gd fmla="*/ 95598 h 102483" name="connsiteY8"/>
                <a:gd fmla="*/ 270067 w 279476" name="connsiteX9"/>
                <a:gd fmla="*/ 102313 h 102483"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02483" w="279476">
                  <a:moveTo>
                    <a:pt x="270067" y="102313"/>
                  </a:moveTo>
                  <a:cubicBezTo>
                    <a:pt x="269169" y="102472"/>
                    <a:pt x="268237" y="102472"/>
                    <a:pt x="267340" y="102313"/>
                  </a:cubicBezTo>
                  <a:lnTo>
                    <a:pt x="6000" y="17207"/>
                  </a:lnTo>
                  <a:cubicBezTo>
                    <a:pt x="1455" y="15776"/>
                    <a:pt x="-1079" y="10924"/>
                    <a:pt x="364" y="6379"/>
                  </a:cubicBezTo>
                  <a:cubicBezTo>
                    <a:pt x="421" y="6197"/>
                    <a:pt x="478" y="6015"/>
                    <a:pt x="546" y="5845"/>
                  </a:cubicBezTo>
                  <a:cubicBezTo>
                    <a:pt x="2000" y="1368"/>
                    <a:pt x="6807" y="-1087"/>
                    <a:pt x="11284" y="368"/>
                  </a:cubicBezTo>
                  <a:cubicBezTo>
                    <a:pt x="11306" y="379"/>
                    <a:pt x="11318" y="379"/>
                    <a:pt x="11340" y="391"/>
                  </a:cubicBezTo>
                  <a:lnTo>
                    <a:pt x="272680" y="85496"/>
                  </a:lnTo>
                  <a:cubicBezTo>
                    <a:pt x="277282" y="86473"/>
                    <a:pt x="280225" y="90996"/>
                    <a:pt x="279248" y="95598"/>
                  </a:cubicBezTo>
                  <a:cubicBezTo>
                    <a:pt x="278350" y="99847"/>
                    <a:pt x="274396" y="102745"/>
                    <a:pt x="270067" y="102313"/>
                  </a:cubicBezTo>
                  <a:close/>
                </a:path>
              </a:pathLst>
            </a:custGeom>
            <a:solidFill>
              <a:srgbClr val="271C57"/>
            </a:solidFill>
            <a:ln cap="flat" w="11362">
              <a:noFill/>
              <a:prstDash val="solid"/>
              <a:miter/>
            </a:ln>
          </p:spPr>
          <p:txBody>
            <a:bodyPr anchor="ctr" rtlCol="0"/>
            <a:lstStyle/>
            <a:p>
              <a:endParaRPr dirty="0" lang="en-US"/>
            </a:p>
          </p:txBody>
        </p:sp>
        <p:sp>
          <p:nvSpPr>
            <p:cNvPr id="1794" name="Freeform: Shape 1793">
              <a:extLst>
                <a:ext uri="{FF2B5EF4-FFF2-40B4-BE49-F238E27FC236}">
                  <a16:creationId xmlns:a16="http://schemas.microsoft.com/office/drawing/2014/main" id="{2A6FF910-FB23-4959-8E16-8075E8B463CF}"/>
                </a:ext>
              </a:extLst>
            </p:cNvPr>
            <p:cNvSpPr/>
            <p:nvPr/>
          </p:nvSpPr>
          <p:spPr>
            <a:xfrm>
              <a:off x="7568763" y="5215436"/>
              <a:ext cx="98371" cy="164530"/>
            </a:xfrm>
            <a:custGeom>
              <a:avLst/>
              <a:gdLst>
                <a:gd fmla="*/ 8328 w 98371" name="connsiteX0"/>
                <a:gd fmla="*/ 164480 h 164530" name="connsiteY0"/>
                <a:gd fmla="*/ 4237 w 98371" name="connsiteX1"/>
                <a:gd fmla="*/ 163343 h 164530" name="connsiteY1"/>
                <a:gd fmla="*/ 942 w 98371" name="connsiteX2"/>
                <a:gd fmla="*/ 151981 h 164530" name="connsiteY2"/>
                <a:gd fmla="*/ 82639 w 98371" name="connsiteX3"/>
                <a:gd fmla="*/ 4267 h 164530" name="connsiteY3"/>
                <a:gd fmla="*/ 94002 w 98371" name="connsiteX4"/>
                <a:gd fmla="*/ 972 h 164530" name="connsiteY4"/>
                <a:gd fmla="*/ 97410 w 98371" name="connsiteX5"/>
                <a:gd fmla="*/ 12334 h 164530" name="connsiteY5"/>
                <a:gd fmla="*/ 15600 w 98371" name="connsiteX6"/>
                <a:gd fmla="*/ 160048 h 164530" name="connsiteY6"/>
                <a:gd fmla="*/ 8328 w 98371" name="connsiteX7"/>
                <a:gd fmla="*/ 164480 h 1645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530" w="98371">
                  <a:moveTo>
                    <a:pt x="8328" y="164480"/>
                  </a:moveTo>
                  <a:cubicBezTo>
                    <a:pt x="6885" y="164480"/>
                    <a:pt x="5476" y="164082"/>
                    <a:pt x="4237" y="163343"/>
                  </a:cubicBezTo>
                  <a:cubicBezTo>
                    <a:pt x="260" y="161060"/>
                    <a:pt x="-1194" y="156037"/>
                    <a:pt x="942" y="151981"/>
                  </a:cubicBezTo>
                  <a:lnTo>
                    <a:pt x="82639" y="4267"/>
                  </a:lnTo>
                  <a:cubicBezTo>
                    <a:pt x="84877" y="245"/>
                    <a:pt x="89957" y="-1233"/>
                    <a:pt x="94002" y="972"/>
                  </a:cubicBezTo>
                  <a:cubicBezTo>
                    <a:pt x="97967" y="3256"/>
                    <a:pt x="99467" y="8244"/>
                    <a:pt x="97410" y="12334"/>
                  </a:cubicBezTo>
                  <a:lnTo>
                    <a:pt x="15600" y="160048"/>
                  </a:lnTo>
                  <a:cubicBezTo>
                    <a:pt x="14157" y="162730"/>
                    <a:pt x="11373" y="164434"/>
                    <a:pt x="8328" y="164480"/>
                  </a:cubicBezTo>
                  <a:close/>
                </a:path>
              </a:pathLst>
            </a:custGeom>
            <a:solidFill>
              <a:srgbClr val="271C57"/>
            </a:solidFill>
            <a:ln cap="flat" w="11362">
              <a:noFill/>
              <a:prstDash val="solid"/>
              <a:miter/>
            </a:ln>
          </p:spPr>
          <p:txBody>
            <a:bodyPr anchor="ctr" rtlCol="0"/>
            <a:lstStyle/>
            <a:p>
              <a:endParaRPr dirty="0" lang="en-US"/>
            </a:p>
          </p:txBody>
        </p:sp>
        <p:sp>
          <p:nvSpPr>
            <p:cNvPr id="1795" name="Freeform: Shape 1794">
              <a:extLst>
                <a:ext uri="{FF2B5EF4-FFF2-40B4-BE49-F238E27FC236}">
                  <a16:creationId xmlns:a16="http://schemas.microsoft.com/office/drawing/2014/main" id="{0A5ED8EB-CF2B-4518-B808-E673F699E548}"/>
                </a:ext>
              </a:extLst>
            </p:cNvPr>
            <p:cNvSpPr/>
            <p:nvPr/>
          </p:nvSpPr>
          <p:spPr>
            <a:xfrm>
              <a:off x="7783931" y="5320578"/>
              <a:ext cx="415318" cy="168359"/>
            </a:xfrm>
            <a:custGeom>
              <a:avLst/>
              <a:gdLst>
                <a:gd fmla="*/ 406399 w 415318" name="connsiteX0"/>
                <a:gd fmla="*/ 168304 h 168359" name="connsiteY0"/>
                <a:gd fmla="*/ 403331 w 415318" name="connsiteX1"/>
                <a:gd fmla="*/ 167736 h 168359" name="connsiteY1"/>
                <a:gd fmla="*/ 5640 w 415318" name="connsiteX2"/>
                <a:gd fmla="*/ 16954 h 168359" name="connsiteY2"/>
                <a:gd fmla="*/ 448 w 415318" name="connsiteX3"/>
                <a:gd fmla="*/ 6080 h 168359" name="connsiteY3"/>
                <a:gd fmla="*/ 641 w 415318" name="connsiteX4"/>
                <a:gd fmla="*/ 5592 h 168359" name="connsiteY4"/>
                <a:gd fmla="*/ 11731 w 415318" name="connsiteX5"/>
                <a:gd fmla="*/ 490 h 168359" name="connsiteY5"/>
                <a:gd fmla="*/ 12003 w 415318" name="connsiteX6"/>
                <a:gd fmla="*/ 592 h 168359" name="connsiteY6"/>
                <a:gd fmla="*/ 409694 w 415318" name="connsiteX7"/>
                <a:gd fmla="*/ 151374 h 168359" name="connsiteY7"/>
                <a:gd fmla="*/ 414751 w 415318" name="connsiteX8"/>
                <a:gd fmla="*/ 162316 h 168359" name="connsiteY8"/>
                <a:gd fmla="*/ 414580 w 415318" name="connsiteX9"/>
                <a:gd fmla="*/ 162737 h 168359" name="connsiteY9"/>
                <a:gd fmla="*/ 406399 w 415318" name="connsiteX10"/>
                <a:gd fmla="*/ 168304 h 16835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68359" w="415318">
                  <a:moveTo>
                    <a:pt x="406399" y="168304"/>
                  </a:moveTo>
                  <a:cubicBezTo>
                    <a:pt x="405354" y="168281"/>
                    <a:pt x="404320" y="168088"/>
                    <a:pt x="403331" y="167736"/>
                  </a:cubicBezTo>
                  <a:lnTo>
                    <a:pt x="5640" y="16954"/>
                  </a:lnTo>
                  <a:cubicBezTo>
                    <a:pt x="1209" y="15386"/>
                    <a:pt x="-1120" y="10512"/>
                    <a:pt x="448" y="6080"/>
                  </a:cubicBezTo>
                  <a:cubicBezTo>
                    <a:pt x="516" y="5910"/>
                    <a:pt x="572" y="5751"/>
                    <a:pt x="641" y="5592"/>
                  </a:cubicBezTo>
                  <a:cubicBezTo>
                    <a:pt x="2300" y="1115"/>
                    <a:pt x="7265" y="-1169"/>
                    <a:pt x="11731" y="490"/>
                  </a:cubicBezTo>
                  <a:cubicBezTo>
                    <a:pt x="11822" y="524"/>
                    <a:pt x="11913" y="558"/>
                    <a:pt x="12003" y="592"/>
                  </a:cubicBezTo>
                  <a:lnTo>
                    <a:pt x="409694" y="151374"/>
                  </a:lnTo>
                  <a:cubicBezTo>
                    <a:pt x="414114" y="152999"/>
                    <a:pt x="416376" y="157896"/>
                    <a:pt x="414751" y="162316"/>
                  </a:cubicBezTo>
                  <a:cubicBezTo>
                    <a:pt x="414694" y="162452"/>
                    <a:pt x="414637" y="162600"/>
                    <a:pt x="414580" y="162737"/>
                  </a:cubicBezTo>
                  <a:cubicBezTo>
                    <a:pt x="413353" y="166168"/>
                    <a:pt x="410047" y="168418"/>
                    <a:pt x="406399" y="168304"/>
                  </a:cubicBezTo>
                  <a:close/>
                </a:path>
              </a:pathLst>
            </a:custGeom>
            <a:solidFill>
              <a:srgbClr val="271C57"/>
            </a:solidFill>
            <a:ln cap="flat" w="11362">
              <a:noFill/>
              <a:prstDash val="solid"/>
              <a:miter/>
            </a:ln>
          </p:spPr>
          <p:txBody>
            <a:bodyPr anchor="ctr" rtlCol="0"/>
            <a:lstStyle/>
            <a:p>
              <a:endParaRPr dirty="0" lang="en-US"/>
            </a:p>
          </p:txBody>
        </p:sp>
        <p:sp>
          <p:nvSpPr>
            <p:cNvPr id="1796" name="Freeform: Shape 1795">
              <a:extLst>
                <a:ext uri="{FF2B5EF4-FFF2-40B4-BE49-F238E27FC236}">
                  <a16:creationId xmlns:a16="http://schemas.microsoft.com/office/drawing/2014/main" id="{3F5DF3AB-29E0-4976-8243-27F18DC0D7B1}"/>
                </a:ext>
              </a:extLst>
            </p:cNvPr>
            <p:cNvSpPr/>
            <p:nvPr/>
          </p:nvSpPr>
          <p:spPr>
            <a:xfrm>
              <a:off x="7967973" y="5413961"/>
              <a:ext cx="77374" cy="137469"/>
            </a:xfrm>
            <a:custGeom>
              <a:avLst/>
              <a:gdLst>
                <a:gd fmla="*/ 8513 w 77374" name="connsiteX0"/>
                <a:gd fmla="*/ 137416 h 137469" name="connsiteY0"/>
                <a:gd fmla="*/ 4649 w 77374" name="connsiteX1"/>
                <a:gd fmla="*/ 136507 h 137469" name="connsiteY1"/>
                <a:gd fmla="*/ 786 w 77374" name="connsiteX2"/>
                <a:gd fmla="*/ 125145 h 137469" name="connsiteY2"/>
                <a:gd fmla="*/ 61008 w 77374" name="connsiteX3"/>
                <a:gd fmla="*/ 5042 h 137469" name="connsiteY3"/>
                <a:gd fmla="*/ 72234 w 77374" name="connsiteX4"/>
                <a:gd fmla="*/ 667 h 137469" name="connsiteY4"/>
                <a:gd fmla="*/ 76609 w 77374" name="connsiteX5"/>
                <a:gd fmla="*/ 11905 h 137469" name="connsiteY5"/>
                <a:gd fmla="*/ 76234 w 77374" name="connsiteX6"/>
                <a:gd fmla="*/ 12655 h 137469" name="connsiteY6"/>
                <a:gd fmla="*/ 16126 w 77374" name="connsiteX7"/>
                <a:gd fmla="*/ 132871 h 137469" name="connsiteY7"/>
                <a:gd fmla="*/ 8513 w 77374" name="connsiteX8"/>
                <a:gd fmla="*/ 137416 h 13746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7469" w="77374">
                  <a:moveTo>
                    <a:pt x="8513" y="137416"/>
                  </a:moveTo>
                  <a:cubicBezTo>
                    <a:pt x="7172" y="137450"/>
                    <a:pt x="5831" y="137144"/>
                    <a:pt x="4649" y="136507"/>
                  </a:cubicBezTo>
                  <a:cubicBezTo>
                    <a:pt x="513" y="134383"/>
                    <a:pt x="-1202" y="129349"/>
                    <a:pt x="786" y="125145"/>
                  </a:cubicBezTo>
                  <a:lnTo>
                    <a:pt x="61008" y="5042"/>
                  </a:lnTo>
                  <a:cubicBezTo>
                    <a:pt x="62905" y="736"/>
                    <a:pt x="67928" y="-1219"/>
                    <a:pt x="72234" y="667"/>
                  </a:cubicBezTo>
                  <a:cubicBezTo>
                    <a:pt x="76552" y="2565"/>
                    <a:pt x="78506" y="7587"/>
                    <a:pt x="76609" y="11905"/>
                  </a:cubicBezTo>
                  <a:cubicBezTo>
                    <a:pt x="76495" y="12155"/>
                    <a:pt x="76370" y="12405"/>
                    <a:pt x="76234" y="12655"/>
                  </a:cubicBezTo>
                  <a:lnTo>
                    <a:pt x="16126" y="132871"/>
                  </a:lnTo>
                  <a:cubicBezTo>
                    <a:pt x="14637" y="135689"/>
                    <a:pt x="11705" y="137450"/>
                    <a:pt x="8513" y="137416"/>
                  </a:cubicBezTo>
                  <a:close/>
                </a:path>
              </a:pathLst>
            </a:custGeom>
            <a:solidFill>
              <a:srgbClr val="271C57"/>
            </a:solidFill>
            <a:ln cap="flat" w="11362">
              <a:noFill/>
              <a:prstDash val="solid"/>
              <a:miter/>
            </a:ln>
          </p:spPr>
          <p:txBody>
            <a:bodyPr anchor="ctr" rtlCol="0"/>
            <a:lstStyle/>
            <a:p>
              <a:endParaRPr dirty="0" lang="en-US"/>
            </a:p>
          </p:txBody>
        </p:sp>
        <p:sp>
          <p:nvSpPr>
            <p:cNvPr id="1797" name="Freeform: Shape 1796">
              <a:extLst>
                <a:ext uri="{FF2B5EF4-FFF2-40B4-BE49-F238E27FC236}">
                  <a16:creationId xmlns:a16="http://schemas.microsoft.com/office/drawing/2014/main" id="{90918C13-F771-4864-B063-F51B3DD0F601}"/>
                </a:ext>
              </a:extLst>
            </p:cNvPr>
            <p:cNvSpPr/>
            <p:nvPr/>
          </p:nvSpPr>
          <p:spPr>
            <a:xfrm>
              <a:off x="7771691" y="4697709"/>
              <a:ext cx="618720" cy="210147"/>
            </a:xfrm>
            <a:custGeom>
              <a:avLst/>
              <a:gdLst>
                <a:gd fmla="*/ 609531 w 618720" name="connsiteX0"/>
                <a:gd fmla="*/ 209977 h 210147" name="connsiteY0"/>
                <a:gd fmla="*/ 606917 w 618720" name="connsiteX1"/>
                <a:gd fmla="*/ 209977 h 210147" name="connsiteY1"/>
                <a:gd fmla="*/ 5949 w 618720" name="connsiteX2"/>
                <a:gd fmla="*/ 16812 h 210147" name="connsiteY2"/>
                <a:gd fmla="*/ 314 w 618720" name="connsiteX3"/>
                <a:gd fmla="*/ 6336 h 210147" name="connsiteY3"/>
                <a:gd fmla="*/ 382 w 618720" name="connsiteX4"/>
                <a:gd fmla="*/ 6132 h 210147" name="connsiteY4"/>
                <a:gd fmla="*/ 10915 w 618720" name="connsiteX5"/>
                <a:gd fmla="*/ 280 h 210147" name="connsiteY5"/>
                <a:gd fmla="*/ 11744 w 618720" name="connsiteX6"/>
                <a:gd fmla="*/ 564 h 210147" name="connsiteY6"/>
                <a:gd fmla="*/ 612712 w 618720" name="connsiteX7"/>
                <a:gd fmla="*/ 193728 h 210147" name="connsiteY7"/>
                <a:gd fmla="*/ 618280 w 618720" name="connsiteX8"/>
                <a:gd fmla="*/ 204522 h 210147" name="connsiteY8"/>
                <a:gd fmla="*/ 609531 w 618720" name="connsiteX9"/>
                <a:gd fmla="*/ 209977 h 21014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10147" w="618720">
                  <a:moveTo>
                    <a:pt x="609531" y="209977"/>
                  </a:moveTo>
                  <a:cubicBezTo>
                    <a:pt x="608667" y="210136"/>
                    <a:pt x="607780" y="210136"/>
                    <a:pt x="606917" y="209977"/>
                  </a:cubicBezTo>
                  <a:lnTo>
                    <a:pt x="5949" y="16812"/>
                  </a:lnTo>
                  <a:cubicBezTo>
                    <a:pt x="1506" y="15472"/>
                    <a:pt x="-1016" y="10790"/>
                    <a:pt x="314" y="6336"/>
                  </a:cubicBezTo>
                  <a:cubicBezTo>
                    <a:pt x="336" y="6268"/>
                    <a:pt x="359" y="6200"/>
                    <a:pt x="382" y="6132"/>
                  </a:cubicBezTo>
                  <a:cubicBezTo>
                    <a:pt x="1677" y="1609"/>
                    <a:pt x="6392" y="-1015"/>
                    <a:pt x="10915" y="280"/>
                  </a:cubicBezTo>
                  <a:cubicBezTo>
                    <a:pt x="11199" y="359"/>
                    <a:pt x="11472" y="450"/>
                    <a:pt x="11744" y="564"/>
                  </a:cubicBezTo>
                  <a:lnTo>
                    <a:pt x="612712" y="193728"/>
                  </a:lnTo>
                  <a:cubicBezTo>
                    <a:pt x="617212" y="195194"/>
                    <a:pt x="619700" y="200011"/>
                    <a:pt x="618280" y="204522"/>
                  </a:cubicBezTo>
                  <a:cubicBezTo>
                    <a:pt x="616859" y="208045"/>
                    <a:pt x="613325" y="210249"/>
                    <a:pt x="609531" y="209977"/>
                  </a:cubicBezTo>
                  <a:close/>
                </a:path>
              </a:pathLst>
            </a:custGeom>
            <a:solidFill>
              <a:srgbClr val="271C57"/>
            </a:solidFill>
            <a:ln cap="flat" w="11362">
              <a:noFill/>
              <a:prstDash val="solid"/>
              <a:miter/>
            </a:ln>
          </p:spPr>
          <p:txBody>
            <a:bodyPr anchor="ctr" rtlCol="0"/>
            <a:lstStyle/>
            <a:p>
              <a:endParaRPr dirty="0" lang="en-US"/>
            </a:p>
          </p:txBody>
        </p:sp>
        <p:sp>
          <p:nvSpPr>
            <p:cNvPr id="1798" name="Freeform: Shape 1797">
              <a:extLst>
                <a:ext uri="{FF2B5EF4-FFF2-40B4-BE49-F238E27FC236}">
                  <a16:creationId xmlns:a16="http://schemas.microsoft.com/office/drawing/2014/main" id="{D8B06EDC-F46A-4BFF-BBC8-6F14767B7358}"/>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dirty="0" lang="en-US"/>
            </a:p>
          </p:txBody>
        </p:sp>
        <p:sp>
          <p:nvSpPr>
            <p:cNvPr id="1799" name="Freeform: Shape 1798">
              <a:extLst>
                <a:ext uri="{FF2B5EF4-FFF2-40B4-BE49-F238E27FC236}">
                  <a16:creationId xmlns:a16="http://schemas.microsoft.com/office/drawing/2014/main" id="{47A6E663-9835-4CC2-BE4B-201D8B093A3D}"/>
                </a:ext>
              </a:extLst>
            </p:cNvPr>
            <p:cNvSpPr/>
            <p:nvPr/>
          </p:nvSpPr>
          <p:spPr>
            <a:xfrm>
              <a:off x="8171754" y="4635203"/>
              <a:ext cx="164140" cy="64106"/>
            </a:xfrm>
            <a:custGeom>
              <a:avLst/>
              <a:gdLst>
                <a:gd fmla="*/ 155495 w 164140" name="connsiteX0"/>
                <a:gd fmla="*/ 63979 h 64106" name="connsiteY0"/>
                <a:gd fmla="*/ 152882 w 164140" name="connsiteX1"/>
                <a:gd fmla="*/ 63979 h 64106" name="connsiteY1"/>
                <a:gd fmla="*/ 5850 w 164140" name="connsiteX2"/>
                <a:gd fmla="*/ 16597 h 64106" name="connsiteY2"/>
                <a:gd fmla="*/ 350 w 164140" name="connsiteX3"/>
                <a:gd fmla="*/ 6052 h 64106" name="connsiteY3"/>
                <a:gd fmla="*/ 395 w 164140" name="connsiteX4"/>
                <a:gd fmla="*/ 5916 h 64106" name="connsiteY4"/>
                <a:gd fmla="*/ 11190 w 164140" name="connsiteX5"/>
                <a:gd fmla="*/ 348 h 64106" name="connsiteY5"/>
                <a:gd fmla="*/ 158108 w 164140" name="connsiteX6"/>
                <a:gd fmla="*/ 47730 h 64106" name="connsiteY6"/>
                <a:gd fmla="*/ 163744 w 164140" name="connsiteX7"/>
                <a:gd fmla="*/ 58207 h 64106" name="connsiteY7"/>
                <a:gd fmla="*/ 163676 w 164140" name="connsiteX8"/>
                <a:gd fmla="*/ 58411 h 64106" name="connsiteY8"/>
                <a:gd fmla="*/ 155495 w 164140" name="connsiteX9"/>
                <a:gd fmla="*/ 63979 h 6410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4106" w="164140">
                  <a:moveTo>
                    <a:pt x="155495" y="63979"/>
                  </a:moveTo>
                  <a:cubicBezTo>
                    <a:pt x="154631" y="64081"/>
                    <a:pt x="153745" y="64081"/>
                    <a:pt x="152882" y="63979"/>
                  </a:cubicBezTo>
                  <a:lnTo>
                    <a:pt x="5850" y="16597"/>
                  </a:lnTo>
                  <a:cubicBezTo>
                    <a:pt x="1418" y="15199"/>
                    <a:pt x="-1048" y="10484"/>
                    <a:pt x="350" y="6052"/>
                  </a:cubicBezTo>
                  <a:cubicBezTo>
                    <a:pt x="361" y="6007"/>
                    <a:pt x="384" y="5962"/>
                    <a:pt x="395" y="5916"/>
                  </a:cubicBezTo>
                  <a:cubicBezTo>
                    <a:pt x="1861" y="1416"/>
                    <a:pt x="6679" y="-1072"/>
                    <a:pt x="11190" y="348"/>
                  </a:cubicBezTo>
                  <a:lnTo>
                    <a:pt x="158108" y="47730"/>
                  </a:lnTo>
                  <a:cubicBezTo>
                    <a:pt x="162551" y="49071"/>
                    <a:pt x="165074" y="53753"/>
                    <a:pt x="163744" y="58207"/>
                  </a:cubicBezTo>
                  <a:cubicBezTo>
                    <a:pt x="163722" y="58275"/>
                    <a:pt x="163699" y="58343"/>
                    <a:pt x="163676" y="58411"/>
                  </a:cubicBezTo>
                  <a:cubicBezTo>
                    <a:pt x="162392" y="61797"/>
                    <a:pt x="159120" y="64024"/>
                    <a:pt x="155495" y="63979"/>
                  </a:cubicBezTo>
                  <a:close/>
                </a:path>
              </a:pathLst>
            </a:custGeom>
            <a:solidFill>
              <a:srgbClr val="271C57"/>
            </a:solidFill>
            <a:ln cap="flat" w="11362">
              <a:noFill/>
              <a:prstDash val="solid"/>
              <a:miter/>
            </a:ln>
          </p:spPr>
          <p:txBody>
            <a:bodyPr anchor="ctr" rtlCol="0"/>
            <a:lstStyle/>
            <a:p>
              <a:endParaRPr dirty="0" lang="en-US"/>
            </a:p>
          </p:txBody>
        </p:sp>
        <p:sp>
          <p:nvSpPr>
            <p:cNvPr id="1800" name="Freeform: Shape 1799">
              <a:extLst>
                <a:ext uri="{FF2B5EF4-FFF2-40B4-BE49-F238E27FC236}">
                  <a16:creationId xmlns:a16="http://schemas.microsoft.com/office/drawing/2014/main" id="{BA5A3D4B-C2F5-42CB-9653-46149376EAB8}"/>
                </a:ext>
              </a:extLst>
            </p:cNvPr>
            <p:cNvSpPr/>
            <p:nvPr/>
          </p:nvSpPr>
          <p:spPr>
            <a:xfrm>
              <a:off x="8784565" y="5281454"/>
              <a:ext cx="166530" cy="276340"/>
            </a:xfrm>
            <a:custGeom>
              <a:avLst/>
              <a:gdLst>
                <a:gd fmla="*/ 8436 w 166530" name="connsiteX0"/>
                <a:gd fmla="*/ 276286 h 276340" name="connsiteY0"/>
                <a:gd fmla="*/ 4232 w 166530" name="connsiteX1"/>
                <a:gd fmla="*/ 275150 h 276340" name="connsiteY1"/>
                <a:gd fmla="*/ 1005 w 166530" name="connsiteX2"/>
                <a:gd fmla="*/ 263867 h 276340" name="connsiteY2"/>
                <a:gd fmla="*/ 1050 w 166530" name="connsiteX3"/>
                <a:gd fmla="*/ 263787 h 276340" name="connsiteY3"/>
                <a:gd fmla="*/ 150469 w 166530" name="connsiteX4"/>
                <a:gd fmla="*/ 4265 h 276340" name="connsiteY4"/>
                <a:gd fmla="*/ 162173 w 166530" name="connsiteX5"/>
                <a:gd fmla="*/ 1084 h 276340" name="connsiteY5"/>
                <a:gd fmla="*/ 165354 w 166530" name="connsiteX6"/>
                <a:gd fmla="*/ 12787 h 276340" name="connsiteY6"/>
                <a:gd fmla="*/ 16049 w 166530" name="connsiteX7"/>
                <a:gd fmla="*/ 272082 h 276340" name="connsiteY7"/>
                <a:gd fmla="*/ 8436 w 166530" name="connsiteX8"/>
                <a:gd fmla="*/ 276286 h 2763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6340" w="166530">
                  <a:moveTo>
                    <a:pt x="8436" y="276286"/>
                  </a:moveTo>
                  <a:cubicBezTo>
                    <a:pt x="6959" y="276309"/>
                    <a:pt x="5494" y="275923"/>
                    <a:pt x="4232" y="275150"/>
                  </a:cubicBezTo>
                  <a:cubicBezTo>
                    <a:pt x="221" y="272923"/>
                    <a:pt x="-1221" y="267878"/>
                    <a:pt x="1005" y="263867"/>
                  </a:cubicBezTo>
                  <a:cubicBezTo>
                    <a:pt x="1016" y="263844"/>
                    <a:pt x="1039" y="263810"/>
                    <a:pt x="1050" y="263787"/>
                  </a:cubicBezTo>
                  <a:lnTo>
                    <a:pt x="150469" y="4265"/>
                  </a:lnTo>
                  <a:cubicBezTo>
                    <a:pt x="152821" y="152"/>
                    <a:pt x="158059" y="-1268"/>
                    <a:pt x="162173" y="1084"/>
                  </a:cubicBezTo>
                  <a:cubicBezTo>
                    <a:pt x="166286" y="3436"/>
                    <a:pt x="167706" y="8674"/>
                    <a:pt x="165354" y="12787"/>
                  </a:cubicBezTo>
                  <a:lnTo>
                    <a:pt x="16049" y="272082"/>
                  </a:lnTo>
                  <a:cubicBezTo>
                    <a:pt x="14470" y="274775"/>
                    <a:pt x="11550" y="276377"/>
                    <a:pt x="8436" y="276286"/>
                  </a:cubicBezTo>
                  <a:close/>
                </a:path>
              </a:pathLst>
            </a:custGeom>
            <a:solidFill>
              <a:srgbClr val="271C57"/>
            </a:solidFill>
            <a:ln cap="flat" w="11362">
              <a:noFill/>
              <a:prstDash val="solid"/>
              <a:miter/>
            </a:ln>
          </p:spPr>
          <p:txBody>
            <a:bodyPr anchor="ctr" rtlCol="0"/>
            <a:lstStyle/>
            <a:p>
              <a:endParaRPr dirty="0" lang="en-US"/>
            </a:p>
          </p:txBody>
        </p:sp>
        <p:sp>
          <p:nvSpPr>
            <p:cNvPr id="1801" name="Freeform: Shape 1800">
              <a:extLst>
                <a:ext uri="{FF2B5EF4-FFF2-40B4-BE49-F238E27FC236}">
                  <a16:creationId xmlns:a16="http://schemas.microsoft.com/office/drawing/2014/main" id="{EAD0476E-B4BC-4A16-AE94-54660B6BA924}"/>
                </a:ext>
              </a:extLst>
            </p:cNvPr>
            <p:cNvSpPr/>
            <p:nvPr/>
          </p:nvSpPr>
          <p:spPr>
            <a:xfrm>
              <a:off x="8852378" y="5380877"/>
              <a:ext cx="109170" cy="176914"/>
            </a:xfrm>
            <a:custGeom>
              <a:avLst/>
              <a:gdLst>
                <a:gd fmla="*/ 8572 w 109170" name="connsiteX0"/>
                <a:gd fmla="*/ 176863 h 176914" name="connsiteY0"/>
                <a:gd fmla="*/ -41 w 109170" name="connsiteX1"/>
                <a:gd fmla="*/ 168432 h 176914" name="connsiteY1"/>
                <a:gd fmla="*/ 1073 w 109170" name="connsiteX2"/>
                <a:gd fmla="*/ 164137 h 176914" name="connsiteY2"/>
                <a:gd fmla="*/ 93110 w 109170" name="connsiteX3"/>
                <a:gd fmla="*/ 4265 h 176914" name="connsiteY3"/>
                <a:gd fmla="*/ 104813 w 109170" name="connsiteX4"/>
                <a:gd fmla="*/ 1084 h 176914" name="connsiteY4"/>
                <a:gd fmla="*/ 107995 w 109170" name="connsiteX5"/>
                <a:gd fmla="*/ 12787 h 176914" name="connsiteY5"/>
                <a:gd fmla="*/ 15958 w 109170" name="connsiteX6"/>
                <a:gd fmla="*/ 172659 h 176914" name="connsiteY6"/>
                <a:gd fmla="*/ 8572 w 109170" name="connsiteX7"/>
                <a:gd fmla="*/ 176863 h 1769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6914" w="109170">
                  <a:moveTo>
                    <a:pt x="8572" y="176863"/>
                  </a:moveTo>
                  <a:cubicBezTo>
                    <a:pt x="3868" y="176909"/>
                    <a:pt x="16" y="173136"/>
                    <a:pt x="-41" y="168432"/>
                  </a:cubicBezTo>
                  <a:cubicBezTo>
                    <a:pt x="-52" y="166921"/>
                    <a:pt x="334" y="165444"/>
                    <a:pt x="1073" y="164137"/>
                  </a:cubicBezTo>
                  <a:lnTo>
                    <a:pt x="93110" y="4265"/>
                  </a:lnTo>
                  <a:cubicBezTo>
                    <a:pt x="95462" y="152"/>
                    <a:pt x="100700" y="-1268"/>
                    <a:pt x="104813" y="1084"/>
                  </a:cubicBezTo>
                  <a:cubicBezTo>
                    <a:pt x="108927" y="3436"/>
                    <a:pt x="110347" y="8674"/>
                    <a:pt x="107995" y="12787"/>
                  </a:cubicBezTo>
                  <a:lnTo>
                    <a:pt x="15958" y="172659"/>
                  </a:lnTo>
                  <a:cubicBezTo>
                    <a:pt x="14424" y="175273"/>
                    <a:pt x="11606" y="176875"/>
                    <a:pt x="8572" y="176863"/>
                  </a:cubicBezTo>
                  <a:close/>
                </a:path>
              </a:pathLst>
            </a:custGeom>
            <a:solidFill>
              <a:srgbClr val="271C57"/>
            </a:solidFill>
            <a:ln cap="flat" w="11362">
              <a:noFill/>
              <a:prstDash val="solid"/>
              <a:miter/>
            </a:ln>
          </p:spPr>
          <p:txBody>
            <a:bodyPr anchor="ctr" rtlCol="0"/>
            <a:lstStyle/>
            <a:p>
              <a:endParaRPr dirty="0" lang="en-US"/>
            </a:p>
          </p:txBody>
        </p:sp>
        <p:sp>
          <p:nvSpPr>
            <p:cNvPr id="1802" name="Freeform: Shape 1801">
              <a:extLst>
                <a:ext uri="{FF2B5EF4-FFF2-40B4-BE49-F238E27FC236}">
                  <a16:creationId xmlns:a16="http://schemas.microsoft.com/office/drawing/2014/main" id="{61B92042-2DEE-4C39-A53E-D5C06A15F46A}"/>
                </a:ext>
              </a:extLst>
            </p:cNvPr>
            <p:cNvSpPr/>
            <p:nvPr/>
          </p:nvSpPr>
          <p:spPr>
            <a:xfrm>
              <a:off x="8570172" y="5283430"/>
              <a:ext cx="323180" cy="115281"/>
            </a:xfrm>
            <a:custGeom>
              <a:avLst/>
              <a:gdLst>
                <a:gd fmla="*/ 314526 w 323180" name="connsiteX0"/>
                <a:gd fmla="*/ 115120 h 115281" name="connsiteY0"/>
                <a:gd fmla="*/ 311913 w 323180" name="connsiteX1"/>
                <a:gd fmla="*/ 115120 h 115281" name="connsiteY1"/>
                <a:gd fmla="*/ 5122 w 323180" name="connsiteX2"/>
                <a:gd fmla="*/ 16492 h 115281" name="connsiteY2"/>
                <a:gd fmla="*/ 691 w 323180" name="connsiteX3"/>
                <a:gd fmla="*/ 5118 h 115281" name="connsiteY3"/>
                <a:gd fmla="*/ 10349 w 323180" name="connsiteX4"/>
                <a:gd fmla="*/ 130 h 115281" name="connsiteY4"/>
                <a:gd fmla="*/ 317139 w 323180" name="connsiteX5"/>
                <a:gd fmla="*/ 98871 h 115281" name="connsiteY5"/>
                <a:gd fmla="*/ 322752 w 323180" name="connsiteX6"/>
                <a:gd fmla="*/ 109541 h 115281" name="connsiteY6"/>
                <a:gd fmla="*/ 322707 w 323180" name="connsiteX7"/>
                <a:gd fmla="*/ 109666 h 115281" name="connsiteY7"/>
                <a:gd fmla="*/ 314526 w 323180" name="connsiteX8"/>
                <a:gd fmla="*/ 115120 h 11528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15281" w="323180">
                  <a:moveTo>
                    <a:pt x="314526" y="115120"/>
                  </a:moveTo>
                  <a:cubicBezTo>
                    <a:pt x="313662" y="115267"/>
                    <a:pt x="312776" y="115267"/>
                    <a:pt x="311913" y="115120"/>
                  </a:cubicBezTo>
                  <a:lnTo>
                    <a:pt x="5122" y="16492"/>
                  </a:lnTo>
                  <a:cubicBezTo>
                    <a:pt x="759" y="14572"/>
                    <a:pt x="-1229" y="9482"/>
                    <a:pt x="691" y="5118"/>
                  </a:cubicBezTo>
                  <a:cubicBezTo>
                    <a:pt x="2327" y="1380"/>
                    <a:pt x="6361" y="-699"/>
                    <a:pt x="10349" y="130"/>
                  </a:cubicBezTo>
                  <a:lnTo>
                    <a:pt x="317139" y="98871"/>
                  </a:lnTo>
                  <a:cubicBezTo>
                    <a:pt x="321639" y="100269"/>
                    <a:pt x="324150" y="105041"/>
                    <a:pt x="322752" y="109541"/>
                  </a:cubicBezTo>
                  <a:cubicBezTo>
                    <a:pt x="322729" y="109586"/>
                    <a:pt x="322718" y="109620"/>
                    <a:pt x="322707" y="109666"/>
                  </a:cubicBezTo>
                  <a:cubicBezTo>
                    <a:pt x="321355" y="112984"/>
                    <a:pt x="318116" y="115154"/>
                    <a:pt x="314526" y="115120"/>
                  </a:cubicBezTo>
                  <a:close/>
                </a:path>
              </a:pathLst>
            </a:custGeom>
            <a:solidFill>
              <a:srgbClr val="271C57"/>
            </a:solidFill>
            <a:ln cap="flat" w="11362">
              <a:noFill/>
              <a:prstDash val="solid"/>
              <a:miter/>
            </a:ln>
          </p:spPr>
          <p:txBody>
            <a:bodyPr anchor="ctr" rtlCol="0"/>
            <a:lstStyle/>
            <a:p>
              <a:endParaRPr dirty="0" lang="en-US"/>
            </a:p>
          </p:txBody>
        </p:sp>
        <p:sp>
          <p:nvSpPr>
            <p:cNvPr id="1803" name="Freeform: Shape 1802">
              <a:extLst>
                <a:ext uri="{FF2B5EF4-FFF2-40B4-BE49-F238E27FC236}">
                  <a16:creationId xmlns:a16="http://schemas.microsoft.com/office/drawing/2014/main" id="{CA779B0A-8EF2-4F68-8195-E7A135A04DFD}"/>
                </a:ext>
              </a:extLst>
            </p:cNvPr>
            <p:cNvSpPr/>
            <p:nvPr/>
          </p:nvSpPr>
          <p:spPr>
            <a:xfrm>
              <a:off x="8674176" y="5106056"/>
              <a:ext cx="246936" cy="90975"/>
            </a:xfrm>
            <a:custGeom>
              <a:avLst/>
              <a:gdLst>
                <a:gd fmla="*/ 238133 w 246936" name="connsiteX0"/>
                <a:gd fmla="*/ 90580 h 90975" name="connsiteY0"/>
                <a:gd fmla="*/ 235520 w 246936" name="connsiteX1"/>
                <a:gd fmla="*/ 90580 h 90975" name="connsiteY1"/>
                <a:gd fmla="*/ 5882 w 246936" name="connsiteX2"/>
                <a:gd fmla="*/ 16610 h 90975" name="connsiteY2"/>
                <a:gd fmla="*/ 371 w 246936" name="connsiteX3"/>
                <a:gd fmla="*/ 5872 h 90975" name="connsiteY3"/>
                <a:gd fmla="*/ 11109 w 246936" name="connsiteX4"/>
                <a:gd fmla="*/ 361 h 90975" name="connsiteY4"/>
                <a:gd fmla="*/ 240747 w 246936" name="connsiteX5"/>
                <a:gd fmla="*/ 74218 h 90975" name="connsiteY5"/>
                <a:gd fmla="*/ 246553 w 246936" name="connsiteX6"/>
                <a:gd fmla="*/ 84774 h 90975" name="connsiteY6"/>
                <a:gd fmla="*/ 238133 w 246936" name="connsiteX7"/>
                <a:gd fmla="*/ 90921 h 909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0975" w="246936">
                  <a:moveTo>
                    <a:pt x="238133" y="90580"/>
                  </a:moveTo>
                  <a:lnTo>
                    <a:pt x="235520" y="90580"/>
                  </a:lnTo>
                  <a:lnTo>
                    <a:pt x="5882" y="16610"/>
                  </a:lnTo>
                  <a:cubicBezTo>
                    <a:pt x="1393" y="15167"/>
                    <a:pt x="-1072" y="10360"/>
                    <a:pt x="371" y="5872"/>
                  </a:cubicBezTo>
                  <a:cubicBezTo>
                    <a:pt x="1814" y="1384"/>
                    <a:pt x="6620" y="-1082"/>
                    <a:pt x="11109" y="361"/>
                  </a:cubicBezTo>
                  <a:lnTo>
                    <a:pt x="240747" y="74218"/>
                  </a:lnTo>
                  <a:cubicBezTo>
                    <a:pt x="245269" y="75525"/>
                    <a:pt x="247871" y="80252"/>
                    <a:pt x="246553" y="84774"/>
                  </a:cubicBezTo>
                  <a:cubicBezTo>
                    <a:pt x="245474" y="88501"/>
                    <a:pt x="242008" y="91035"/>
                    <a:pt x="238133" y="90921"/>
                  </a:cubicBezTo>
                  <a:close/>
                </a:path>
              </a:pathLst>
            </a:custGeom>
            <a:solidFill>
              <a:srgbClr val="271C57"/>
            </a:solidFill>
            <a:ln cap="flat" w="11362">
              <a:noFill/>
              <a:prstDash val="solid"/>
              <a:miter/>
            </a:ln>
          </p:spPr>
          <p:txBody>
            <a:bodyPr anchor="ctr" rtlCol="0"/>
            <a:lstStyle/>
            <a:p>
              <a:endParaRPr dirty="0" lang="en-US"/>
            </a:p>
          </p:txBody>
        </p:sp>
        <p:sp>
          <p:nvSpPr>
            <p:cNvPr id="1804" name="Freeform: Shape 1803">
              <a:extLst>
                <a:ext uri="{FF2B5EF4-FFF2-40B4-BE49-F238E27FC236}">
                  <a16:creationId xmlns:a16="http://schemas.microsoft.com/office/drawing/2014/main" id="{293DED5F-D4B1-4899-9908-D34BDA51C454}"/>
                </a:ext>
              </a:extLst>
            </p:cNvPr>
            <p:cNvSpPr/>
            <p:nvPr/>
          </p:nvSpPr>
          <p:spPr>
            <a:xfrm>
              <a:off x="8685337" y="4989599"/>
              <a:ext cx="201920" cy="338781"/>
            </a:xfrm>
            <a:custGeom>
              <a:avLst/>
              <a:gdLst>
                <a:gd fmla="*/ 8355 w 201920" name="connsiteX0"/>
                <a:gd fmla="*/ 338730 h 338781" name="connsiteY0"/>
                <a:gd fmla="*/ 4151 w 201920" name="connsiteX1"/>
                <a:gd fmla="*/ 337594 h 338781" name="connsiteY1"/>
                <a:gd fmla="*/ 970 w 201920" name="connsiteX2"/>
                <a:gd fmla="*/ 326231 h 338781" name="connsiteY2"/>
                <a:gd fmla="*/ 186407 w 201920" name="connsiteX3"/>
                <a:gd fmla="*/ 4102 h 338781" name="connsiteY3"/>
                <a:gd fmla="*/ 197770 w 201920" name="connsiteX4"/>
                <a:gd fmla="*/ 920 h 338781" name="connsiteY4"/>
                <a:gd fmla="*/ 200838 w 201920" name="connsiteX5"/>
                <a:gd fmla="*/ 12283 h 338781" name="connsiteY5"/>
                <a:gd fmla="*/ 15741 w 201920" name="connsiteX6"/>
                <a:gd fmla="*/ 334526 h 338781" name="connsiteY6"/>
                <a:gd fmla="*/ 8355 w 201920" name="connsiteX7"/>
                <a:gd fmla="*/ 338730 h 33878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38781" w="201920">
                  <a:moveTo>
                    <a:pt x="8355" y="338730"/>
                  </a:moveTo>
                  <a:cubicBezTo>
                    <a:pt x="6878" y="338708"/>
                    <a:pt x="5435" y="338310"/>
                    <a:pt x="4151" y="337594"/>
                  </a:cubicBezTo>
                  <a:cubicBezTo>
                    <a:pt x="220" y="335276"/>
                    <a:pt x="-1189" y="330254"/>
                    <a:pt x="970" y="326231"/>
                  </a:cubicBezTo>
                  <a:lnTo>
                    <a:pt x="186407" y="4102"/>
                  </a:lnTo>
                  <a:cubicBezTo>
                    <a:pt x="188771" y="216"/>
                    <a:pt x="193736" y="-1171"/>
                    <a:pt x="197770" y="920"/>
                  </a:cubicBezTo>
                  <a:cubicBezTo>
                    <a:pt x="201667" y="3284"/>
                    <a:pt x="203020" y="8283"/>
                    <a:pt x="200838" y="12283"/>
                  </a:cubicBezTo>
                  <a:lnTo>
                    <a:pt x="15741" y="334526"/>
                  </a:lnTo>
                  <a:cubicBezTo>
                    <a:pt x="14185" y="337128"/>
                    <a:pt x="11389" y="338719"/>
                    <a:pt x="8355" y="338730"/>
                  </a:cubicBezTo>
                  <a:close/>
                </a:path>
              </a:pathLst>
            </a:custGeom>
            <a:solidFill>
              <a:srgbClr val="271C57"/>
            </a:solidFill>
            <a:ln cap="flat" w="11362">
              <a:noFill/>
              <a:prstDash val="solid"/>
              <a:miter/>
            </a:ln>
          </p:spPr>
          <p:txBody>
            <a:bodyPr anchor="ctr" rtlCol="0"/>
            <a:lstStyle/>
            <a:p>
              <a:endParaRPr dirty="0" lang="en-US"/>
            </a:p>
          </p:txBody>
        </p:sp>
        <p:sp>
          <p:nvSpPr>
            <p:cNvPr id="1805" name="Freeform: Shape 1804">
              <a:extLst>
                <a:ext uri="{FF2B5EF4-FFF2-40B4-BE49-F238E27FC236}">
                  <a16:creationId xmlns:a16="http://schemas.microsoft.com/office/drawing/2014/main" id="{624302AA-7095-4652-98DC-D03A1DB86961}"/>
                </a:ext>
              </a:extLst>
            </p:cNvPr>
            <p:cNvSpPr/>
            <p:nvPr/>
          </p:nvSpPr>
          <p:spPr>
            <a:xfrm>
              <a:off x="8347647" y="5065785"/>
              <a:ext cx="251186" cy="92153"/>
            </a:xfrm>
            <a:custGeom>
              <a:avLst/>
              <a:gdLst>
                <a:gd fmla="*/ 241964 w 251186" name="connsiteX0"/>
                <a:gd fmla="*/ 91992 h 92153" name="connsiteY0"/>
                <a:gd fmla="*/ 239351 w 251186" name="connsiteX1"/>
                <a:gd fmla="*/ 91992 h 92153" name="connsiteY1"/>
                <a:gd fmla="*/ 5850 w 251186" name="connsiteX2"/>
                <a:gd fmla="*/ 16772 h 92153" name="connsiteY2"/>
                <a:gd fmla="*/ 350 w 251186" name="connsiteX3"/>
                <a:gd fmla="*/ 6227 h 92153" name="connsiteY3"/>
                <a:gd fmla="*/ 395 w 251186" name="connsiteX4"/>
                <a:gd fmla="*/ 6091 h 92153" name="connsiteY4"/>
                <a:gd fmla="*/ 11156 w 251186" name="connsiteX5"/>
                <a:gd fmla="*/ 319 h 92153" name="connsiteY5"/>
                <a:gd fmla="*/ 11758 w 251186" name="connsiteX6"/>
                <a:gd fmla="*/ 523 h 92153" name="connsiteY6"/>
                <a:gd fmla="*/ 245146 w 251186" name="connsiteX7"/>
                <a:gd fmla="*/ 75743 h 92153" name="connsiteY7"/>
                <a:gd fmla="*/ 250759 w 251186" name="connsiteX8"/>
                <a:gd fmla="*/ 86413 h 92153" name="connsiteY8"/>
                <a:gd fmla="*/ 250713 w 251186" name="connsiteX9"/>
                <a:gd fmla="*/ 86538 h 92153" name="connsiteY9"/>
                <a:gd fmla="*/ 241964 w 251186" name="connsiteX10"/>
                <a:gd fmla="*/ 91992 h 9215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92153" w="251186">
                  <a:moveTo>
                    <a:pt x="241964" y="91992"/>
                  </a:moveTo>
                  <a:cubicBezTo>
                    <a:pt x="241101" y="92140"/>
                    <a:pt x="240215" y="92140"/>
                    <a:pt x="239351" y="91992"/>
                  </a:cubicBezTo>
                  <a:lnTo>
                    <a:pt x="5850" y="16772"/>
                  </a:lnTo>
                  <a:cubicBezTo>
                    <a:pt x="1418" y="15374"/>
                    <a:pt x="-1047" y="10659"/>
                    <a:pt x="350" y="6227"/>
                  </a:cubicBezTo>
                  <a:cubicBezTo>
                    <a:pt x="361" y="6182"/>
                    <a:pt x="384" y="6136"/>
                    <a:pt x="395" y="6091"/>
                  </a:cubicBezTo>
                  <a:cubicBezTo>
                    <a:pt x="1770" y="1523"/>
                    <a:pt x="6588" y="-1056"/>
                    <a:pt x="11156" y="319"/>
                  </a:cubicBezTo>
                  <a:cubicBezTo>
                    <a:pt x="11360" y="375"/>
                    <a:pt x="11565" y="444"/>
                    <a:pt x="11758" y="523"/>
                  </a:cubicBezTo>
                  <a:lnTo>
                    <a:pt x="245146" y="75743"/>
                  </a:lnTo>
                  <a:cubicBezTo>
                    <a:pt x="249645" y="77141"/>
                    <a:pt x="252157" y="81913"/>
                    <a:pt x="250759" y="86413"/>
                  </a:cubicBezTo>
                  <a:cubicBezTo>
                    <a:pt x="250736" y="86458"/>
                    <a:pt x="250725" y="86493"/>
                    <a:pt x="250713" y="86538"/>
                  </a:cubicBezTo>
                  <a:cubicBezTo>
                    <a:pt x="249316" y="90083"/>
                    <a:pt x="245759" y="92310"/>
                    <a:pt x="241964" y="91992"/>
                  </a:cubicBezTo>
                  <a:close/>
                </a:path>
              </a:pathLst>
            </a:custGeom>
            <a:solidFill>
              <a:srgbClr val="271C57"/>
            </a:solidFill>
            <a:ln cap="flat" w="11362">
              <a:noFill/>
              <a:prstDash val="solid"/>
              <a:miter/>
            </a:ln>
          </p:spPr>
          <p:txBody>
            <a:bodyPr anchor="ctr" rtlCol="0"/>
            <a:lstStyle/>
            <a:p>
              <a:endParaRPr dirty="0" lang="en-US"/>
            </a:p>
          </p:txBody>
        </p:sp>
        <p:sp>
          <p:nvSpPr>
            <p:cNvPr id="1806" name="Freeform: Shape 1805">
              <a:extLst>
                <a:ext uri="{FF2B5EF4-FFF2-40B4-BE49-F238E27FC236}">
                  <a16:creationId xmlns:a16="http://schemas.microsoft.com/office/drawing/2014/main" id="{5BF762AE-50BD-464C-A7A3-3F8D181EE9B9}"/>
                </a:ext>
              </a:extLst>
            </p:cNvPr>
            <p:cNvSpPr/>
            <p:nvPr/>
          </p:nvSpPr>
          <p:spPr>
            <a:xfrm>
              <a:off x="8524154" y="4743934"/>
              <a:ext cx="250040" cy="92108"/>
            </a:xfrm>
            <a:custGeom>
              <a:avLst/>
              <a:gdLst>
                <a:gd fmla="*/ 241237 w 250040" name="connsiteX0"/>
                <a:gd fmla="*/ 91599 h 92108" name="connsiteY0"/>
                <a:gd fmla="*/ 238624 w 250040" name="connsiteX1"/>
                <a:gd fmla="*/ 91599 h 92108" name="connsiteY1"/>
                <a:gd fmla="*/ 5122 w 250040" name="connsiteX2"/>
                <a:gd fmla="*/ 16492 h 92108" name="connsiteY2"/>
                <a:gd fmla="*/ 691 w 250040" name="connsiteX3"/>
                <a:gd fmla="*/ 5118 h 92108" name="connsiteY3"/>
                <a:gd fmla="*/ 10349 w 250040" name="connsiteX4"/>
                <a:gd fmla="*/ 130 h 92108" name="connsiteY4"/>
                <a:gd fmla="*/ 243850 w 250040" name="connsiteX5"/>
                <a:gd fmla="*/ 75351 h 92108" name="connsiteY5"/>
                <a:gd fmla="*/ 249656 w 250040" name="connsiteX6"/>
                <a:gd fmla="*/ 85906 h 92108" name="connsiteY6"/>
                <a:gd fmla="*/ 241237 w 250040" name="connsiteX7"/>
                <a:gd fmla="*/ 92054 h 9210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108" w="250040">
                  <a:moveTo>
                    <a:pt x="241237" y="91599"/>
                  </a:moveTo>
                  <a:cubicBezTo>
                    <a:pt x="240374" y="91758"/>
                    <a:pt x="239487" y="91758"/>
                    <a:pt x="238624" y="91599"/>
                  </a:cubicBezTo>
                  <a:lnTo>
                    <a:pt x="5122" y="16492"/>
                  </a:lnTo>
                  <a:cubicBezTo>
                    <a:pt x="759" y="14572"/>
                    <a:pt x="-1229" y="9482"/>
                    <a:pt x="691" y="5118"/>
                  </a:cubicBezTo>
                  <a:cubicBezTo>
                    <a:pt x="2327" y="1380"/>
                    <a:pt x="6361" y="-699"/>
                    <a:pt x="10349" y="130"/>
                  </a:cubicBezTo>
                  <a:lnTo>
                    <a:pt x="243850" y="75351"/>
                  </a:lnTo>
                  <a:cubicBezTo>
                    <a:pt x="248373" y="76657"/>
                    <a:pt x="250975" y="81384"/>
                    <a:pt x="249656" y="85906"/>
                  </a:cubicBezTo>
                  <a:cubicBezTo>
                    <a:pt x="248577" y="89633"/>
                    <a:pt x="245112" y="92167"/>
                    <a:pt x="241237" y="92054"/>
                  </a:cubicBezTo>
                  <a:close/>
                </a:path>
              </a:pathLst>
            </a:custGeom>
            <a:solidFill>
              <a:srgbClr val="271C57"/>
            </a:solidFill>
            <a:ln cap="flat" w="11362">
              <a:noFill/>
              <a:prstDash val="solid"/>
              <a:miter/>
            </a:ln>
          </p:spPr>
          <p:txBody>
            <a:bodyPr anchor="ctr" rtlCol="0"/>
            <a:lstStyle/>
            <a:p>
              <a:endParaRPr dirty="0" lang="en-US"/>
            </a:p>
          </p:txBody>
        </p:sp>
        <p:sp>
          <p:nvSpPr>
            <p:cNvPr id="1807" name="Freeform: Shape 1806">
              <a:extLst>
                <a:ext uri="{FF2B5EF4-FFF2-40B4-BE49-F238E27FC236}">
                  <a16:creationId xmlns:a16="http://schemas.microsoft.com/office/drawing/2014/main" id="{738A72B2-0034-4847-A150-9BA864CDFCA7}"/>
                </a:ext>
              </a:extLst>
            </p:cNvPr>
            <p:cNvSpPr/>
            <p:nvPr/>
          </p:nvSpPr>
          <p:spPr>
            <a:xfrm>
              <a:off x="8444063" y="4890581"/>
              <a:ext cx="136043" cy="223728"/>
            </a:xfrm>
            <a:custGeom>
              <a:avLst/>
              <a:gdLst>
                <a:gd fmla="*/ 8515 w 136043" name="connsiteX0"/>
                <a:gd fmla="*/ 223677 h 223728" name="connsiteY0"/>
                <a:gd fmla="*/ -41 w 136043" name="connsiteX1"/>
                <a:gd fmla="*/ 215189 h 223728" name="connsiteY1"/>
                <a:gd fmla="*/ 1130 w 136043" name="connsiteX2"/>
                <a:gd fmla="*/ 210837 h 223728" name="connsiteY2"/>
                <a:gd fmla="*/ 119982 w 136043" name="connsiteX3"/>
                <a:gd fmla="*/ 4265 h 223728" name="connsiteY3"/>
                <a:gd fmla="*/ 131686 w 136043" name="connsiteX4"/>
                <a:gd fmla="*/ 1084 h 223728" name="connsiteY4"/>
                <a:gd fmla="*/ 134867 w 136043" name="connsiteX5"/>
                <a:gd fmla="*/ 12787 h 223728" name="connsiteY5"/>
                <a:gd fmla="*/ 15901 w 136043" name="connsiteX6"/>
                <a:gd fmla="*/ 219359 h 223728" name="connsiteY6"/>
                <a:gd fmla="*/ 8515 w 136043" name="connsiteX7"/>
                <a:gd fmla="*/ 223677 h 22372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728" w="136043">
                  <a:moveTo>
                    <a:pt x="8515" y="223677"/>
                  </a:moveTo>
                  <a:cubicBezTo>
                    <a:pt x="3811" y="223700"/>
                    <a:pt x="-30" y="219905"/>
                    <a:pt x="-41" y="215189"/>
                  </a:cubicBezTo>
                  <a:cubicBezTo>
                    <a:pt x="-52" y="213667"/>
                    <a:pt x="357" y="212155"/>
                    <a:pt x="1130" y="210837"/>
                  </a:cubicBezTo>
                  <a:lnTo>
                    <a:pt x="119982" y="4265"/>
                  </a:lnTo>
                  <a:cubicBezTo>
                    <a:pt x="122334" y="152"/>
                    <a:pt x="127572" y="-1268"/>
                    <a:pt x="131686" y="1084"/>
                  </a:cubicBezTo>
                  <a:cubicBezTo>
                    <a:pt x="135799" y="3436"/>
                    <a:pt x="137219" y="8674"/>
                    <a:pt x="134867" y="12787"/>
                  </a:cubicBezTo>
                  <a:lnTo>
                    <a:pt x="15901" y="219359"/>
                  </a:lnTo>
                  <a:cubicBezTo>
                    <a:pt x="14378" y="222007"/>
                    <a:pt x="11572" y="223643"/>
                    <a:pt x="8515" y="223677"/>
                  </a:cubicBezTo>
                  <a:close/>
                </a:path>
              </a:pathLst>
            </a:custGeom>
            <a:solidFill>
              <a:srgbClr val="271C57"/>
            </a:solidFill>
            <a:ln cap="flat" w="11362">
              <a:noFill/>
              <a:prstDash val="solid"/>
              <a:miter/>
            </a:ln>
          </p:spPr>
          <p:txBody>
            <a:bodyPr anchor="ctr" rtlCol="0"/>
            <a:lstStyle/>
            <a:p>
              <a:endParaRPr dirty="0" lang="en-US"/>
            </a:p>
          </p:txBody>
        </p:sp>
        <p:sp>
          <p:nvSpPr>
            <p:cNvPr id="1808" name="Freeform: Shape 1807">
              <a:extLst>
                <a:ext uri="{FF2B5EF4-FFF2-40B4-BE49-F238E27FC236}">
                  <a16:creationId xmlns:a16="http://schemas.microsoft.com/office/drawing/2014/main" id="{5A3CAC1F-A15D-47B9-A6C4-FF2BC08032C7}"/>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dirty="0" lang="en-US"/>
            </a:p>
          </p:txBody>
        </p:sp>
      </p:grpSp>
      <p:grpSp>
        <p:nvGrpSpPr>
          <p:cNvPr id="3045" name="Group 3044">
            <a:extLst>
              <a:ext uri="{FF2B5EF4-FFF2-40B4-BE49-F238E27FC236}">
                <a16:creationId xmlns:a16="http://schemas.microsoft.com/office/drawing/2014/main" id="{89AFDD23-789D-4E82-AF94-36F60E8154C0}"/>
              </a:ext>
            </a:extLst>
          </p:cNvPr>
          <p:cNvGrpSpPr/>
          <p:nvPr/>
        </p:nvGrpSpPr>
        <p:grpSpPr>
          <a:xfrm>
            <a:off x="5155088" y="3791132"/>
            <a:ext cx="1854402" cy="1053772"/>
            <a:chOff x="5980607" y="3791132"/>
            <a:chExt cx="1854402" cy="1053772"/>
          </a:xfrm>
        </p:grpSpPr>
        <p:sp>
          <p:nvSpPr>
            <p:cNvPr id="3046" name="Freeform: Shape 3045">
              <a:extLst>
                <a:ext uri="{FF2B5EF4-FFF2-40B4-BE49-F238E27FC236}">
                  <a16:creationId xmlns:a16="http://schemas.microsoft.com/office/drawing/2014/main" id="{CAD69FFB-5FE8-4068-9C21-6B33B4EADA75}"/>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dirty="0" lang="en-US"/>
            </a:p>
          </p:txBody>
        </p:sp>
        <p:sp>
          <p:nvSpPr>
            <p:cNvPr id="3047" name="Freeform: Shape 3046">
              <a:extLst>
                <a:ext uri="{FF2B5EF4-FFF2-40B4-BE49-F238E27FC236}">
                  <a16:creationId xmlns:a16="http://schemas.microsoft.com/office/drawing/2014/main" id="{327CEF91-4008-4D84-A5A1-B8923A687ADA}"/>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dirty="0" lang="en-US"/>
            </a:p>
          </p:txBody>
        </p:sp>
        <p:sp>
          <p:nvSpPr>
            <p:cNvPr id="3048" name="Freeform: Shape 3047">
              <a:extLst>
                <a:ext uri="{FF2B5EF4-FFF2-40B4-BE49-F238E27FC236}">
                  <a16:creationId xmlns:a16="http://schemas.microsoft.com/office/drawing/2014/main" id="{E64E74C9-AF4A-47CB-BFA1-6628030155E2}"/>
                </a:ext>
              </a:extLst>
            </p:cNvPr>
            <p:cNvSpPr/>
            <p:nvPr/>
          </p:nvSpPr>
          <p:spPr>
            <a:xfrm>
              <a:off x="5995753" y="3807383"/>
              <a:ext cx="1824488" cy="1011157"/>
            </a:xfrm>
            <a:custGeom>
              <a:avLst/>
              <a:gdLst>
                <a:gd fmla="*/ 1362494 w 1824488" name="connsiteX0"/>
                <a:gd fmla="*/ 62 h 1011157" name="connsiteY0"/>
                <a:gd fmla="*/ 1550658 w 1824488" name="connsiteX1"/>
                <a:gd fmla="*/ 62 h 1011157" name="connsiteY1"/>
                <a:gd fmla="*/ 1689396 w 1824488" name="connsiteX2"/>
                <a:gd fmla="*/ 117552 h 1011157" name="connsiteY2"/>
                <a:gd fmla="*/ 1823133 w 1824488" name="connsiteX3"/>
                <a:gd fmla="*/ 903162 h 1011157" name="connsiteY3"/>
                <a:gd fmla="*/ 1747390 w 1824488" name="connsiteX4"/>
                <a:gd fmla="*/ 1009811 h 1011157" name="connsiteY4"/>
                <a:gd fmla="*/ 1732232 w 1824488" name="connsiteX5"/>
                <a:gd fmla="*/ 1011106 h 1011157" name="connsiteY5"/>
                <a:gd fmla="*/ 92155 w 1824488" name="connsiteX6"/>
                <a:gd fmla="*/ 1011106 h 1011157" name="connsiteY6"/>
                <a:gd fmla="*/ -41 w 1824488" name="connsiteX7"/>
                <a:gd fmla="*/ 918320 h 1011157" name="connsiteY7"/>
                <a:gd fmla="*/ 1254 w 1824488" name="connsiteX8"/>
                <a:gd fmla="*/ 903162 h 1011157" name="connsiteY8"/>
                <a:gd fmla="*/ 134538 w 1824488" name="connsiteX9"/>
                <a:gd fmla="*/ 117438 h 1011157" name="connsiteY9"/>
                <a:gd fmla="*/ 273730 w 1824488" name="connsiteX10"/>
                <a:gd fmla="*/ -51 h 1011157" name="connsiteY10"/>
                <a:gd fmla="*/ 1362835 w 1824488"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8">
                  <a:moveTo>
                    <a:pt x="1362494" y="62"/>
                  </a:moveTo>
                  <a:lnTo>
                    <a:pt x="1550658" y="62"/>
                  </a:lnTo>
                  <a:cubicBezTo>
                    <a:pt x="1619311" y="301"/>
                    <a:pt x="1677851" y="49876"/>
                    <a:pt x="1689396" y="117552"/>
                  </a:cubicBezTo>
                  <a:lnTo>
                    <a:pt x="1823133" y="903162"/>
                  </a:lnTo>
                  <a:cubicBezTo>
                    <a:pt x="1831667" y="953521"/>
                    <a:pt x="1797760" y="1001266"/>
                    <a:pt x="1747390" y="1009811"/>
                  </a:cubicBezTo>
                  <a:cubicBezTo>
                    <a:pt x="1742391" y="1010652"/>
                    <a:pt x="1737312" y="1011095"/>
                    <a:pt x="1732232" y="1011106"/>
                  </a:cubicBezTo>
                  <a:lnTo>
                    <a:pt x="92155" y="1011106"/>
                  </a:lnTo>
                  <a:cubicBezTo>
                    <a:pt x="41069" y="1010947"/>
                    <a:pt x="-211" y="969406"/>
                    <a:pt x="-41" y="918320"/>
                  </a:cubicBezTo>
                  <a:cubicBezTo>
                    <a:pt x="-30" y="913240"/>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sp>
          <p:nvSpPr>
            <p:cNvPr id="3049" name="Freeform: Shape 3048">
              <a:extLst>
                <a:ext uri="{FF2B5EF4-FFF2-40B4-BE49-F238E27FC236}">
                  <a16:creationId xmlns:a16="http://schemas.microsoft.com/office/drawing/2014/main" id="{1CAE52EB-6DE5-40BC-9773-07050B36977F}"/>
                </a:ext>
              </a:extLst>
            </p:cNvPr>
            <p:cNvSpPr/>
            <p:nvPr/>
          </p:nvSpPr>
          <p:spPr>
            <a:xfrm>
              <a:off x="5980607" y="3791132"/>
              <a:ext cx="1854402" cy="1043429"/>
            </a:xfrm>
            <a:custGeom>
              <a:avLst/>
              <a:gdLst>
                <a:gd fmla="*/ 1744992 w 1854402" name="connsiteX0"/>
                <a:gd fmla="*/ 1043378 h 1043429" name="connsiteY0"/>
                <a:gd fmla="*/ 109346 w 1854402" name="connsiteX1"/>
                <a:gd fmla="*/ 1043378 h 1043429" name="connsiteY1"/>
                <a:gd fmla="*/ -41 w 1854402" name="connsiteX2"/>
                <a:gd fmla="*/ 934150 h 1043429" name="connsiteY2"/>
                <a:gd fmla="*/ 1516 w 1854402" name="connsiteX3"/>
                <a:gd fmla="*/ 915663 h 1043429" name="connsiteY3"/>
                <a:gd fmla="*/ 134458 w 1854402" name="connsiteX4"/>
                <a:gd fmla="*/ 131644 h 1043429" name="connsiteY4"/>
                <a:gd fmla="*/ 290125 w 1854402" name="connsiteX5"/>
                <a:gd fmla="*/ 65 h 1043429" name="connsiteY5"/>
                <a:gd fmla="*/ 1255151 w 1854402" name="connsiteX6"/>
                <a:gd fmla="*/ 65 h 1043429" name="connsiteY6"/>
                <a:gd fmla="*/ 1274172 w 1854402" name="connsiteX7"/>
                <a:gd fmla="*/ 15143 h 1043429" name="connsiteY7"/>
                <a:gd fmla="*/ 1259094 w 1854402" name="connsiteX8"/>
                <a:gd fmla="*/ 34152 h 1043429" name="connsiteY8"/>
                <a:gd fmla="*/ 1255151 w 1854402" name="connsiteX9"/>
                <a:gd fmla="*/ 34152 h 1043429" name="connsiteY9"/>
                <a:gd fmla="*/ 290125 w 1854402" name="connsiteX10"/>
                <a:gd fmla="*/ 34152 h 1043429" name="connsiteY10"/>
                <a:gd fmla="*/ 168205 w 1854402" name="connsiteX11"/>
                <a:gd fmla="*/ 137211 h 1043429" name="connsiteY11"/>
                <a:gd fmla="*/ 35262 w 1854402" name="connsiteX12"/>
                <a:gd fmla="*/ 921230 h 1043429" name="connsiteY12"/>
                <a:gd fmla="*/ 96552 w 1854402" name="connsiteX13"/>
                <a:gd fmla="*/ 1007973 h 1043429" name="connsiteY13"/>
                <a:gd fmla="*/ 109346 w 1854402" name="connsiteX14"/>
                <a:gd fmla="*/ 1009063 h 1043429" name="connsiteY14"/>
                <a:gd fmla="*/ 1745560 w 1854402" name="connsiteX15"/>
                <a:gd fmla="*/ 1009063 h 1043429" name="connsiteY15"/>
                <a:gd fmla="*/ 1820713 w 1854402" name="connsiteX16"/>
                <a:gd fmla="*/ 933775 h 1043429" name="connsiteY16"/>
                <a:gd fmla="*/ 1819645 w 1854402" name="connsiteX17"/>
                <a:gd fmla="*/ 921230 h 1043429" name="connsiteY17"/>
                <a:gd fmla="*/ 1686702 w 1854402" name="connsiteX18"/>
                <a:gd fmla="*/ 137211 h 1043429" name="connsiteY18"/>
                <a:gd fmla="*/ 1564782 w 1854402" name="connsiteX19"/>
                <a:gd fmla="*/ 34152 h 1043429" name="connsiteY19"/>
                <a:gd fmla="*/ 1376504 w 1854402" name="connsiteX20"/>
                <a:gd fmla="*/ 34152 h 1043429" name="connsiteY20"/>
                <a:gd fmla="*/ 1357494 w 1854402" name="connsiteX21"/>
                <a:gd fmla="*/ 19074 h 1043429" name="connsiteY21"/>
                <a:gd fmla="*/ 1372561 w 1854402" name="connsiteX22"/>
                <a:gd fmla="*/ 65 h 1043429" name="connsiteY22"/>
                <a:gd fmla="*/ 1376504 w 1854402" name="connsiteX23"/>
                <a:gd fmla="*/ 65 h 1043429" name="connsiteY23"/>
                <a:gd fmla="*/ 1564213 w 1854402" name="connsiteX24"/>
                <a:gd fmla="*/ 65 h 1043429" name="connsiteY24"/>
                <a:gd fmla="*/ 1719881 w 1854402" name="connsiteX25"/>
                <a:gd fmla="*/ 131644 h 1043429" name="connsiteY25"/>
                <a:gd fmla="*/ 1852823 w 1854402" name="connsiteX26"/>
                <a:gd fmla="*/ 915663 h 1043429" name="connsiteY26"/>
                <a:gd fmla="*/ 1762991 w 1854402" name="connsiteX27"/>
                <a:gd fmla="*/ 1041856 h 1043429" name="connsiteY27"/>
                <a:gd fmla="*/ 1744992 w 1854402" name="connsiteX28"/>
                <a:gd fmla="*/ 1043378 h 1043429"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429" w="1854402">
                  <a:moveTo>
                    <a:pt x="1744992" y="1043378"/>
                  </a:moveTo>
                  <a:lnTo>
                    <a:pt x="109346" y="1043378"/>
                  </a:lnTo>
                  <a:cubicBezTo>
                    <a:pt x="48977" y="1043424"/>
                    <a:pt x="4" y="994519"/>
                    <a:pt x="-41" y="934150"/>
                  </a:cubicBezTo>
                  <a:cubicBezTo>
                    <a:pt x="-53" y="927957"/>
                    <a:pt x="470" y="921776"/>
                    <a:pt x="1516" y="915663"/>
                  </a:cubicBezTo>
                  <a:lnTo>
                    <a:pt x="134458" y="131644"/>
                  </a:lnTo>
                  <a:cubicBezTo>
                    <a:pt x="147139" y="55594"/>
                    <a:pt x="213019" y="-95"/>
                    <a:pt x="290125" y="65"/>
                  </a:cubicBezTo>
                  <a:lnTo>
                    <a:pt x="1255151" y="65"/>
                  </a:lnTo>
                  <a:cubicBezTo>
                    <a:pt x="1264559" y="-1026"/>
                    <a:pt x="1273081" y="5723"/>
                    <a:pt x="1274172" y="15143"/>
                  </a:cubicBezTo>
                  <a:cubicBezTo>
                    <a:pt x="1275251" y="24551"/>
                    <a:pt x="1268502" y="33062"/>
                    <a:pt x="1259094" y="34152"/>
                  </a:cubicBezTo>
                  <a:cubicBezTo>
                    <a:pt x="1257787" y="34300"/>
                    <a:pt x="1256458" y="34300"/>
                    <a:pt x="1255151" y="34152"/>
                  </a:cubicBezTo>
                  <a:lnTo>
                    <a:pt x="290125" y="34152"/>
                  </a:lnTo>
                  <a:cubicBezTo>
                    <a:pt x="229745" y="34050"/>
                    <a:pt x="178158" y="77660"/>
                    <a:pt x="168205" y="137211"/>
                  </a:cubicBezTo>
                  <a:lnTo>
                    <a:pt x="35262" y="921230"/>
                  </a:lnTo>
                  <a:cubicBezTo>
                    <a:pt x="28229" y="962113"/>
                    <a:pt x="55681" y="1000950"/>
                    <a:pt x="96552" y="1007973"/>
                  </a:cubicBezTo>
                  <a:cubicBezTo>
                    <a:pt x="100779" y="1008700"/>
                    <a:pt x="105063" y="1009063"/>
                    <a:pt x="109346" y="1009063"/>
                  </a:cubicBezTo>
                  <a:lnTo>
                    <a:pt x="1745560" y="1009063"/>
                  </a:lnTo>
                  <a:cubicBezTo>
                    <a:pt x="1787102" y="1009029"/>
                    <a:pt x="1820747" y="975317"/>
                    <a:pt x="1820713" y="933775"/>
                  </a:cubicBezTo>
                  <a:cubicBezTo>
                    <a:pt x="1820701" y="929571"/>
                    <a:pt x="1820349" y="925378"/>
                    <a:pt x="1819645" y="921230"/>
                  </a:cubicBezTo>
                  <a:lnTo>
                    <a:pt x="1686702" y="137211"/>
                  </a:lnTo>
                  <a:cubicBezTo>
                    <a:pt x="1676749" y="77660"/>
                    <a:pt x="1625163" y="34050"/>
                    <a:pt x="1564782" y="34152"/>
                  </a:cubicBezTo>
                  <a:lnTo>
                    <a:pt x="1376504" y="34152"/>
                  </a:lnTo>
                  <a:cubicBezTo>
                    <a:pt x="1367095" y="35243"/>
                    <a:pt x="1358573" y="28494"/>
                    <a:pt x="1357494" y="19074"/>
                  </a:cubicBezTo>
                  <a:cubicBezTo>
                    <a:pt x="1356403" y="9666"/>
                    <a:pt x="1363152" y="1156"/>
                    <a:pt x="1372561" y="65"/>
                  </a:cubicBezTo>
                  <a:cubicBezTo>
                    <a:pt x="1373867" y="-83"/>
                    <a:pt x="1375197" y="-83"/>
                    <a:pt x="1376504" y="65"/>
                  </a:cubicBezTo>
                  <a:lnTo>
                    <a:pt x="1564213" y="65"/>
                  </a:lnTo>
                  <a:cubicBezTo>
                    <a:pt x="1641320" y="-95"/>
                    <a:pt x="1707201" y="55594"/>
                    <a:pt x="1719881" y="131644"/>
                  </a:cubicBezTo>
                  <a:lnTo>
                    <a:pt x="1852823" y="915663"/>
                  </a:lnTo>
                  <a:cubicBezTo>
                    <a:pt x="1862868" y="975317"/>
                    <a:pt x="1822645" y="1031823"/>
                    <a:pt x="1762991" y="1041856"/>
                  </a:cubicBezTo>
                  <a:cubicBezTo>
                    <a:pt x="1757037" y="1042856"/>
                    <a:pt x="1751026" y="1043367"/>
                    <a:pt x="1744992" y="1043378"/>
                  </a:cubicBezTo>
                  <a:close/>
                </a:path>
              </a:pathLst>
            </a:custGeom>
            <a:solidFill>
              <a:srgbClr val="271C57"/>
            </a:solidFill>
            <a:ln cap="flat" w="11362">
              <a:noFill/>
              <a:prstDash val="solid"/>
              <a:miter/>
            </a:ln>
          </p:spPr>
          <p:txBody>
            <a:bodyPr anchor="ctr" rtlCol="0"/>
            <a:lstStyle/>
            <a:p>
              <a:endParaRPr dirty="0" lang="en-US"/>
            </a:p>
          </p:txBody>
        </p:sp>
        <p:sp>
          <p:nvSpPr>
            <p:cNvPr id="3050" name="Freeform: Shape 3049">
              <a:extLst>
                <a:ext uri="{FF2B5EF4-FFF2-40B4-BE49-F238E27FC236}">
                  <a16:creationId xmlns:a16="http://schemas.microsoft.com/office/drawing/2014/main" id="{748B2DCC-65E1-4184-A600-46E68FA3F267}"/>
                </a:ext>
              </a:extLst>
            </p:cNvPr>
            <p:cNvSpPr/>
            <p:nvPr/>
          </p:nvSpPr>
          <p:spPr>
            <a:xfrm>
              <a:off x="6098900" y="3865732"/>
              <a:ext cx="1572412" cy="960194"/>
            </a:xfrm>
            <a:custGeom>
              <a:avLst/>
              <a:gdLst>
                <a:gd fmla="*/ 8552 w 1572412" name="connsiteX0"/>
                <a:gd fmla="*/ 960143 h 960194" name="connsiteY0"/>
                <a:gd fmla="*/ 30 w 1572412" name="connsiteX1"/>
                <a:gd fmla="*/ 952758 h 960194" name="connsiteY1"/>
                <a:gd fmla="*/ 7393 w 1572412" name="connsiteX2"/>
                <a:gd fmla="*/ 943213 h 960194" name="connsiteY2"/>
                <a:gd fmla="*/ 7415 w 1572412" name="connsiteX3"/>
                <a:gd fmla="*/ 943213 h 960194" name="connsiteY3"/>
                <a:gd fmla="*/ 309888 w 1572412" name="connsiteX4"/>
                <a:gd fmla="*/ 798454 h 960194" name="connsiteY4"/>
                <a:gd fmla="*/ 420900 w 1572412" name="connsiteX5"/>
                <a:gd fmla="*/ 705166 h 960194" name="connsiteY5"/>
                <a:gd fmla="*/ 470100 w 1572412" name="connsiteX6"/>
                <a:gd fmla="*/ 662670 h 960194" name="connsiteY6"/>
                <a:gd fmla="*/ 599861 w 1572412" name="connsiteX7"/>
                <a:gd fmla="*/ 561430 h 960194" name="connsiteY7"/>
                <a:gd fmla="*/ 805411 w 1572412" name="connsiteX8"/>
                <a:gd fmla="*/ 450644 h 960194" name="connsiteY8"/>
                <a:gd fmla="*/ 806433 w 1572412" name="connsiteX9"/>
                <a:gd fmla="*/ 450644 h 960194" name="connsiteY9"/>
                <a:gd fmla="*/ 981076 w 1572412" name="connsiteX10"/>
                <a:gd fmla="*/ 379855 h 960194" name="connsiteY10"/>
                <a:gd fmla="*/ 1120723 w 1572412" name="connsiteX11"/>
                <a:gd fmla="*/ 324179 h 960194" name="connsiteY11"/>
                <a:gd fmla="*/ 1190376 w 1572412" name="connsiteX12"/>
                <a:gd fmla="*/ 293159 h 960194" name="connsiteY12"/>
                <a:gd fmla="*/ 1557274 w 1572412" name="connsiteX13"/>
                <a:gd fmla="*/ 3640 h 960194" name="connsiteY13"/>
                <a:gd fmla="*/ 1568636 w 1572412" name="connsiteX14"/>
                <a:gd fmla="*/ 1140 h 960194" name="connsiteY14"/>
                <a:gd fmla="*/ 1571250 w 1572412" name="connsiteX15"/>
                <a:gd fmla="*/ 12503 h 960194" name="connsiteY15"/>
                <a:gd fmla="*/ 1197193 w 1572412" name="connsiteX16"/>
                <a:gd fmla="*/ 307930 h 960194" name="connsiteY16"/>
                <a:gd fmla="*/ 1126859 w 1572412" name="connsiteX17"/>
                <a:gd fmla="*/ 339177 h 960194" name="connsiteY17"/>
                <a:gd fmla="*/ 986758 w 1572412" name="connsiteX18"/>
                <a:gd fmla="*/ 395081 h 960194" name="connsiteY18"/>
                <a:gd fmla="*/ 812001 w 1572412" name="connsiteX19"/>
                <a:gd fmla="*/ 465984 h 960194" name="connsiteY19"/>
                <a:gd fmla="*/ 810978 w 1572412" name="connsiteX20"/>
                <a:gd fmla="*/ 465984 h 960194" name="connsiteY20"/>
                <a:gd fmla="*/ 609065 w 1572412" name="connsiteX21"/>
                <a:gd fmla="*/ 575633 h 960194" name="connsiteY21"/>
                <a:gd fmla="*/ 480781 w 1572412" name="connsiteX22"/>
                <a:gd fmla="*/ 675624 h 960194" name="connsiteY22"/>
                <a:gd fmla="*/ 431695 w 1572412" name="connsiteX23"/>
                <a:gd fmla="*/ 718120 h 960194" name="connsiteY23"/>
                <a:gd fmla="*/ 320001 w 1572412" name="connsiteX24"/>
                <a:gd fmla="*/ 811861 h 960194" name="connsiteY24"/>
                <a:gd fmla="*/ 9233 w 1572412" name="connsiteX25"/>
                <a:gd fmla="*/ 959575 h 96019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960194" w="1572412">
                  <a:moveTo>
                    <a:pt x="8552" y="960143"/>
                  </a:moveTo>
                  <a:cubicBezTo>
                    <a:pt x="4257" y="960178"/>
                    <a:pt x="598" y="957019"/>
                    <a:pt x="30" y="952758"/>
                  </a:cubicBezTo>
                  <a:cubicBezTo>
                    <a:pt x="-573" y="948087"/>
                    <a:pt x="2723" y="943815"/>
                    <a:pt x="7393" y="943213"/>
                  </a:cubicBezTo>
                  <a:cubicBezTo>
                    <a:pt x="7404" y="943213"/>
                    <a:pt x="7404" y="943213"/>
                    <a:pt x="7415" y="943213"/>
                  </a:cubicBezTo>
                  <a:cubicBezTo>
                    <a:pt x="102634" y="930260"/>
                    <a:pt x="201602" y="882991"/>
                    <a:pt x="309888" y="798454"/>
                  </a:cubicBezTo>
                  <a:cubicBezTo>
                    <a:pt x="347952" y="768797"/>
                    <a:pt x="384995" y="736414"/>
                    <a:pt x="420900" y="705166"/>
                  </a:cubicBezTo>
                  <a:cubicBezTo>
                    <a:pt x="437263" y="690963"/>
                    <a:pt x="453625" y="676647"/>
                    <a:pt x="470100" y="662670"/>
                  </a:cubicBezTo>
                  <a:cubicBezTo>
                    <a:pt x="511437" y="626538"/>
                    <a:pt x="554763" y="592745"/>
                    <a:pt x="599861" y="561430"/>
                  </a:cubicBezTo>
                  <a:cubicBezTo>
                    <a:pt x="664844" y="518286"/>
                    <a:pt x="733644" y="481198"/>
                    <a:pt x="805411" y="450644"/>
                  </a:cubicBezTo>
                  <a:lnTo>
                    <a:pt x="806433" y="450644"/>
                  </a:lnTo>
                  <a:cubicBezTo>
                    <a:pt x="863815" y="425306"/>
                    <a:pt x="923354" y="402240"/>
                    <a:pt x="981076" y="379855"/>
                  </a:cubicBezTo>
                  <a:cubicBezTo>
                    <a:pt x="1027095" y="362016"/>
                    <a:pt x="1074704" y="343495"/>
                    <a:pt x="1120723" y="324179"/>
                  </a:cubicBezTo>
                  <a:cubicBezTo>
                    <a:pt x="1147993" y="312816"/>
                    <a:pt x="1170150" y="302703"/>
                    <a:pt x="1190376" y="293159"/>
                  </a:cubicBezTo>
                  <a:cubicBezTo>
                    <a:pt x="1364564" y="211689"/>
                    <a:pt x="1484667" y="117039"/>
                    <a:pt x="1557274" y="3640"/>
                  </a:cubicBezTo>
                  <a:cubicBezTo>
                    <a:pt x="1559819" y="-53"/>
                    <a:pt x="1564784" y="-1144"/>
                    <a:pt x="1568636" y="1140"/>
                  </a:cubicBezTo>
                  <a:cubicBezTo>
                    <a:pt x="1572318" y="3674"/>
                    <a:pt x="1573454" y="8605"/>
                    <a:pt x="1571250" y="12503"/>
                  </a:cubicBezTo>
                  <a:cubicBezTo>
                    <a:pt x="1496711" y="128628"/>
                    <a:pt x="1374449" y="225438"/>
                    <a:pt x="1197193" y="307930"/>
                  </a:cubicBezTo>
                  <a:cubicBezTo>
                    <a:pt x="1176854" y="317588"/>
                    <a:pt x="1154470" y="327588"/>
                    <a:pt x="1126859" y="339177"/>
                  </a:cubicBezTo>
                  <a:cubicBezTo>
                    <a:pt x="1080613" y="358721"/>
                    <a:pt x="1032890" y="377242"/>
                    <a:pt x="986758" y="395081"/>
                  </a:cubicBezTo>
                  <a:cubicBezTo>
                    <a:pt x="929036" y="417807"/>
                    <a:pt x="869268" y="440532"/>
                    <a:pt x="812001" y="465984"/>
                  </a:cubicBezTo>
                  <a:lnTo>
                    <a:pt x="810978" y="465984"/>
                  </a:lnTo>
                  <a:cubicBezTo>
                    <a:pt x="740440" y="496242"/>
                    <a:pt x="672855" y="532944"/>
                    <a:pt x="609065" y="575633"/>
                  </a:cubicBezTo>
                  <a:cubicBezTo>
                    <a:pt x="564444" y="606517"/>
                    <a:pt x="521618" y="639900"/>
                    <a:pt x="480781" y="675624"/>
                  </a:cubicBezTo>
                  <a:cubicBezTo>
                    <a:pt x="464306" y="689714"/>
                    <a:pt x="448057" y="703917"/>
                    <a:pt x="431695" y="718120"/>
                  </a:cubicBezTo>
                  <a:cubicBezTo>
                    <a:pt x="395675" y="749481"/>
                    <a:pt x="358406" y="781978"/>
                    <a:pt x="320001" y="811861"/>
                  </a:cubicBezTo>
                  <a:cubicBezTo>
                    <a:pt x="209215" y="898331"/>
                    <a:pt x="107520" y="946849"/>
                    <a:pt x="9233" y="959575"/>
                  </a:cubicBezTo>
                  <a:close/>
                </a:path>
              </a:pathLst>
            </a:custGeom>
            <a:solidFill>
              <a:srgbClr val="271C57"/>
            </a:solidFill>
            <a:ln cap="flat" w="11362">
              <a:noFill/>
              <a:prstDash val="solid"/>
              <a:miter/>
            </a:ln>
          </p:spPr>
          <p:txBody>
            <a:bodyPr anchor="ctr" rtlCol="0"/>
            <a:lstStyle/>
            <a:p>
              <a:endParaRPr dirty="0" lang="en-US"/>
            </a:p>
          </p:txBody>
        </p:sp>
        <p:sp>
          <p:nvSpPr>
            <p:cNvPr id="3051" name="Freeform: Shape 3050">
              <a:extLst>
                <a:ext uri="{FF2B5EF4-FFF2-40B4-BE49-F238E27FC236}">
                  <a16:creationId xmlns:a16="http://schemas.microsoft.com/office/drawing/2014/main" id="{296B4DB1-055D-4752-93CE-8F9F6745EEC7}"/>
                </a:ext>
              </a:extLst>
            </p:cNvPr>
            <p:cNvSpPr/>
            <p:nvPr/>
          </p:nvSpPr>
          <p:spPr>
            <a:xfrm>
              <a:off x="6771385" y="4351124"/>
              <a:ext cx="1007415" cy="121657"/>
            </a:xfrm>
            <a:custGeom>
              <a:avLst/>
              <a:gdLst>
                <a:gd fmla="*/ 550161 w 1007415" name="connsiteX0"/>
                <a:gd fmla="*/ 121602 h 121657" name="connsiteY0"/>
                <a:gd fmla="*/ 420627 w 1007415" name="connsiteX1"/>
                <a:gd fmla="*/ 93536 h 121657" name="connsiteY1"/>
                <a:gd fmla="*/ 382335 w 1007415" name="connsiteX2"/>
                <a:gd fmla="*/ 74674 h 121657" name="connsiteY2"/>
                <a:gd fmla="*/ 10551 w 1007415" name="connsiteX3"/>
                <a:gd fmla="*/ 44336 h 121657" name="connsiteY3"/>
                <a:gd fmla="*/ 245 w 1007415" name="connsiteX4"/>
                <a:gd fmla="*/ 38098 h 121657" name="connsiteY4"/>
                <a:gd fmla="*/ 211 w 1007415" name="connsiteX5"/>
                <a:gd fmla="*/ 37973 h 121657" name="connsiteY5"/>
                <a:gd fmla="*/ 6336 w 1007415" name="connsiteX6"/>
                <a:gd fmla="*/ 27781 h 121657" name="connsiteY6"/>
                <a:gd fmla="*/ 6461 w 1007415" name="connsiteX7"/>
                <a:gd fmla="*/ 27747 h 121657" name="connsiteY7"/>
                <a:gd fmla="*/ 390176 w 1007415" name="connsiteX8"/>
                <a:gd fmla="*/ 59449 h 121657" name="connsiteY8"/>
                <a:gd fmla="*/ 427672 w 1007415" name="connsiteX9"/>
                <a:gd fmla="*/ 77856 h 121657" name="connsiteY9"/>
                <a:gd fmla="*/ 646516 w 1007415" name="connsiteX10"/>
                <a:gd fmla="*/ 86492 h 121657" name="connsiteY10"/>
                <a:gd fmla="*/ 714691 w 1007415" name="connsiteX11"/>
                <a:gd fmla="*/ 50699 h 121657" name="connsiteY11"/>
                <a:gd fmla="*/ 773550 w 1007415" name="connsiteX12"/>
                <a:gd fmla="*/ 18884 h 121657" name="connsiteY12"/>
                <a:gd fmla="*/ 920127 w 1007415" name="connsiteX13"/>
                <a:gd fmla="*/ 18088 h 121657" name="connsiteY13"/>
                <a:gd fmla="*/ 951715 w 1007415" name="connsiteX14"/>
                <a:gd fmla="*/ 45700 h 121657" name="connsiteY14"/>
                <a:gd fmla="*/ 970918 w 1007415" name="connsiteX15"/>
                <a:gd fmla="*/ 63880 h 121657" name="connsiteY15"/>
                <a:gd fmla="*/ 1000688 w 1007415" name="connsiteX16"/>
                <a:gd fmla="*/ 79560 h 121657" name="connsiteY16"/>
                <a:gd fmla="*/ 1007165 w 1007415" name="connsiteX17"/>
                <a:gd fmla="*/ 89786 h 121657" name="connsiteY17"/>
                <a:gd fmla="*/ 996938 w 1007415" name="connsiteX18"/>
                <a:gd fmla="*/ 96263 h 121657" name="connsiteY18"/>
                <a:gd fmla="*/ 959896 w 1007415" name="connsiteX19"/>
                <a:gd fmla="*/ 77060 h 121657" name="connsiteY19"/>
                <a:gd fmla="*/ 939557 w 1007415" name="connsiteX20"/>
                <a:gd fmla="*/ 57744 h 121657" name="connsiteY20"/>
                <a:gd fmla="*/ 910810 w 1007415" name="connsiteX21"/>
                <a:gd fmla="*/ 32405 h 121657" name="connsiteY21"/>
                <a:gd fmla="*/ 780481 w 1007415" name="connsiteX22"/>
                <a:gd fmla="*/ 34451 h 121657" name="connsiteY22"/>
                <a:gd fmla="*/ 723668 w 1007415" name="connsiteX23"/>
                <a:gd fmla="*/ 65471 h 121657" name="connsiteY23"/>
                <a:gd fmla="*/ 652992 w 1007415" name="connsiteX24"/>
                <a:gd fmla="*/ 102399 h 121657" name="connsiteY24"/>
                <a:gd fmla="*/ 550161 w 1007415" name="connsiteX25"/>
                <a:gd fmla="*/ 121602 h 121657"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21657" w="1007415">
                  <a:moveTo>
                    <a:pt x="550161" y="121602"/>
                  </a:moveTo>
                  <a:cubicBezTo>
                    <a:pt x="505495" y="121397"/>
                    <a:pt x="461374" y="111830"/>
                    <a:pt x="420627" y="93536"/>
                  </a:cubicBezTo>
                  <a:cubicBezTo>
                    <a:pt x="407901" y="87741"/>
                    <a:pt x="395516" y="81378"/>
                    <a:pt x="382335" y="74674"/>
                  </a:cubicBezTo>
                  <a:cubicBezTo>
                    <a:pt x="307569" y="36155"/>
                    <a:pt x="223259" y="-7364"/>
                    <a:pt x="10551" y="44336"/>
                  </a:cubicBezTo>
                  <a:cubicBezTo>
                    <a:pt x="5983" y="45461"/>
                    <a:pt x="1370" y="42666"/>
                    <a:pt x="245" y="38098"/>
                  </a:cubicBezTo>
                  <a:cubicBezTo>
                    <a:pt x="234" y="38053"/>
                    <a:pt x="223" y="38018"/>
                    <a:pt x="211" y="37973"/>
                  </a:cubicBezTo>
                  <a:cubicBezTo>
                    <a:pt x="-914" y="33462"/>
                    <a:pt x="1825" y="28906"/>
                    <a:pt x="6336" y="27781"/>
                  </a:cubicBezTo>
                  <a:cubicBezTo>
                    <a:pt x="6370" y="27770"/>
                    <a:pt x="6415" y="27758"/>
                    <a:pt x="6461" y="27747"/>
                  </a:cubicBezTo>
                  <a:cubicBezTo>
                    <a:pt x="225077" y="-25544"/>
                    <a:pt x="316660" y="21611"/>
                    <a:pt x="390176" y="59449"/>
                  </a:cubicBezTo>
                  <a:cubicBezTo>
                    <a:pt x="403129" y="66039"/>
                    <a:pt x="415287" y="72402"/>
                    <a:pt x="427672" y="77856"/>
                  </a:cubicBezTo>
                  <a:cubicBezTo>
                    <a:pt x="496529" y="109876"/>
                    <a:pt x="575340" y="112978"/>
                    <a:pt x="646516" y="86492"/>
                  </a:cubicBezTo>
                  <a:cubicBezTo>
                    <a:pt x="670127" y="76333"/>
                    <a:pt x="692921" y="64368"/>
                    <a:pt x="714691" y="50699"/>
                  </a:cubicBezTo>
                  <a:cubicBezTo>
                    <a:pt x="733701" y="38996"/>
                    <a:pt x="753347" y="28372"/>
                    <a:pt x="773550" y="18884"/>
                  </a:cubicBezTo>
                  <a:cubicBezTo>
                    <a:pt x="829226" y="-6114"/>
                    <a:pt x="882631" y="-6341"/>
                    <a:pt x="920127" y="18088"/>
                  </a:cubicBezTo>
                  <a:cubicBezTo>
                    <a:pt x="931592" y="26156"/>
                    <a:pt x="942182" y="35416"/>
                    <a:pt x="951715" y="45700"/>
                  </a:cubicBezTo>
                  <a:cubicBezTo>
                    <a:pt x="958192" y="52176"/>
                    <a:pt x="964214" y="58312"/>
                    <a:pt x="970918" y="63880"/>
                  </a:cubicBezTo>
                  <a:cubicBezTo>
                    <a:pt x="979508" y="71322"/>
                    <a:pt x="989700" y="76686"/>
                    <a:pt x="1000688" y="79560"/>
                  </a:cubicBezTo>
                  <a:cubicBezTo>
                    <a:pt x="1005301" y="80594"/>
                    <a:pt x="1008199" y="85174"/>
                    <a:pt x="1007165" y="89786"/>
                  </a:cubicBezTo>
                  <a:cubicBezTo>
                    <a:pt x="1006131" y="94400"/>
                    <a:pt x="1001552" y="97297"/>
                    <a:pt x="996938" y="96263"/>
                  </a:cubicBezTo>
                  <a:cubicBezTo>
                    <a:pt x="983269" y="92820"/>
                    <a:pt x="970588" y="86242"/>
                    <a:pt x="959896" y="77060"/>
                  </a:cubicBezTo>
                  <a:cubicBezTo>
                    <a:pt x="952624" y="71038"/>
                    <a:pt x="946034" y="64221"/>
                    <a:pt x="939557" y="57744"/>
                  </a:cubicBezTo>
                  <a:cubicBezTo>
                    <a:pt x="930842" y="48358"/>
                    <a:pt x="921206" y="39871"/>
                    <a:pt x="910810" y="32405"/>
                  </a:cubicBezTo>
                  <a:cubicBezTo>
                    <a:pt x="864677" y="2295"/>
                    <a:pt x="804342" y="23884"/>
                    <a:pt x="780481" y="34451"/>
                  </a:cubicBezTo>
                  <a:cubicBezTo>
                    <a:pt x="761005" y="43768"/>
                    <a:pt x="742030" y="54120"/>
                    <a:pt x="723668" y="65471"/>
                  </a:cubicBezTo>
                  <a:cubicBezTo>
                    <a:pt x="701090" y="79572"/>
                    <a:pt x="677456" y="91911"/>
                    <a:pt x="652992" y="102399"/>
                  </a:cubicBezTo>
                  <a:cubicBezTo>
                    <a:pt x="620245" y="115273"/>
                    <a:pt x="585351" y="121795"/>
                    <a:pt x="550161" y="121602"/>
                  </a:cubicBezTo>
                  <a:close/>
                </a:path>
              </a:pathLst>
            </a:custGeom>
            <a:solidFill>
              <a:srgbClr val="271C57"/>
            </a:solidFill>
            <a:ln cap="flat" w="11362">
              <a:noFill/>
              <a:prstDash val="solid"/>
              <a:miter/>
            </a:ln>
          </p:spPr>
          <p:txBody>
            <a:bodyPr anchor="ctr" rtlCol="0"/>
            <a:lstStyle/>
            <a:p>
              <a:endParaRPr dirty="0" lang="en-US"/>
            </a:p>
          </p:txBody>
        </p:sp>
        <p:sp>
          <p:nvSpPr>
            <p:cNvPr id="3052" name="Freeform: Shape 3051">
              <a:extLst>
                <a:ext uri="{FF2B5EF4-FFF2-40B4-BE49-F238E27FC236}">
                  <a16:creationId xmlns:a16="http://schemas.microsoft.com/office/drawing/2014/main" id="{FBA35EE9-21CE-49F7-A211-87BA925D5F8D}"/>
                </a:ext>
              </a:extLst>
            </p:cNvPr>
            <p:cNvSpPr/>
            <p:nvPr/>
          </p:nvSpPr>
          <p:spPr>
            <a:xfrm>
              <a:off x="6131145" y="3933640"/>
              <a:ext cx="467519" cy="641515"/>
            </a:xfrm>
            <a:custGeom>
              <a:avLst/>
              <a:gdLst>
                <a:gd fmla="*/ 406381 w 467519" name="connsiteX0"/>
                <a:gd fmla="*/ 641463 h 641515" name="connsiteY0"/>
                <a:gd fmla="*/ 402177 w 467519" name="connsiteX1"/>
                <a:gd fmla="*/ 640440 h 641515" name="connsiteY1"/>
                <a:gd fmla="*/ 398882 w 467519" name="connsiteX2"/>
                <a:gd fmla="*/ 629078 h 641515" name="connsiteY2"/>
                <a:gd fmla="*/ 445127 w 467519" name="connsiteX3"/>
                <a:gd fmla="*/ 435914 h 641515" name="connsiteY3"/>
                <a:gd fmla="*/ 399677 w 467519" name="connsiteX4"/>
                <a:gd fmla="*/ 383191 h 641515" name="connsiteY4"/>
                <a:gd fmla="*/ 329911 w 467519" name="connsiteX5"/>
                <a:gd fmla="*/ 307857 h 641515" name="connsiteY5"/>
                <a:gd fmla="*/ 318548 w 467519" name="connsiteX6"/>
                <a:gd fmla="*/ 265248 h 641515" name="connsiteY6"/>
                <a:gd fmla="*/ 303663 w 467519" name="connsiteX7"/>
                <a:gd fmla="*/ 217752 h 641515" name="connsiteY7"/>
                <a:gd fmla="*/ 254918 w 467519" name="connsiteX8"/>
                <a:gd fmla="*/ 184232 h 641515" name="connsiteY8"/>
                <a:gd fmla="*/ 122316 w 467519" name="connsiteX9"/>
                <a:gd fmla="*/ 122760 h 641515" name="connsiteY9"/>
                <a:gd fmla="*/ 168 w 467519" name="connsiteX10"/>
                <a:gd fmla="*/ 10385 h 641515" name="connsiteY10"/>
                <a:gd fmla="*/ 6645 w 467519" name="connsiteX11"/>
                <a:gd fmla="*/ 158 h 641515" name="connsiteY11"/>
                <a:gd fmla="*/ 16871 w 467519" name="connsiteX12"/>
                <a:gd fmla="*/ 6635 h 641515" name="connsiteY12"/>
                <a:gd fmla="*/ 129588 w 467519" name="connsiteX13"/>
                <a:gd fmla="*/ 107308 h 641515" name="connsiteY13"/>
                <a:gd fmla="*/ 262303 w 467519" name="connsiteX14"/>
                <a:gd fmla="*/ 168552 h 641515" name="connsiteY14"/>
                <a:gd fmla="*/ 317866 w 467519" name="connsiteX15"/>
                <a:gd fmla="*/ 207753 h 641515" name="connsiteY15"/>
                <a:gd fmla="*/ 335706 w 467519" name="connsiteX16"/>
                <a:gd fmla="*/ 262180 h 641515" name="connsiteY16"/>
                <a:gd fmla="*/ 345364 w 467519" name="connsiteX17"/>
                <a:gd fmla="*/ 300699 h 641515" name="connsiteY17"/>
                <a:gd fmla="*/ 407176 w 467519" name="connsiteX18"/>
                <a:gd fmla="*/ 367625 h 641515" name="connsiteY18"/>
                <a:gd fmla="*/ 461717 w 467519" name="connsiteX19"/>
                <a:gd fmla="*/ 430573 h 641515" name="connsiteY19"/>
                <a:gd fmla="*/ 414107 w 467519" name="connsiteX20"/>
                <a:gd fmla="*/ 637032 h 641515" name="connsiteY20"/>
                <a:gd fmla="*/ 406381 w 467519" name="connsiteX21"/>
                <a:gd fmla="*/ 641463 h 64151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641515" w="467519">
                  <a:moveTo>
                    <a:pt x="406381" y="641463"/>
                  </a:moveTo>
                  <a:cubicBezTo>
                    <a:pt x="404915" y="641463"/>
                    <a:pt x="403472" y="641111"/>
                    <a:pt x="402177" y="640440"/>
                  </a:cubicBezTo>
                  <a:cubicBezTo>
                    <a:pt x="398245" y="638123"/>
                    <a:pt x="396802" y="633146"/>
                    <a:pt x="398882" y="629078"/>
                  </a:cubicBezTo>
                  <a:cubicBezTo>
                    <a:pt x="443423" y="548745"/>
                    <a:pt x="459444" y="481932"/>
                    <a:pt x="445127" y="435914"/>
                  </a:cubicBezTo>
                  <a:cubicBezTo>
                    <a:pt x="438117" y="412700"/>
                    <a:pt x="421607" y="393542"/>
                    <a:pt x="399677" y="383191"/>
                  </a:cubicBezTo>
                  <a:cubicBezTo>
                    <a:pt x="368509" y="366784"/>
                    <a:pt x="343887" y="340195"/>
                    <a:pt x="329911" y="307857"/>
                  </a:cubicBezTo>
                  <a:cubicBezTo>
                    <a:pt x="324309" y="294200"/>
                    <a:pt x="320491" y="279883"/>
                    <a:pt x="318548" y="265248"/>
                  </a:cubicBezTo>
                  <a:cubicBezTo>
                    <a:pt x="317105" y="248522"/>
                    <a:pt x="312026" y="232308"/>
                    <a:pt x="303663" y="217752"/>
                  </a:cubicBezTo>
                  <a:cubicBezTo>
                    <a:pt x="292300" y="201617"/>
                    <a:pt x="272416" y="192413"/>
                    <a:pt x="254918" y="184232"/>
                  </a:cubicBezTo>
                  <a:lnTo>
                    <a:pt x="122316" y="122760"/>
                  </a:lnTo>
                  <a:cubicBezTo>
                    <a:pt x="66071" y="96854"/>
                    <a:pt x="12326" y="65266"/>
                    <a:pt x="168" y="10385"/>
                  </a:cubicBezTo>
                  <a:cubicBezTo>
                    <a:pt x="-866" y="5771"/>
                    <a:pt x="2032" y="1192"/>
                    <a:pt x="6645" y="158"/>
                  </a:cubicBezTo>
                  <a:cubicBezTo>
                    <a:pt x="11258" y="-876"/>
                    <a:pt x="15837" y="2021"/>
                    <a:pt x="16871" y="6635"/>
                  </a:cubicBezTo>
                  <a:cubicBezTo>
                    <a:pt x="28234" y="56630"/>
                    <a:pt x="80843" y="84809"/>
                    <a:pt x="129588" y="107308"/>
                  </a:cubicBezTo>
                  <a:lnTo>
                    <a:pt x="262303" y="168552"/>
                  </a:lnTo>
                  <a:cubicBezTo>
                    <a:pt x="280824" y="177074"/>
                    <a:pt x="303890" y="187755"/>
                    <a:pt x="317866" y="207753"/>
                  </a:cubicBezTo>
                  <a:cubicBezTo>
                    <a:pt x="327820" y="224331"/>
                    <a:pt x="333921" y="242932"/>
                    <a:pt x="335706" y="262180"/>
                  </a:cubicBezTo>
                  <a:cubicBezTo>
                    <a:pt x="337285" y="275372"/>
                    <a:pt x="340523" y="288325"/>
                    <a:pt x="345364" y="300699"/>
                  </a:cubicBezTo>
                  <a:cubicBezTo>
                    <a:pt x="357806" y="329355"/>
                    <a:pt x="379588" y="352955"/>
                    <a:pt x="407176" y="367625"/>
                  </a:cubicBezTo>
                  <a:cubicBezTo>
                    <a:pt x="433469" y="379919"/>
                    <a:pt x="453297" y="402803"/>
                    <a:pt x="461717" y="430573"/>
                  </a:cubicBezTo>
                  <a:cubicBezTo>
                    <a:pt x="477397" y="481137"/>
                    <a:pt x="460921" y="552494"/>
                    <a:pt x="414107" y="637032"/>
                  </a:cubicBezTo>
                  <a:cubicBezTo>
                    <a:pt x="412551" y="639827"/>
                    <a:pt x="409574" y="641531"/>
                    <a:pt x="406381" y="641463"/>
                  </a:cubicBezTo>
                  <a:close/>
                </a:path>
              </a:pathLst>
            </a:custGeom>
            <a:solidFill>
              <a:srgbClr val="271C57"/>
            </a:solidFill>
            <a:ln cap="flat" w="11362">
              <a:noFill/>
              <a:prstDash val="solid"/>
              <a:miter/>
            </a:ln>
          </p:spPr>
          <p:txBody>
            <a:bodyPr anchor="ctr" rtlCol="0"/>
            <a:lstStyle/>
            <a:p>
              <a:endParaRPr dirty="0" lang="en-US"/>
            </a:p>
          </p:txBody>
        </p:sp>
        <p:sp>
          <p:nvSpPr>
            <p:cNvPr id="3053" name="Freeform: Shape 3052">
              <a:extLst>
                <a:ext uri="{FF2B5EF4-FFF2-40B4-BE49-F238E27FC236}">
                  <a16:creationId xmlns:a16="http://schemas.microsoft.com/office/drawing/2014/main" id="{5D367DCB-63A2-4B6F-BF05-87CEE594B5EF}"/>
                </a:ext>
              </a:extLst>
            </p:cNvPr>
            <p:cNvSpPr/>
            <p:nvPr/>
          </p:nvSpPr>
          <p:spPr>
            <a:xfrm>
              <a:off x="6655642" y="3909192"/>
              <a:ext cx="249842" cy="215549"/>
            </a:xfrm>
            <a:custGeom>
              <a:avLst/>
              <a:gdLst>
                <a:gd fmla="*/ 67663 w 249842" name="connsiteX0"/>
                <a:gd fmla="*/ 215497 h 215549" name="connsiteY0"/>
                <a:gd fmla="*/ 48119 w 249842" name="connsiteX1"/>
                <a:gd fmla="*/ 210157 h 215549" name="connsiteY1"/>
                <a:gd fmla="*/ 26417 w 249842" name="connsiteX2"/>
                <a:gd fmla="*/ 174251 h 215549" name="connsiteY2"/>
                <a:gd fmla="*/ 24940 w 249842" name="connsiteX3"/>
                <a:gd fmla="*/ 149253 h 215549" name="connsiteY3"/>
                <a:gd fmla="*/ 24940 w 249842" name="connsiteX4"/>
                <a:gd fmla="*/ 134368 h 215549" name="connsiteY4"/>
                <a:gd fmla="*/ 11987 w 249842" name="connsiteX5"/>
                <a:gd fmla="*/ 91191 h 215549" name="connsiteY5"/>
                <a:gd fmla="*/ 10282 w 249842" name="connsiteX6"/>
                <a:gd fmla="*/ 88123 h 215549" name="connsiteY6"/>
                <a:gd fmla="*/ 5623 w 249842" name="connsiteX7"/>
                <a:gd fmla="*/ 42672 h 215549" name="connsiteY7"/>
                <a:gd fmla="*/ 37439 w 249842" name="connsiteX8"/>
                <a:gd fmla="*/ 29605 h 215549" name="connsiteY8"/>
                <a:gd fmla="*/ 54142 w 249842" name="connsiteX9"/>
                <a:gd fmla="*/ 31423 h 215549" name="connsiteY9"/>
                <a:gd fmla="*/ 138793 w 249842" name="connsiteX10"/>
                <a:gd fmla="*/ 21765 h 215549" name="connsiteY10"/>
                <a:gd fmla="*/ 146179 w 249842" name="connsiteX11"/>
                <a:gd fmla="*/ 15629 h 215549" name="connsiteY11"/>
                <a:gd fmla="*/ 179244 w 249842" name="connsiteX12"/>
                <a:gd fmla="*/ -51 h 215549" name="connsiteY12"/>
                <a:gd fmla="*/ 200264 w 249842" name="connsiteX13"/>
                <a:gd fmla="*/ 8244 h 215549" name="connsiteY13"/>
                <a:gd fmla="*/ 213786 w 249842" name="connsiteX14"/>
                <a:gd fmla="*/ 14038 h 215549" name="connsiteY14"/>
                <a:gd fmla="*/ 219467 w 249842" name="connsiteX15"/>
                <a:gd fmla="*/ 14038 h 215549" name="connsiteY15"/>
                <a:gd fmla="*/ 220944 w 249842" name="connsiteX16"/>
                <a:gd fmla="*/ 14038 h 215549" name="connsiteY16"/>
                <a:gd fmla="*/ 240488 w 249842" name="connsiteX17"/>
                <a:gd fmla="*/ 19606 h 215549" name="connsiteY17"/>
                <a:gd fmla="*/ 249237 w 249842" name="connsiteX18"/>
                <a:gd fmla="*/ 45513 h 215549" name="connsiteY18"/>
                <a:gd fmla="*/ 204810 w 249842" name="connsiteX19"/>
                <a:gd fmla="*/ 94713 h 215549" name="connsiteY19"/>
                <a:gd fmla="*/ 189924 w 249842" name="connsiteX20"/>
                <a:gd fmla="*/ 104939 h 215549" name="connsiteY20"/>
                <a:gd fmla="*/ 143224 w 249842" name="connsiteX21"/>
                <a:gd fmla="*/ 155844 h 215549" name="connsiteY21"/>
                <a:gd fmla="*/ 108341 w 249842" name="connsiteX22"/>
                <a:gd fmla="*/ 197317 h 215549" name="connsiteY22"/>
                <a:gd fmla="*/ 84252 w 249842" name="connsiteX23"/>
                <a:gd fmla="*/ 212771 h 215549" name="connsiteY23"/>
                <a:gd fmla="*/ 67663 w 249842" name="connsiteX24"/>
                <a:gd fmla="*/ 215497 h 215549" name="connsiteY24"/>
                <a:gd fmla="*/ 33575 w 249842" name="connsiteX25"/>
                <a:gd fmla="*/ 46763 h 215549" name="connsiteY25"/>
                <a:gd fmla="*/ 19145 w 249842" name="connsiteX26"/>
                <a:gd fmla="*/ 53126 h 215549" name="connsiteY26"/>
                <a:gd fmla="*/ 24940 w 249842" name="connsiteX27"/>
                <a:gd fmla="*/ 79601 h 215549" name="connsiteY27"/>
                <a:gd fmla="*/ 26758 w 249842" name="connsiteX28"/>
                <a:gd fmla="*/ 82782 h 215549" name="connsiteY28"/>
                <a:gd fmla="*/ 41870 w 249842" name="connsiteX29"/>
                <a:gd fmla="*/ 133119 h 215549" name="connsiteY29"/>
                <a:gd fmla="*/ 41870 w 249842" name="connsiteX30"/>
                <a:gd fmla="*/ 149253 h 215549" name="connsiteY30"/>
                <a:gd fmla="*/ 43006 w 249842" name="connsiteX31"/>
                <a:gd fmla="*/ 171411 h 215549" name="connsiteY31"/>
                <a:gd fmla="*/ 56755 w 249842" name="connsiteX32"/>
                <a:gd fmla="*/ 195613 h 215549" name="connsiteY32"/>
                <a:gd fmla="*/ 78230 w 249842" name="connsiteX33"/>
                <a:gd fmla="*/ 196408 h 215549" name="connsiteY33"/>
                <a:gd fmla="*/ 95842 w 249842" name="connsiteX34"/>
                <a:gd fmla="*/ 185046 h 215549" name="connsiteY34"/>
                <a:gd fmla="*/ 129135 w 249842" name="connsiteX35"/>
                <a:gd fmla="*/ 145504 h 215549" name="connsiteY35"/>
                <a:gd fmla="*/ 179016 w 249842" name="connsiteX36"/>
                <a:gd fmla="*/ 91304 h 215549" name="connsiteY36"/>
                <a:gd fmla="*/ 194811 w 249842" name="connsiteX37"/>
                <a:gd fmla="*/ 80510 h 215549" name="connsiteY37"/>
                <a:gd fmla="*/ 232080 w 249842" name="connsiteX38"/>
                <a:gd fmla="*/ 41650 h 215549" name="connsiteY38"/>
                <a:gd fmla="*/ 228558 w 249842" name="connsiteX39"/>
                <a:gd fmla="*/ 32446 h 215549" name="connsiteY39"/>
                <a:gd fmla="*/ 221967 w 249842" name="connsiteX40"/>
                <a:gd fmla="*/ 31082 h 215549" name="connsiteY40"/>
                <a:gd fmla="*/ 221967 w 249842" name="connsiteX41"/>
                <a:gd fmla="*/ 31082 h 215549" name="connsiteY41"/>
                <a:gd fmla="*/ 221285 w 249842" name="connsiteX42"/>
                <a:gd fmla="*/ 22560 h 215549" name="connsiteY42"/>
                <a:gd fmla="*/ 220717 w 249842" name="connsiteX43"/>
                <a:gd fmla="*/ 31196 h 215549" name="connsiteY43"/>
                <a:gd fmla="*/ 211968 w 249842" name="connsiteX44"/>
                <a:gd fmla="*/ 31196 h 215549" name="connsiteY44"/>
                <a:gd fmla="*/ 190947 w 249842" name="connsiteX45"/>
                <a:gd fmla="*/ 22901 h 215549" name="connsiteY45"/>
                <a:gd fmla="*/ 177312 w 249842" name="connsiteX46"/>
                <a:gd fmla="*/ 17334 h 215549" name="connsiteY46"/>
                <a:gd fmla="*/ 156746 w 249842" name="connsiteX47"/>
                <a:gd fmla="*/ 28696 h 215549" name="connsiteY47"/>
                <a:gd fmla="*/ 148451 w 249842" name="connsiteX48"/>
                <a:gd fmla="*/ 35514 h 215549" name="connsiteY48"/>
                <a:gd fmla="*/ 51528 w 249842" name="connsiteX49"/>
                <a:gd fmla="*/ 48467 h 215549" name="connsiteY49"/>
                <a:gd fmla="*/ 35280 w 249842" name="connsiteX50"/>
                <a:gd fmla="*/ 46763 h 215549"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215549" w="249842">
                  <a:moveTo>
                    <a:pt x="67663" y="215497"/>
                  </a:moveTo>
                  <a:cubicBezTo>
                    <a:pt x="60777" y="215554"/>
                    <a:pt x="54016" y="213702"/>
                    <a:pt x="48119" y="210157"/>
                  </a:cubicBezTo>
                  <a:cubicBezTo>
                    <a:pt x="36007" y="201919"/>
                    <a:pt x="28076" y="188807"/>
                    <a:pt x="26417" y="174251"/>
                  </a:cubicBezTo>
                  <a:cubicBezTo>
                    <a:pt x="25315" y="165968"/>
                    <a:pt x="24826" y="157616"/>
                    <a:pt x="24940" y="149253"/>
                  </a:cubicBezTo>
                  <a:cubicBezTo>
                    <a:pt x="24940" y="144254"/>
                    <a:pt x="24940" y="139255"/>
                    <a:pt x="24940" y="134368"/>
                  </a:cubicBezTo>
                  <a:cubicBezTo>
                    <a:pt x="23917" y="119188"/>
                    <a:pt x="19486" y="104428"/>
                    <a:pt x="11987" y="91191"/>
                  </a:cubicBezTo>
                  <a:lnTo>
                    <a:pt x="10282" y="88123"/>
                  </a:lnTo>
                  <a:cubicBezTo>
                    <a:pt x="3237" y="75851"/>
                    <a:pt x="-6307" y="59035"/>
                    <a:pt x="5623" y="42672"/>
                  </a:cubicBezTo>
                  <a:cubicBezTo>
                    <a:pt x="13259" y="33116"/>
                    <a:pt x="25292" y="28185"/>
                    <a:pt x="37439" y="29605"/>
                  </a:cubicBezTo>
                  <a:cubicBezTo>
                    <a:pt x="42893" y="29605"/>
                    <a:pt x="48801" y="30742"/>
                    <a:pt x="54142" y="31423"/>
                  </a:cubicBezTo>
                  <a:cubicBezTo>
                    <a:pt x="84820" y="34832"/>
                    <a:pt x="116522" y="38468"/>
                    <a:pt x="138793" y="21765"/>
                  </a:cubicBezTo>
                  <a:cubicBezTo>
                    <a:pt x="141293" y="19834"/>
                    <a:pt x="143679" y="17788"/>
                    <a:pt x="146179" y="15629"/>
                  </a:cubicBezTo>
                  <a:cubicBezTo>
                    <a:pt x="154621" y="6142"/>
                    <a:pt x="166552" y="483"/>
                    <a:pt x="179244" y="-51"/>
                  </a:cubicBezTo>
                  <a:cubicBezTo>
                    <a:pt x="186845" y="869"/>
                    <a:pt x="194084" y="3721"/>
                    <a:pt x="200264" y="8244"/>
                  </a:cubicBezTo>
                  <a:cubicBezTo>
                    <a:pt x="204298" y="11141"/>
                    <a:pt x="208912" y="13118"/>
                    <a:pt x="213786" y="14038"/>
                  </a:cubicBezTo>
                  <a:cubicBezTo>
                    <a:pt x="215684" y="14152"/>
                    <a:pt x="217581" y="14152"/>
                    <a:pt x="219467" y="14038"/>
                  </a:cubicBezTo>
                  <a:lnTo>
                    <a:pt x="220944" y="14038"/>
                  </a:lnTo>
                  <a:cubicBezTo>
                    <a:pt x="227967" y="12834"/>
                    <a:pt x="235148" y="14891"/>
                    <a:pt x="240488" y="19606"/>
                  </a:cubicBezTo>
                  <a:cubicBezTo>
                    <a:pt x="247874" y="26026"/>
                    <a:pt x="251226" y="35934"/>
                    <a:pt x="249237" y="45513"/>
                  </a:cubicBezTo>
                  <a:cubicBezTo>
                    <a:pt x="243670" y="69147"/>
                    <a:pt x="222990" y="82782"/>
                    <a:pt x="204810" y="94713"/>
                  </a:cubicBezTo>
                  <a:cubicBezTo>
                    <a:pt x="199696" y="98122"/>
                    <a:pt x="194583" y="101417"/>
                    <a:pt x="189924" y="104939"/>
                  </a:cubicBezTo>
                  <a:cubicBezTo>
                    <a:pt x="172085" y="119677"/>
                    <a:pt x="156371" y="136800"/>
                    <a:pt x="143224" y="155844"/>
                  </a:cubicBezTo>
                  <a:cubicBezTo>
                    <a:pt x="132680" y="170547"/>
                    <a:pt x="121011" y="184409"/>
                    <a:pt x="108341" y="197317"/>
                  </a:cubicBezTo>
                  <a:cubicBezTo>
                    <a:pt x="101592" y="204226"/>
                    <a:pt x="93354" y="209509"/>
                    <a:pt x="84252" y="212771"/>
                  </a:cubicBezTo>
                  <a:cubicBezTo>
                    <a:pt x="78912" y="214600"/>
                    <a:pt x="73310" y="215520"/>
                    <a:pt x="67663" y="215497"/>
                  </a:cubicBezTo>
                  <a:close/>
                  <a:moveTo>
                    <a:pt x="33575" y="46763"/>
                  </a:moveTo>
                  <a:cubicBezTo>
                    <a:pt x="28042" y="46524"/>
                    <a:pt x="22701" y="48876"/>
                    <a:pt x="19145" y="53126"/>
                  </a:cubicBezTo>
                  <a:cubicBezTo>
                    <a:pt x="14259" y="59830"/>
                    <a:pt x="18009" y="67557"/>
                    <a:pt x="24940" y="79601"/>
                  </a:cubicBezTo>
                  <a:lnTo>
                    <a:pt x="26758" y="82782"/>
                  </a:lnTo>
                  <a:cubicBezTo>
                    <a:pt x="35439" y="98247"/>
                    <a:pt x="40597" y="115438"/>
                    <a:pt x="41870" y="133119"/>
                  </a:cubicBezTo>
                  <a:cubicBezTo>
                    <a:pt x="41870" y="138459"/>
                    <a:pt x="41870" y="143913"/>
                    <a:pt x="41870" y="149253"/>
                  </a:cubicBezTo>
                  <a:cubicBezTo>
                    <a:pt x="41666" y="156662"/>
                    <a:pt x="42040" y="164070"/>
                    <a:pt x="43006" y="171411"/>
                  </a:cubicBezTo>
                  <a:cubicBezTo>
                    <a:pt x="43938" y="181069"/>
                    <a:pt x="48937" y="189875"/>
                    <a:pt x="56755" y="195613"/>
                  </a:cubicBezTo>
                  <a:cubicBezTo>
                    <a:pt x="63425" y="199112"/>
                    <a:pt x="71322" y="199408"/>
                    <a:pt x="78230" y="196408"/>
                  </a:cubicBezTo>
                  <a:cubicBezTo>
                    <a:pt x="84889" y="193999"/>
                    <a:pt x="90911" y="190113"/>
                    <a:pt x="95842" y="185046"/>
                  </a:cubicBezTo>
                  <a:cubicBezTo>
                    <a:pt x="107875" y="172683"/>
                    <a:pt x="118999" y="159469"/>
                    <a:pt x="129135" y="145504"/>
                  </a:cubicBezTo>
                  <a:cubicBezTo>
                    <a:pt x="143156" y="125199"/>
                    <a:pt x="159950" y="106962"/>
                    <a:pt x="179016" y="91304"/>
                  </a:cubicBezTo>
                  <a:cubicBezTo>
                    <a:pt x="184016" y="87555"/>
                    <a:pt x="189356" y="84032"/>
                    <a:pt x="194811" y="80510"/>
                  </a:cubicBezTo>
                  <a:cubicBezTo>
                    <a:pt x="211855" y="69147"/>
                    <a:pt x="227989" y="58580"/>
                    <a:pt x="232080" y="41650"/>
                  </a:cubicBezTo>
                  <a:cubicBezTo>
                    <a:pt x="232557" y="38184"/>
                    <a:pt x="231228" y="34707"/>
                    <a:pt x="228558" y="32446"/>
                  </a:cubicBezTo>
                  <a:cubicBezTo>
                    <a:pt x="226853" y="30855"/>
                    <a:pt x="225830" y="30628"/>
                    <a:pt x="221967" y="31082"/>
                  </a:cubicBezTo>
                  <a:lnTo>
                    <a:pt x="221967" y="31082"/>
                  </a:lnTo>
                  <a:lnTo>
                    <a:pt x="221285" y="22560"/>
                  </a:lnTo>
                  <a:lnTo>
                    <a:pt x="220717" y="31196"/>
                  </a:lnTo>
                  <a:cubicBezTo>
                    <a:pt x="217808" y="31423"/>
                    <a:pt x="214877" y="31423"/>
                    <a:pt x="211968" y="31196"/>
                  </a:cubicBezTo>
                  <a:cubicBezTo>
                    <a:pt x="204389" y="30208"/>
                    <a:pt x="197163" y="27355"/>
                    <a:pt x="190947" y="22901"/>
                  </a:cubicBezTo>
                  <a:cubicBezTo>
                    <a:pt x="186914" y="19993"/>
                    <a:pt x="182232" y="18084"/>
                    <a:pt x="177312" y="17334"/>
                  </a:cubicBezTo>
                  <a:cubicBezTo>
                    <a:pt x="170381" y="16766"/>
                    <a:pt x="163791" y="22674"/>
                    <a:pt x="156746" y="28696"/>
                  </a:cubicBezTo>
                  <a:cubicBezTo>
                    <a:pt x="153905" y="31082"/>
                    <a:pt x="151178" y="33469"/>
                    <a:pt x="148451" y="35514"/>
                  </a:cubicBezTo>
                  <a:cubicBezTo>
                    <a:pt x="120613" y="56307"/>
                    <a:pt x="83912" y="52217"/>
                    <a:pt x="51528" y="48467"/>
                  </a:cubicBezTo>
                  <a:lnTo>
                    <a:pt x="35280" y="46763"/>
                  </a:lnTo>
                  <a:close/>
                </a:path>
              </a:pathLst>
            </a:custGeom>
            <a:solidFill>
              <a:srgbClr val="271C57"/>
            </a:solidFill>
            <a:ln cap="flat" w="11362">
              <a:noFill/>
              <a:prstDash val="solid"/>
              <a:miter/>
            </a:ln>
          </p:spPr>
          <p:txBody>
            <a:bodyPr anchor="ctr" rtlCol="0"/>
            <a:lstStyle/>
            <a:p>
              <a:endParaRPr dirty="0" lang="en-US"/>
            </a:p>
          </p:txBody>
        </p:sp>
        <p:sp>
          <p:nvSpPr>
            <p:cNvPr id="3054" name="Freeform: Shape 3053">
              <a:extLst>
                <a:ext uri="{FF2B5EF4-FFF2-40B4-BE49-F238E27FC236}">
                  <a16:creationId xmlns:a16="http://schemas.microsoft.com/office/drawing/2014/main" id="{06FB3D45-5739-46F3-AECF-85653DD1E876}"/>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dirty="0" lang="en-US"/>
            </a:p>
          </p:txBody>
        </p:sp>
        <p:sp>
          <p:nvSpPr>
            <p:cNvPr id="3055" name="Freeform: Shape 3054">
              <a:extLst>
                <a:ext uri="{FF2B5EF4-FFF2-40B4-BE49-F238E27FC236}">
                  <a16:creationId xmlns:a16="http://schemas.microsoft.com/office/drawing/2014/main" id="{B4222771-58B3-4170-8F2B-6C82A3C886F9}"/>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dirty="0" lang="en-US"/>
            </a:p>
          </p:txBody>
        </p:sp>
      </p:grpSp>
      <p:grpSp>
        <p:nvGrpSpPr>
          <p:cNvPr id="1809" name="Group 1808">
            <a:extLst>
              <a:ext uri="{FF2B5EF4-FFF2-40B4-BE49-F238E27FC236}">
                <a16:creationId xmlns:a16="http://schemas.microsoft.com/office/drawing/2014/main" id="{7638D7D0-359C-4724-B788-E9859695625F}"/>
              </a:ext>
            </a:extLst>
          </p:cNvPr>
          <p:cNvGrpSpPr/>
          <p:nvPr/>
        </p:nvGrpSpPr>
        <p:grpSpPr>
          <a:xfrm>
            <a:off x="6306687" y="3181307"/>
            <a:ext cx="1854331" cy="1068929"/>
            <a:chOff x="7132206" y="3181307"/>
            <a:chExt cx="1854331" cy="1068929"/>
          </a:xfrm>
        </p:grpSpPr>
        <p:sp>
          <p:nvSpPr>
            <p:cNvPr id="1810" name="Freeform: Shape 1809">
              <a:extLst>
                <a:ext uri="{FF2B5EF4-FFF2-40B4-BE49-F238E27FC236}">
                  <a16:creationId xmlns:a16="http://schemas.microsoft.com/office/drawing/2014/main" id="{5B3F7E07-16ED-415F-84EB-4DE8FD697BD5}"/>
                </a:ext>
              </a:extLst>
            </p:cNvPr>
            <p:cNvSpPr/>
            <p:nvPr/>
          </p:nvSpPr>
          <p:spPr>
            <a:xfrm>
              <a:off x="7275873" y="3791587"/>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43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6"/>
                    <a:pt x="15141" y="65"/>
                  </a:cubicBezTo>
                  <a:cubicBezTo>
                    <a:pt x="16448" y="-83"/>
                    <a:pt x="17777" y="-83"/>
                    <a:pt x="19084" y="65"/>
                  </a:cubicBezTo>
                  <a:lnTo>
                    <a:pt x="29083" y="65"/>
                  </a:lnTo>
                  <a:cubicBezTo>
                    <a:pt x="38491" y="-1026"/>
                    <a:pt x="47013" y="5723"/>
                    <a:pt x="48104" y="15143"/>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1811" name="Freeform: Shape 1810">
              <a:extLst>
                <a:ext uri="{FF2B5EF4-FFF2-40B4-BE49-F238E27FC236}">
                  <a16:creationId xmlns:a16="http://schemas.microsoft.com/office/drawing/2014/main" id="{EC557BF1-44D4-43F7-B747-BE998B85A6F9}"/>
                </a:ext>
              </a:extLst>
            </p:cNvPr>
            <p:cNvSpPr/>
            <p:nvPr/>
          </p:nvSpPr>
          <p:spPr>
            <a:xfrm>
              <a:off x="7284442" y="3809513"/>
              <a:ext cx="194840" cy="365464"/>
            </a:xfrm>
            <a:custGeom>
              <a:avLst/>
              <a:gdLst>
                <a:gd fmla="*/ 8470 w 194840" name="connsiteX0"/>
                <a:gd fmla="*/ 365398 h 365464" name="connsiteY0"/>
                <a:gd fmla="*/ 2447 w 194840" name="connsiteX1"/>
                <a:gd fmla="*/ 362899 h 365464" name="connsiteY1"/>
                <a:gd fmla="*/ 2447 w 194840" name="connsiteX2"/>
                <a:gd fmla="*/ 350854 h 365464" name="connsiteY2"/>
                <a:gd fmla="*/ 80963 w 194840" name="connsiteX3"/>
                <a:gd fmla="*/ 211208 h 365464" name="connsiteY3"/>
                <a:gd fmla="*/ 104938 w 194840" name="connsiteX4"/>
                <a:gd fmla="*/ 157690 h 365464" name="connsiteY4"/>
                <a:gd fmla="*/ 112892 w 194840" name="connsiteX5"/>
                <a:gd fmla="*/ 146327 h 365464" name="connsiteY5"/>
                <a:gd fmla="*/ 127322 w 194840" name="connsiteX6"/>
                <a:gd fmla="*/ 126784 h 365464" name="connsiteY6"/>
                <a:gd fmla="*/ 138685 w 194840" name="connsiteX7"/>
                <a:gd fmla="*/ 111672 h 365464" name="connsiteY7"/>
                <a:gd fmla="*/ 177772 w 194840" name="connsiteX8"/>
                <a:gd fmla="*/ 7931 h 365464" name="connsiteY8"/>
                <a:gd fmla="*/ 186817 w 194840" name="connsiteX9"/>
                <a:gd fmla="*/ -34 h 365464" name="connsiteY9"/>
                <a:gd fmla="*/ 194782 w 194840" name="connsiteX10"/>
                <a:gd fmla="*/ 9011 h 365464" name="connsiteY10"/>
                <a:gd fmla="*/ 194702 w 194840" name="connsiteX11"/>
                <a:gd fmla="*/ 9749 h 365464" name="connsiteY11"/>
                <a:gd fmla="*/ 152661 w 194840" name="connsiteX12"/>
                <a:gd fmla="*/ 121557 h 365464" name="connsiteY12"/>
                <a:gd fmla="*/ 141298 w 194840" name="connsiteX13"/>
                <a:gd fmla="*/ 137124 h 365464" name="connsiteY13"/>
                <a:gd fmla="*/ 127549 w 194840" name="connsiteX14"/>
                <a:gd fmla="*/ 155872 h 365464" name="connsiteY14"/>
                <a:gd fmla="*/ 119141 w 194840" name="connsiteX15"/>
                <a:gd fmla="*/ 167803 h 365464" name="connsiteY15"/>
                <a:gd fmla="*/ 98461 w 194840" name="connsiteX16"/>
                <a:gd fmla="*/ 211208 h 365464" name="connsiteY16"/>
                <a:gd fmla="*/ 14833 w 194840" name="connsiteX17"/>
                <a:gd fmla="*/ 362899 h 365464" name="connsiteY17"/>
                <a:gd fmla="*/ 8470 w 194840" name="connsiteX18"/>
                <a:gd fmla="*/ 365398 h 365464"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365464" w="194840">
                  <a:moveTo>
                    <a:pt x="8470" y="365398"/>
                  </a:moveTo>
                  <a:cubicBezTo>
                    <a:pt x="6208" y="365410"/>
                    <a:pt x="4038" y="364512"/>
                    <a:pt x="2447" y="362899"/>
                  </a:cubicBezTo>
                  <a:cubicBezTo>
                    <a:pt x="-871" y="359569"/>
                    <a:pt x="-871" y="354183"/>
                    <a:pt x="2447" y="350854"/>
                  </a:cubicBezTo>
                  <a:cubicBezTo>
                    <a:pt x="80963" y="272225"/>
                    <a:pt x="80963" y="239842"/>
                    <a:pt x="80963" y="211208"/>
                  </a:cubicBezTo>
                  <a:cubicBezTo>
                    <a:pt x="80963" y="190528"/>
                    <a:pt x="93689" y="173143"/>
                    <a:pt x="104938" y="157690"/>
                  </a:cubicBezTo>
                  <a:cubicBezTo>
                    <a:pt x="107665" y="153941"/>
                    <a:pt x="110392" y="150191"/>
                    <a:pt x="112892" y="146327"/>
                  </a:cubicBezTo>
                  <a:cubicBezTo>
                    <a:pt x="117437" y="139624"/>
                    <a:pt x="122436" y="133147"/>
                    <a:pt x="127322" y="126784"/>
                  </a:cubicBezTo>
                  <a:cubicBezTo>
                    <a:pt x="132208" y="120421"/>
                    <a:pt x="134935" y="116785"/>
                    <a:pt x="138685" y="111672"/>
                  </a:cubicBezTo>
                  <a:cubicBezTo>
                    <a:pt x="160206" y="80913"/>
                    <a:pt x="173647" y="45246"/>
                    <a:pt x="177772" y="7931"/>
                  </a:cubicBezTo>
                  <a:cubicBezTo>
                    <a:pt x="178068" y="3238"/>
                    <a:pt x="182124" y="-329"/>
                    <a:pt x="186817" y="-34"/>
                  </a:cubicBezTo>
                  <a:cubicBezTo>
                    <a:pt x="191509" y="262"/>
                    <a:pt x="195077" y="4306"/>
                    <a:pt x="194782" y="9011"/>
                  </a:cubicBezTo>
                  <a:cubicBezTo>
                    <a:pt x="194771" y="9261"/>
                    <a:pt x="194736" y="9499"/>
                    <a:pt x="194702" y="9749"/>
                  </a:cubicBezTo>
                  <a:cubicBezTo>
                    <a:pt x="190339" y="49961"/>
                    <a:pt x="175875" y="88424"/>
                    <a:pt x="152661" y="121557"/>
                  </a:cubicBezTo>
                  <a:cubicBezTo>
                    <a:pt x="148911" y="126784"/>
                    <a:pt x="144934" y="132011"/>
                    <a:pt x="141298" y="137124"/>
                  </a:cubicBezTo>
                  <a:cubicBezTo>
                    <a:pt x="137662" y="142237"/>
                    <a:pt x="131867" y="149509"/>
                    <a:pt x="127549" y="155872"/>
                  </a:cubicBezTo>
                  <a:lnTo>
                    <a:pt x="119141" y="167803"/>
                  </a:lnTo>
                  <a:cubicBezTo>
                    <a:pt x="108915" y="181665"/>
                    <a:pt x="98461" y="196096"/>
                    <a:pt x="98461" y="211208"/>
                  </a:cubicBezTo>
                  <a:cubicBezTo>
                    <a:pt x="98461" y="249841"/>
                    <a:pt x="92325" y="285519"/>
                    <a:pt x="14833" y="362899"/>
                  </a:cubicBezTo>
                  <a:cubicBezTo>
                    <a:pt x="13185" y="364637"/>
                    <a:pt x="10856" y="365546"/>
                    <a:pt x="8470" y="365398"/>
                  </a:cubicBezTo>
                  <a:close/>
                </a:path>
              </a:pathLst>
            </a:custGeom>
            <a:solidFill>
              <a:srgbClr val="271C57"/>
            </a:solidFill>
            <a:ln cap="flat" w="11362">
              <a:noFill/>
              <a:prstDash val="solid"/>
              <a:miter/>
            </a:ln>
          </p:spPr>
          <p:txBody>
            <a:bodyPr anchor="ctr" rtlCol="0"/>
            <a:lstStyle/>
            <a:p>
              <a:endParaRPr dirty="0" lang="en-US"/>
            </a:p>
          </p:txBody>
        </p:sp>
        <p:sp>
          <p:nvSpPr>
            <p:cNvPr id="1812" name="Freeform: Shape 1811">
              <a:extLst>
                <a:ext uri="{FF2B5EF4-FFF2-40B4-BE49-F238E27FC236}">
                  <a16:creationId xmlns:a16="http://schemas.microsoft.com/office/drawing/2014/main" id="{28643D3F-288C-4DDE-B746-1B4FC7DB7F0F}"/>
                </a:ext>
              </a:extLst>
            </p:cNvPr>
            <p:cNvSpPr/>
            <p:nvPr/>
          </p:nvSpPr>
          <p:spPr>
            <a:xfrm>
              <a:off x="7147239" y="3197211"/>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6 h 1011157" name="connsiteY5"/>
                <a:gd fmla="*/ 92155 w 1824489" name="connsiteX6"/>
                <a:gd fmla="*/ 1011106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5"/>
                    <a:pt x="1678317" y="49570"/>
                    <a:pt x="1689850" y="117438"/>
                  </a:cubicBezTo>
                  <a:lnTo>
                    <a:pt x="1823133" y="903162"/>
                  </a:lnTo>
                  <a:cubicBezTo>
                    <a:pt x="1831667" y="953521"/>
                    <a:pt x="1797761" y="1001266"/>
                    <a:pt x="1747390" y="1009811"/>
                  </a:cubicBezTo>
                  <a:cubicBezTo>
                    <a:pt x="1742391" y="1010652"/>
                    <a:pt x="1737312" y="1011095"/>
                    <a:pt x="1732232" y="1011106"/>
                  </a:cubicBezTo>
                  <a:lnTo>
                    <a:pt x="92155" y="1011106"/>
                  </a:lnTo>
                  <a:cubicBezTo>
                    <a:pt x="41069" y="1010948"/>
                    <a:pt x="-211" y="969406"/>
                    <a:pt x="-41" y="918320"/>
                  </a:cubicBezTo>
                  <a:cubicBezTo>
                    <a:pt x="-29" y="913241"/>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sp>
          <p:nvSpPr>
            <p:cNvPr id="1813" name="Freeform: Shape 1812">
              <a:extLst>
                <a:ext uri="{FF2B5EF4-FFF2-40B4-BE49-F238E27FC236}">
                  <a16:creationId xmlns:a16="http://schemas.microsoft.com/office/drawing/2014/main" id="{B786BF77-44F7-4046-884D-5003900F3A44}"/>
                </a:ext>
              </a:extLst>
            </p:cNvPr>
            <p:cNvSpPr/>
            <p:nvPr/>
          </p:nvSpPr>
          <p:spPr>
            <a:xfrm>
              <a:off x="7132206" y="3181307"/>
              <a:ext cx="1854331" cy="1043424"/>
            </a:xfrm>
            <a:custGeom>
              <a:avLst/>
              <a:gdLst>
                <a:gd fmla="*/ 1744880 w 1854331" name="connsiteX0"/>
                <a:gd fmla="*/ 1042919 h 1043424" name="connsiteY0"/>
                <a:gd fmla="*/ 109802 w 1854331" name="connsiteX1"/>
                <a:gd fmla="*/ 1042919 h 1043424" name="connsiteY1"/>
                <a:gd fmla="*/ -40 w 1854331" name="connsiteX2"/>
                <a:gd fmla="*/ 933690 h 1043424" name="connsiteY2"/>
                <a:gd fmla="*/ 1402 w 1854331" name="connsiteX3"/>
                <a:gd fmla="*/ 915658 h 1043424" name="connsiteY3"/>
                <a:gd fmla="*/ 134345 w 1854331" name="connsiteX4"/>
                <a:gd fmla="*/ 131639 h 1043424" name="connsiteY4"/>
                <a:gd fmla="*/ 290012 w 1854331" name="connsiteX5"/>
                <a:gd fmla="*/ 60 h 1043424" name="connsiteY5"/>
                <a:gd fmla="*/ 1255151 w 1854331" name="connsiteX6"/>
                <a:gd fmla="*/ 60 h 1043424" name="connsiteY6"/>
                <a:gd fmla="*/ 1270218 w 1854331" name="connsiteX7"/>
                <a:gd fmla="*/ 19081 h 1043424" name="connsiteY7"/>
                <a:gd fmla="*/ 1255151 w 1854331" name="connsiteX8"/>
                <a:gd fmla="*/ 34148 h 1043424" name="connsiteY8"/>
                <a:gd fmla="*/ 290012 w 1854331" name="connsiteX9"/>
                <a:gd fmla="*/ 34148 h 1043424" name="connsiteY9"/>
                <a:gd fmla="*/ 168092 w 1854331" name="connsiteX10"/>
                <a:gd fmla="*/ 137206 h 1043424" name="connsiteY10"/>
                <a:gd fmla="*/ 35149 w 1854331" name="connsiteX11"/>
                <a:gd fmla="*/ 921225 h 1043424" name="connsiteY11"/>
                <a:gd fmla="*/ 96689 w 1854331" name="connsiteX12"/>
                <a:gd fmla="*/ 1007990 h 1043424" name="connsiteY12"/>
                <a:gd fmla="*/ 109234 w 1854331" name="connsiteX13"/>
                <a:gd fmla="*/ 1009058 h 1043424" name="connsiteY13"/>
                <a:gd fmla="*/ 1745448 w 1854331" name="connsiteX14"/>
                <a:gd fmla="*/ 1009058 h 1043424" name="connsiteY14"/>
                <a:gd fmla="*/ 1820622 w 1854331" name="connsiteX15"/>
                <a:gd fmla="*/ 934020 h 1043424" name="connsiteY15"/>
                <a:gd fmla="*/ 1819531 w 1854331" name="connsiteX16"/>
                <a:gd fmla="*/ 921225 h 1043424" name="connsiteY16"/>
                <a:gd fmla="*/ 1686589 w 1854331" name="connsiteX17"/>
                <a:gd fmla="*/ 137206 h 1043424" name="connsiteY17"/>
                <a:gd fmla="*/ 1564214 w 1854331" name="connsiteX18"/>
                <a:gd fmla="*/ 34148 h 1043424" name="connsiteY18"/>
                <a:gd fmla="*/ 1376390 w 1854331" name="connsiteX19"/>
                <a:gd fmla="*/ 34148 h 1043424" name="connsiteY19"/>
                <a:gd fmla="*/ 1357381 w 1854331" name="connsiteX20"/>
                <a:gd fmla="*/ 19081 h 1043424" name="connsiteY20"/>
                <a:gd fmla="*/ 1372447 w 1854331" name="connsiteX21"/>
                <a:gd fmla="*/ 60 h 1043424" name="connsiteY21"/>
                <a:gd fmla="*/ 1376390 w 1854331" name="connsiteX22"/>
                <a:gd fmla="*/ 60 h 1043424" name="connsiteY22"/>
                <a:gd fmla="*/ 1564214 w 1854331" name="connsiteX23"/>
                <a:gd fmla="*/ 60 h 1043424" name="connsiteY23"/>
                <a:gd fmla="*/ 1719768 w 1854331" name="connsiteX24"/>
                <a:gd fmla="*/ 131639 h 1043424" name="connsiteY24"/>
                <a:gd fmla="*/ 1852711 w 1854331" name="connsiteX25"/>
                <a:gd fmla="*/ 915658 h 1043424" name="connsiteY25"/>
                <a:gd fmla="*/ 1763366 w 1854331" name="connsiteX26"/>
                <a:gd fmla="*/ 1041817 h 1043424" name="connsiteY26"/>
                <a:gd fmla="*/ 1744880 w 1854331" name="connsiteX27"/>
                <a:gd fmla="*/ 1043373 h 1043424"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424" w="1854331">
                  <a:moveTo>
                    <a:pt x="1744880" y="1042919"/>
                  </a:moveTo>
                  <a:lnTo>
                    <a:pt x="109802" y="1042919"/>
                  </a:lnTo>
                  <a:cubicBezTo>
                    <a:pt x="49307" y="1043089"/>
                    <a:pt x="130" y="994185"/>
                    <a:pt x="-40" y="933690"/>
                  </a:cubicBezTo>
                  <a:cubicBezTo>
                    <a:pt x="-63" y="927645"/>
                    <a:pt x="425" y="921623"/>
                    <a:pt x="1402" y="915658"/>
                  </a:cubicBezTo>
                  <a:lnTo>
                    <a:pt x="134345" y="131639"/>
                  </a:lnTo>
                  <a:cubicBezTo>
                    <a:pt x="147026" y="55589"/>
                    <a:pt x="212906" y="-99"/>
                    <a:pt x="290012" y="60"/>
                  </a:cubicBezTo>
                  <a:lnTo>
                    <a:pt x="1255151" y="60"/>
                  </a:lnTo>
                  <a:cubicBezTo>
                    <a:pt x="1264560" y="1150"/>
                    <a:pt x="1271309" y="9661"/>
                    <a:pt x="1270218" y="19081"/>
                  </a:cubicBezTo>
                  <a:cubicBezTo>
                    <a:pt x="1269309" y="26989"/>
                    <a:pt x="1263071" y="33227"/>
                    <a:pt x="1255151" y="34148"/>
                  </a:cubicBezTo>
                  <a:lnTo>
                    <a:pt x="290012" y="34148"/>
                  </a:lnTo>
                  <a:cubicBezTo>
                    <a:pt x="229631" y="34045"/>
                    <a:pt x="178046" y="77655"/>
                    <a:pt x="168092" y="137206"/>
                  </a:cubicBezTo>
                  <a:lnTo>
                    <a:pt x="35149" y="921225"/>
                  </a:lnTo>
                  <a:cubicBezTo>
                    <a:pt x="28184" y="962176"/>
                    <a:pt x="55738" y="1001025"/>
                    <a:pt x="96689" y="1007990"/>
                  </a:cubicBezTo>
                  <a:cubicBezTo>
                    <a:pt x="100837" y="1008695"/>
                    <a:pt x="105029" y="1009058"/>
                    <a:pt x="109234" y="1009058"/>
                  </a:cubicBezTo>
                  <a:lnTo>
                    <a:pt x="1745448" y="1009058"/>
                  </a:lnTo>
                  <a:cubicBezTo>
                    <a:pt x="1786932" y="1009092"/>
                    <a:pt x="1820577" y="975493"/>
                    <a:pt x="1820622" y="934020"/>
                  </a:cubicBezTo>
                  <a:cubicBezTo>
                    <a:pt x="1820622" y="929725"/>
                    <a:pt x="1820259" y="925452"/>
                    <a:pt x="1819531" y="921225"/>
                  </a:cubicBezTo>
                  <a:lnTo>
                    <a:pt x="1686589" y="137206"/>
                  </a:lnTo>
                  <a:cubicBezTo>
                    <a:pt x="1676613" y="77484"/>
                    <a:pt x="1624765" y="33818"/>
                    <a:pt x="1564214" y="34148"/>
                  </a:cubicBezTo>
                  <a:lnTo>
                    <a:pt x="1376390" y="34148"/>
                  </a:lnTo>
                  <a:cubicBezTo>
                    <a:pt x="1366982" y="35238"/>
                    <a:pt x="1358460" y="28489"/>
                    <a:pt x="1357381" y="19081"/>
                  </a:cubicBezTo>
                  <a:cubicBezTo>
                    <a:pt x="1356290" y="9661"/>
                    <a:pt x="1363039" y="1150"/>
                    <a:pt x="1372447" y="60"/>
                  </a:cubicBezTo>
                  <a:cubicBezTo>
                    <a:pt x="1373754" y="-88"/>
                    <a:pt x="1375084" y="-88"/>
                    <a:pt x="1376390" y="60"/>
                  </a:cubicBezTo>
                  <a:lnTo>
                    <a:pt x="1564214" y="60"/>
                  </a:lnTo>
                  <a:cubicBezTo>
                    <a:pt x="1641275" y="-43"/>
                    <a:pt x="1707087" y="55634"/>
                    <a:pt x="1719768" y="131639"/>
                  </a:cubicBezTo>
                  <a:lnTo>
                    <a:pt x="1852711" y="915658"/>
                  </a:lnTo>
                  <a:cubicBezTo>
                    <a:pt x="1862880" y="975164"/>
                    <a:pt x="1822884" y="1031647"/>
                    <a:pt x="1763366" y="1041817"/>
                  </a:cubicBezTo>
                  <a:cubicBezTo>
                    <a:pt x="1757264" y="1042851"/>
                    <a:pt x="1751072" y="1043373"/>
                    <a:pt x="1744880" y="1043373"/>
                  </a:cubicBezTo>
                  <a:close/>
                </a:path>
              </a:pathLst>
            </a:custGeom>
            <a:solidFill>
              <a:srgbClr val="271C57"/>
            </a:solidFill>
            <a:ln cap="flat" w="11362">
              <a:noFill/>
              <a:prstDash val="solid"/>
              <a:miter/>
            </a:ln>
          </p:spPr>
          <p:txBody>
            <a:bodyPr anchor="ctr" rtlCol="0"/>
            <a:lstStyle/>
            <a:p>
              <a:endParaRPr dirty="0" lang="en-US"/>
            </a:p>
          </p:txBody>
        </p:sp>
        <p:sp>
          <p:nvSpPr>
            <p:cNvPr id="1814" name="Freeform: Shape 1813">
              <a:extLst>
                <a:ext uri="{FF2B5EF4-FFF2-40B4-BE49-F238E27FC236}">
                  <a16:creationId xmlns:a16="http://schemas.microsoft.com/office/drawing/2014/main" id="{01AB3362-3CC3-4FC4-BBB4-9719F05ADA90}"/>
                </a:ext>
              </a:extLst>
            </p:cNvPr>
            <p:cNvSpPr/>
            <p:nvPr/>
          </p:nvSpPr>
          <p:spPr>
            <a:xfrm>
              <a:off x="8427359" y="3181307"/>
              <a:ext cx="44429" cy="34314"/>
            </a:xfrm>
            <a:custGeom>
              <a:avLst/>
              <a:gdLst>
                <a:gd fmla="*/ 29197 w 44429" name="connsiteX0"/>
                <a:gd fmla="*/ 34148 h 34314" name="connsiteY0"/>
                <a:gd fmla="*/ 19084 w 44429" name="connsiteX1"/>
                <a:gd fmla="*/ 34148 h 34314" name="connsiteY1"/>
                <a:gd fmla="*/ 74 w 44429" name="connsiteX2"/>
                <a:gd fmla="*/ 19081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81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81"/>
                  </a:cubicBezTo>
                  <a:cubicBezTo>
                    <a:pt x="-1017" y="9661"/>
                    <a:pt x="5733" y="1150"/>
                    <a:pt x="15141" y="60"/>
                  </a:cubicBezTo>
                  <a:cubicBezTo>
                    <a:pt x="16448" y="-88"/>
                    <a:pt x="17777" y="-88"/>
                    <a:pt x="19084" y="60"/>
                  </a:cubicBezTo>
                  <a:lnTo>
                    <a:pt x="29197" y="60"/>
                  </a:lnTo>
                  <a:cubicBezTo>
                    <a:pt x="38605" y="1150"/>
                    <a:pt x="45355" y="9661"/>
                    <a:pt x="44275" y="19081"/>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grpSp>
          <p:nvGrpSpPr>
            <p:cNvPr id="1815" name="Graphic 3">
              <a:extLst>
                <a:ext uri="{FF2B5EF4-FFF2-40B4-BE49-F238E27FC236}">
                  <a16:creationId xmlns:a16="http://schemas.microsoft.com/office/drawing/2014/main" id="{F3185433-E165-42E7-88C5-3AA68BA13E01}"/>
                </a:ext>
              </a:extLst>
            </p:cNvPr>
            <p:cNvGrpSpPr/>
            <p:nvPr/>
          </p:nvGrpSpPr>
          <p:grpSpPr>
            <a:xfrm>
              <a:off x="7643148" y="3460369"/>
              <a:ext cx="806404" cy="201686"/>
              <a:chOff x="7643148" y="3460369"/>
              <a:chExt cx="806404" cy="201686"/>
            </a:xfrm>
            <a:solidFill>
              <a:srgbClr val="271C57"/>
            </a:solidFill>
          </p:grpSpPr>
          <p:sp>
            <p:nvSpPr>
              <p:cNvPr id="2275" name="Freeform: Shape 2274">
                <a:extLst>
                  <a:ext uri="{FF2B5EF4-FFF2-40B4-BE49-F238E27FC236}">
                    <a16:creationId xmlns:a16="http://schemas.microsoft.com/office/drawing/2014/main" id="{F05358AF-A719-4451-BAA4-127FF76771DC}"/>
                  </a:ext>
                </a:extLst>
              </p:cNvPr>
              <p:cNvSpPr/>
              <p:nvPr/>
            </p:nvSpPr>
            <p:spPr>
              <a:xfrm>
                <a:off x="8431144"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76" name="Freeform: Shape 2275">
                <a:extLst>
                  <a:ext uri="{FF2B5EF4-FFF2-40B4-BE49-F238E27FC236}">
                    <a16:creationId xmlns:a16="http://schemas.microsoft.com/office/drawing/2014/main" id="{8D6727BC-A775-474E-A382-3AABE56AA058}"/>
                  </a:ext>
                </a:extLst>
              </p:cNvPr>
              <p:cNvSpPr/>
              <p:nvPr/>
            </p:nvSpPr>
            <p:spPr>
              <a:xfrm>
                <a:off x="8376149" y="346036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77" name="Freeform: Shape 2276">
                <a:extLst>
                  <a:ext uri="{FF2B5EF4-FFF2-40B4-BE49-F238E27FC236}">
                    <a16:creationId xmlns:a16="http://schemas.microsoft.com/office/drawing/2014/main" id="{3D0DD299-AAF5-474F-8523-33E82371C100}"/>
                  </a:ext>
                </a:extLst>
              </p:cNvPr>
              <p:cNvSpPr/>
              <p:nvPr/>
            </p:nvSpPr>
            <p:spPr>
              <a:xfrm>
                <a:off x="8356720" y="3497124"/>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278" name="Freeform: Shape 2277">
                <a:extLst>
                  <a:ext uri="{FF2B5EF4-FFF2-40B4-BE49-F238E27FC236}">
                    <a16:creationId xmlns:a16="http://schemas.microsoft.com/office/drawing/2014/main" id="{059FCADA-B419-4810-9CB2-FB9003F9838F}"/>
                  </a:ext>
                </a:extLst>
              </p:cNvPr>
              <p:cNvSpPr/>
              <p:nvPr/>
            </p:nvSpPr>
            <p:spPr>
              <a:xfrm>
                <a:off x="8394443"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279" name="Freeform: Shape 2278">
                <a:extLst>
                  <a:ext uri="{FF2B5EF4-FFF2-40B4-BE49-F238E27FC236}">
                    <a16:creationId xmlns:a16="http://schemas.microsoft.com/office/drawing/2014/main" id="{EAA62253-1FFA-4A4A-A8C8-D488205400D9}"/>
                  </a:ext>
                </a:extLst>
              </p:cNvPr>
              <p:cNvSpPr/>
              <p:nvPr/>
            </p:nvSpPr>
            <p:spPr>
              <a:xfrm>
                <a:off x="8302860" y="3460369"/>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280" name="Freeform: Shape 2279">
                <a:extLst>
                  <a:ext uri="{FF2B5EF4-FFF2-40B4-BE49-F238E27FC236}">
                    <a16:creationId xmlns:a16="http://schemas.microsoft.com/office/drawing/2014/main" id="{617C7678-6A2C-49C5-AE80-FF5B0AEE403D}"/>
                  </a:ext>
                </a:extLst>
              </p:cNvPr>
              <p:cNvSpPr/>
              <p:nvPr/>
            </p:nvSpPr>
            <p:spPr>
              <a:xfrm>
                <a:off x="8339447" y="3460369"/>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81" name="Freeform: Shape 2280">
                <a:extLst>
                  <a:ext uri="{FF2B5EF4-FFF2-40B4-BE49-F238E27FC236}">
                    <a16:creationId xmlns:a16="http://schemas.microsoft.com/office/drawing/2014/main" id="{7772BABD-5CEB-49C9-A002-E842E7FFFD67}"/>
                  </a:ext>
                </a:extLst>
              </p:cNvPr>
              <p:cNvSpPr/>
              <p:nvPr/>
            </p:nvSpPr>
            <p:spPr>
              <a:xfrm>
                <a:off x="8284567"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2" name="Freeform: Shape 2281">
                <a:extLst>
                  <a:ext uri="{FF2B5EF4-FFF2-40B4-BE49-F238E27FC236}">
                    <a16:creationId xmlns:a16="http://schemas.microsoft.com/office/drawing/2014/main" id="{3F81E1CB-6D4B-43F0-9C32-CAD483CF0A26}"/>
                  </a:ext>
                </a:extLst>
              </p:cNvPr>
              <p:cNvSpPr/>
              <p:nvPr/>
            </p:nvSpPr>
            <p:spPr>
              <a:xfrm>
                <a:off x="8321154" y="349707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83" name="Freeform: Shape 2282">
                <a:extLst>
                  <a:ext uri="{FF2B5EF4-FFF2-40B4-BE49-F238E27FC236}">
                    <a16:creationId xmlns:a16="http://schemas.microsoft.com/office/drawing/2014/main" id="{2AD33FE6-AD34-4C32-8262-D42BCBAEB03E}"/>
                  </a:ext>
                </a:extLst>
              </p:cNvPr>
              <p:cNvSpPr/>
              <p:nvPr/>
            </p:nvSpPr>
            <p:spPr>
              <a:xfrm>
                <a:off x="8302860" y="353320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284" name="Freeform: Shape 2283">
                <a:extLst>
                  <a:ext uri="{FF2B5EF4-FFF2-40B4-BE49-F238E27FC236}">
                    <a16:creationId xmlns:a16="http://schemas.microsoft.com/office/drawing/2014/main" id="{E107E73B-3F6A-40E8-80EA-6B267F6B3CE9}"/>
                  </a:ext>
                </a:extLst>
              </p:cNvPr>
              <p:cNvSpPr/>
              <p:nvPr/>
            </p:nvSpPr>
            <p:spPr>
              <a:xfrm>
                <a:off x="8229572"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5" name="Freeform: Shape 2284">
                <a:extLst>
                  <a:ext uri="{FF2B5EF4-FFF2-40B4-BE49-F238E27FC236}">
                    <a16:creationId xmlns:a16="http://schemas.microsoft.com/office/drawing/2014/main" id="{EA786C7B-D479-477D-B5A0-3659096693C5}"/>
                  </a:ext>
                </a:extLst>
              </p:cNvPr>
              <p:cNvSpPr/>
              <p:nvPr/>
            </p:nvSpPr>
            <p:spPr>
              <a:xfrm>
                <a:off x="8266273" y="346036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86" name="Freeform: Shape 2285">
                <a:extLst>
                  <a:ext uri="{FF2B5EF4-FFF2-40B4-BE49-F238E27FC236}">
                    <a16:creationId xmlns:a16="http://schemas.microsoft.com/office/drawing/2014/main" id="{879BDB8C-4FB1-4FE3-8A69-1FD1B5D5F657}"/>
                  </a:ext>
                </a:extLst>
              </p:cNvPr>
              <p:cNvSpPr/>
              <p:nvPr/>
            </p:nvSpPr>
            <p:spPr>
              <a:xfrm>
                <a:off x="8211278"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7" name="Freeform: Shape 2286">
                <a:extLst>
                  <a:ext uri="{FF2B5EF4-FFF2-40B4-BE49-F238E27FC236}">
                    <a16:creationId xmlns:a16="http://schemas.microsoft.com/office/drawing/2014/main" id="{9F1E69E0-6AC7-4004-A505-14CF944920FA}"/>
                  </a:ext>
                </a:extLst>
              </p:cNvPr>
              <p:cNvSpPr/>
              <p:nvPr/>
            </p:nvSpPr>
            <p:spPr>
              <a:xfrm>
                <a:off x="8247866"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8" name="Freeform: Shape 2287">
                <a:extLst>
                  <a:ext uri="{FF2B5EF4-FFF2-40B4-BE49-F238E27FC236}">
                    <a16:creationId xmlns:a16="http://schemas.microsoft.com/office/drawing/2014/main" id="{786BAAB7-0AC7-4A96-B8FA-E6BC7DE14EAC}"/>
                  </a:ext>
                </a:extLst>
              </p:cNvPr>
              <p:cNvSpPr/>
              <p:nvPr/>
            </p:nvSpPr>
            <p:spPr>
              <a:xfrm>
                <a:off x="8229572"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9" name="Freeform: Shape 2288">
                <a:extLst>
                  <a:ext uri="{FF2B5EF4-FFF2-40B4-BE49-F238E27FC236}">
                    <a16:creationId xmlns:a16="http://schemas.microsoft.com/office/drawing/2014/main" id="{3AA087FA-424D-4309-8A95-A544BB584CF2}"/>
                  </a:ext>
                </a:extLst>
              </p:cNvPr>
              <p:cNvSpPr/>
              <p:nvPr/>
            </p:nvSpPr>
            <p:spPr>
              <a:xfrm>
                <a:off x="8266273"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90" name="Freeform: Shape 2289">
                <a:extLst>
                  <a:ext uri="{FF2B5EF4-FFF2-40B4-BE49-F238E27FC236}">
                    <a16:creationId xmlns:a16="http://schemas.microsoft.com/office/drawing/2014/main" id="{401C545D-EBB2-4621-A9D0-9BB239C8E6D6}"/>
                  </a:ext>
                </a:extLst>
              </p:cNvPr>
              <p:cNvSpPr/>
              <p:nvPr/>
            </p:nvSpPr>
            <p:spPr>
              <a:xfrm>
                <a:off x="8174577"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91" name="Freeform: Shape 2290">
                <a:extLst>
                  <a:ext uri="{FF2B5EF4-FFF2-40B4-BE49-F238E27FC236}">
                    <a16:creationId xmlns:a16="http://schemas.microsoft.com/office/drawing/2014/main" id="{7B6D53B5-A562-4D75-B707-2E251C125A41}"/>
                  </a:ext>
                </a:extLst>
              </p:cNvPr>
              <p:cNvSpPr/>
              <p:nvPr/>
            </p:nvSpPr>
            <p:spPr>
              <a:xfrm>
                <a:off x="8156283"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92" name="Freeform: Shape 2291">
                <a:extLst>
                  <a:ext uri="{FF2B5EF4-FFF2-40B4-BE49-F238E27FC236}">
                    <a16:creationId xmlns:a16="http://schemas.microsoft.com/office/drawing/2014/main" id="{2E322699-9B82-4229-A3BC-D7F26154FD2D}"/>
                  </a:ext>
                </a:extLst>
              </p:cNvPr>
              <p:cNvSpPr/>
              <p:nvPr/>
            </p:nvSpPr>
            <p:spPr>
              <a:xfrm>
                <a:off x="819298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93" name="Freeform: Shape 2292">
                <a:extLst>
                  <a:ext uri="{FF2B5EF4-FFF2-40B4-BE49-F238E27FC236}">
                    <a16:creationId xmlns:a16="http://schemas.microsoft.com/office/drawing/2014/main" id="{E431BFFC-0491-43E7-AC54-78E0B6A607B0}"/>
                  </a:ext>
                </a:extLst>
              </p:cNvPr>
              <p:cNvSpPr/>
              <p:nvPr/>
            </p:nvSpPr>
            <p:spPr>
              <a:xfrm>
                <a:off x="8174577"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94" name="Freeform: Shape 2293">
                <a:extLst>
                  <a:ext uri="{FF2B5EF4-FFF2-40B4-BE49-F238E27FC236}">
                    <a16:creationId xmlns:a16="http://schemas.microsoft.com/office/drawing/2014/main" id="{F7FBD3F8-D43B-4131-8D79-04BAC201A913}"/>
                  </a:ext>
                </a:extLst>
              </p:cNvPr>
              <p:cNvSpPr/>
              <p:nvPr/>
            </p:nvSpPr>
            <p:spPr>
              <a:xfrm>
                <a:off x="813798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95" name="Freeform: Shape 2294">
                <a:extLst>
                  <a:ext uri="{FF2B5EF4-FFF2-40B4-BE49-F238E27FC236}">
                    <a16:creationId xmlns:a16="http://schemas.microsoft.com/office/drawing/2014/main" id="{977EF63E-C47C-48DF-AFF1-EDE9B39F769C}"/>
                  </a:ext>
                </a:extLst>
              </p:cNvPr>
              <p:cNvSpPr/>
              <p:nvPr/>
            </p:nvSpPr>
            <p:spPr>
              <a:xfrm>
                <a:off x="808299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96" name="Freeform: Shape 2295">
                <a:extLst>
                  <a:ext uri="{FF2B5EF4-FFF2-40B4-BE49-F238E27FC236}">
                    <a16:creationId xmlns:a16="http://schemas.microsoft.com/office/drawing/2014/main" id="{F67F0966-05FD-45C7-ADB6-D327361A9358}"/>
                  </a:ext>
                </a:extLst>
              </p:cNvPr>
              <p:cNvSpPr/>
              <p:nvPr/>
            </p:nvSpPr>
            <p:spPr>
              <a:xfrm>
                <a:off x="8119127"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97" name="Freeform: Shape 2296">
                <a:extLst>
                  <a:ext uri="{FF2B5EF4-FFF2-40B4-BE49-F238E27FC236}">
                    <a16:creationId xmlns:a16="http://schemas.microsoft.com/office/drawing/2014/main" id="{CF298560-0835-40F2-AB33-8334107F9821}"/>
                  </a:ext>
                </a:extLst>
              </p:cNvPr>
              <p:cNvSpPr/>
              <p:nvPr/>
            </p:nvSpPr>
            <p:spPr>
              <a:xfrm>
                <a:off x="810128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98" name="Freeform: Shape 2297">
                <a:extLst>
                  <a:ext uri="{FF2B5EF4-FFF2-40B4-BE49-F238E27FC236}">
                    <a16:creationId xmlns:a16="http://schemas.microsoft.com/office/drawing/2014/main" id="{B18B8543-BFC3-4799-8B55-8183C07C325A}"/>
                  </a:ext>
                </a:extLst>
              </p:cNvPr>
              <p:cNvSpPr/>
              <p:nvPr/>
            </p:nvSpPr>
            <p:spPr>
              <a:xfrm>
                <a:off x="7973004"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99" name="Freeform: Shape 2298">
                <a:extLst>
                  <a:ext uri="{FF2B5EF4-FFF2-40B4-BE49-F238E27FC236}">
                    <a16:creationId xmlns:a16="http://schemas.microsoft.com/office/drawing/2014/main" id="{3C5154CE-4E90-4B2A-B40E-893294743BE4}"/>
                  </a:ext>
                </a:extLst>
              </p:cNvPr>
              <p:cNvSpPr/>
              <p:nvPr/>
            </p:nvSpPr>
            <p:spPr>
              <a:xfrm>
                <a:off x="8009591" y="3533203"/>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300" name="Freeform: Shape 2299">
                <a:extLst>
                  <a:ext uri="{FF2B5EF4-FFF2-40B4-BE49-F238E27FC236}">
                    <a16:creationId xmlns:a16="http://schemas.microsoft.com/office/drawing/2014/main" id="{A4141511-6830-445F-8978-6757EC2206E8}"/>
                  </a:ext>
                </a:extLst>
              </p:cNvPr>
              <p:cNvSpPr/>
              <p:nvPr/>
            </p:nvSpPr>
            <p:spPr>
              <a:xfrm>
                <a:off x="799129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01" name="Freeform: Shape 2300">
                <a:extLst>
                  <a:ext uri="{FF2B5EF4-FFF2-40B4-BE49-F238E27FC236}">
                    <a16:creationId xmlns:a16="http://schemas.microsoft.com/office/drawing/2014/main" id="{AC116B12-65EF-453F-8A26-D9BB79EA1BAA}"/>
                  </a:ext>
                </a:extLst>
              </p:cNvPr>
              <p:cNvSpPr/>
              <p:nvPr/>
            </p:nvSpPr>
            <p:spPr>
              <a:xfrm>
                <a:off x="8027999"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302" name="Freeform: Shape 2301">
                <a:extLst>
                  <a:ext uri="{FF2B5EF4-FFF2-40B4-BE49-F238E27FC236}">
                    <a16:creationId xmlns:a16="http://schemas.microsoft.com/office/drawing/2014/main" id="{D4D80B95-2EE9-43E7-93A1-1BDD0D1C91A4}"/>
                  </a:ext>
                </a:extLst>
              </p:cNvPr>
              <p:cNvSpPr/>
              <p:nvPr/>
            </p:nvSpPr>
            <p:spPr>
              <a:xfrm>
                <a:off x="7973004"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303" name="Freeform: Shape 2302">
                <a:extLst>
                  <a:ext uri="{FF2B5EF4-FFF2-40B4-BE49-F238E27FC236}">
                    <a16:creationId xmlns:a16="http://schemas.microsoft.com/office/drawing/2014/main" id="{4F987716-AED0-4742-9C21-C0D00AD2BABA}"/>
                  </a:ext>
                </a:extLst>
              </p:cNvPr>
              <p:cNvSpPr/>
              <p:nvPr/>
            </p:nvSpPr>
            <p:spPr>
              <a:xfrm>
                <a:off x="7918009"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04" name="Freeform: Shape 2303">
                <a:extLst>
                  <a:ext uri="{FF2B5EF4-FFF2-40B4-BE49-F238E27FC236}">
                    <a16:creationId xmlns:a16="http://schemas.microsoft.com/office/drawing/2014/main" id="{9171A8F6-B3CE-49F8-A89A-0CF599C72EFF}"/>
                  </a:ext>
                </a:extLst>
              </p:cNvPr>
              <p:cNvSpPr/>
              <p:nvPr/>
            </p:nvSpPr>
            <p:spPr>
              <a:xfrm>
                <a:off x="789971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05" name="Freeform: Shape 2304">
                <a:extLst>
                  <a:ext uri="{FF2B5EF4-FFF2-40B4-BE49-F238E27FC236}">
                    <a16:creationId xmlns:a16="http://schemas.microsoft.com/office/drawing/2014/main" id="{48DE1000-996F-4AAE-8635-51F73115DE78}"/>
                  </a:ext>
                </a:extLst>
              </p:cNvPr>
              <p:cNvSpPr/>
              <p:nvPr/>
            </p:nvSpPr>
            <p:spPr>
              <a:xfrm>
                <a:off x="7936303" y="353320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306" name="Freeform: Shape 2305">
                <a:extLst>
                  <a:ext uri="{FF2B5EF4-FFF2-40B4-BE49-F238E27FC236}">
                    <a16:creationId xmlns:a16="http://schemas.microsoft.com/office/drawing/2014/main" id="{2946CFDB-7C8D-434E-A9C9-0189F7F84555}"/>
                  </a:ext>
                </a:extLst>
              </p:cNvPr>
              <p:cNvSpPr/>
              <p:nvPr/>
            </p:nvSpPr>
            <p:spPr>
              <a:xfrm>
                <a:off x="791800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07" name="Freeform: Shape 2306">
                <a:extLst>
                  <a:ext uri="{FF2B5EF4-FFF2-40B4-BE49-F238E27FC236}">
                    <a16:creationId xmlns:a16="http://schemas.microsoft.com/office/drawing/2014/main" id="{23CA9D6C-D14D-4DE5-A318-5E260DFCE96C}"/>
                  </a:ext>
                </a:extLst>
              </p:cNvPr>
              <p:cNvSpPr/>
              <p:nvPr/>
            </p:nvSpPr>
            <p:spPr>
              <a:xfrm>
                <a:off x="7954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08" name="Freeform: Shape 2307">
                <a:extLst>
                  <a:ext uri="{FF2B5EF4-FFF2-40B4-BE49-F238E27FC236}">
                    <a16:creationId xmlns:a16="http://schemas.microsoft.com/office/drawing/2014/main" id="{C8474ECF-2076-4F9C-9DBE-F0CFE656540D}"/>
                  </a:ext>
                </a:extLst>
              </p:cNvPr>
              <p:cNvSpPr/>
              <p:nvPr/>
            </p:nvSpPr>
            <p:spPr>
              <a:xfrm>
                <a:off x="7899716"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09" name="Freeform: Shape 2308">
                <a:extLst>
                  <a:ext uri="{FF2B5EF4-FFF2-40B4-BE49-F238E27FC236}">
                    <a16:creationId xmlns:a16="http://schemas.microsoft.com/office/drawing/2014/main" id="{728D5832-F1D2-4D41-9427-024DAF598114}"/>
                  </a:ext>
                </a:extLst>
              </p:cNvPr>
              <p:cNvSpPr/>
              <p:nvPr/>
            </p:nvSpPr>
            <p:spPr>
              <a:xfrm>
                <a:off x="7936417"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310" name="Freeform: Shape 2309">
                <a:extLst>
                  <a:ext uri="{FF2B5EF4-FFF2-40B4-BE49-F238E27FC236}">
                    <a16:creationId xmlns:a16="http://schemas.microsoft.com/office/drawing/2014/main" id="{06739FE7-981B-489F-A931-55BAE643BACF}"/>
                  </a:ext>
                </a:extLst>
              </p:cNvPr>
              <p:cNvSpPr/>
              <p:nvPr/>
            </p:nvSpPr>
            <p:spPr>
              <a:xfrm>
                <a:off x="7881308"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311" name="Freeform: Shape 2310">
                <a:extLst>
                  <a:ext uri="{FF2B5EF4-FFF2-40B4-BE49-F238E27FC236}">
                    <a16:creationId xmlns:a16="http://schemas.microsoft.com/office/drawing/2014/main" id="{6F33A6D9-F7CC-4581-98AB-43CFC4C8EABD}"/>
                  </a:ext>
                </a:extLst>
              </p:cNvPr>
              <p:cNvSpPr/>
              <p:nvPr/>
            </p:nvSpPr>
            <p:spPr>
              <a:xfrm>
                <a:off x="7825405" y="3533257"/>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312" name="Freeform: Shape 2311">
                <a:extLst>
                  <a:ext uri="{FF2B5EF4-FFF2-40B4-BE49-F238E27FC236}">
                    <a16:creationId xmlns:a16="http://schemas.microsoft.com/office/drawing/2014/main" id="{4E5051F1-D6FF-4116-BAEE-844EF25C6CB3}"/>
                  </a:ext>
                </a:extLst>
              </p:cNvPr>
              <p:cNvSpPr/>
              <p:nvPr/>
            </p:nvSpPr>
            <p:spPr>
              <a:xfrm>
                <a:off x="786301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13" name="Freeform: Shape 2312">
                <a:extLst>
                  <a:ext uri="{FF2B5EF4-FFF2-40B4-BE49-F238E27FC236}">
                    <a16:creationId xmlns:a16="http://schemas.microsoft.com/office/drawing/2014/main" id="{908FD704-FE60-452A-9EE2-5CA346D50E10}"/>
                  </a:ext>
                </a:extLst>
              </p:cNvPr>
              <p:cNvSpPr/>
              <p:nvPr/>
            </p:nvSpPr>
            <p:spPr>
              <a:xfrm>
                <a:off x="7844721"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14" name="Freeform: Shape 2313">
                <a:extLst>
                  <a:ext uri="{FF2B5EF4-FFF2-40B4-BE49-F238E27FC236}">
                    <a16:creationId xmlns:a16="http://schemas.microsoft.com/office/drawing/2014/main" id="{22812DA7-3C7F-4BAA-B571-CA139F40BA48}"/>
                  </a:ext>
                </a:extLst>
              </p:cNvPr>
              <p:cNvSpPr/>
              <p:nvPr/>
            </p:nvSpPr>
            <p:spPr>
              <a:xfrm>
                <a:off x="7881308" y="3570359"/>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315" name="Freeform: Shape 2314">
                <a:extLst>
                  <a:ext uri="{FF2B5EF4-FFF2-40B4-BE49-F238E27FC236}">
                    <a16:creationId xmlns:a16="http://schemas.microsoft.com/office/drawing/2014/main" id="{1E19AD14-A01E-40A8-8E69-7AEBB7734427}"/>
                  </a:ext>
                </a:extLst>
              </p:cNvPr>
              <p:cNvSpPr/>
              <p:nvPr/>
            </p:nvSpPr>
            <p:spPr>
              <a:xfrm>
                <a:off x="782642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16" name="Freeform: Shape 2315">
                <a:extLst>
                  <a:ext uri="{FF2B5EF4-FFF2-40B4-BE49-F238E27FC236}">
                    <a16:creationId xmlns:a16="http://schemas.microsoft.com/office/drawing/2014/main" id="{2BCF35A6-5E27-4E8D-BEDE-2F07A6AF8A3E}"/>
                  </a:ext>
                </a:extLst>
              </p:cNvPr>
              <p:cNvSpPr/>
              <p:nvPr/>
            </p:nvSpPr>
            <p:spPr>
              <a:xfrm>
                <a:off x="7863014"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17" name="Freeform: Shape 2316">
                <a:extLst>
                  <a:ext uri="{FF2B5EF4-FFF2-40B4-BE49-F238E27FC236}">
                    <a16:creationId xmlns:a16="http://schemas.microsoft.com/office/drawing/2014/main" id="{E44AE6F1-4AE2-4A36-AD24-C6EB42B34E9A}"/>
                  </a:ext>
                </a:extLst>
              </p:cNvPr>
              <p:cNvSpPr/>
              <p:nvPr/>
            </p:nvSpPr>
            <p:spPr>
              <a:xfrm>
                <a:off x="778972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18" name="Freeform: Shape 2317">
                <a:extLst>
                  <a:ext uri="{FF2B5EF4-FFF2-40B4-BE49-F238E27FC236}">
                    <a16:creationId xmlns:a16="http://schemas.microsoft.com/office/drawing/2014/main" id="{84A37E48-C0F1-4EF7-AC53-65438DF18686}"/>
                  </a:ext>
                </a:extLst>
              </p:cNvPr>
              <p:cNvSpPr/>
              <p:nvPr/>
            </p:nvSpPr>
            <p:spPr>
              <a:xfrm>
                <a:off x="7771432"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19" name="Freeform: Shape 2318">
                <a:extLst>
                  <a:ext uri="{FF2B5EF4-FFF2-40B4-BE49-F238E27FC236}">
                    <a16:creationId xmlns:a16="http://schemas.microsoft.com/office/drawing/2014/main" id="{92204B22-1B42-4DDB-996B-96394A9F0AB5}"/>
                  </a:ext>
                </a:extLst>
              </p:cNvPr>
              <p:cNvSpPr/>
              <p:nvPr/>
            </p:nvSpPr>
            <p:spPr>
              <a:xfrm>
                <a:off x="7808133"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20" name="Freeform: Shape 2319">
                <a:extLst>
                  <a:ext uri="{FF2B5EF4-FFF2-40B4-BE49-F238E27FC236}">
                    <a16:creationId xmlns:a16="http://schemas.microsoft.com/office/drawing/2014/main" id="{E4A11739-250A-4BB6-9E74-5FA2F6AF1ED4}"/>
                  </a:ext>
                </a:extLst>
              </p:cNvPr>
              <p:cNvSpPr/>
              <p:nvPr/>
            </p:nvSpPr>
            <p:spPr>
              <a:xfrm>
                <a:off x="775313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1" name="Freeform: Shape 2320">
                <a:extLst>
                  <a:ext uri="{FF2B5EF4-FFF2-40B4-BE49-F238E27FC236}">
                    <a16:creationId xmlns:a16="http://schemas.microsoft.com/office/drawing/2014/main" id="{E5E12B1A-9832-42F2-8669-FC6DE0502B57}"/>
                  </a:ext>
                </a:extLst>
              </p:cNvPr>
              <p:cNvSpPr/>
              <p:nvPr/>
            </p:nvSpPr>
            <p:spPr>
              <a:xfrm>
                <a:off x="7789612"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2" name="Freeform: Shape 2321">
                <a:extLst>
                  <a:ext uri="{FF2B5EF4-FFF2-40B4-BE49-F238E27FC236}">
                    <a16:creationId xmlns:a16="http://schemas.microsoft.com/office/drawing/2014/main" id="{A905E6A0-A5F7-401F-BD26-E6B7403A3BA4}"/>
                  </a:ext>
                </a:extLst>
              </p:cNvPr>
              <p:cNvSpPr/>
              <p:nvPr/>
            </p:nvSpPr>
            <p:spPr>
              <a:xfrm>
                <a:off x="777143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23" name="Freeform: Shape 2322">
                <a:extLst>
                  <a:ext uri="{FF2B5EF4-FFF2-40B4-BE49-F238E27FC236}">
                    <a16:creationId xmlns:a16="http://schemas.microsoft.com/office/drawing/2014/main" id="{DD167BDD-29DB-4590-AAC0-E90D8D35DB01}"/>
                  </a:ext>
                </a:extLst>
              </p:cNvPr>
              <p:cNvSpPr/>
              <p:nvPr/>
            </p:nvSpPr>
            <p:spPr>
              <a:xfrm>
                <a:off x="7698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4" name="Freeform: Shape 2323">
                <a:extLst>
                  <a:ext uri="{FF2B5EF4-FFF2-40B4-BE49-F238E27FC236}">
                    <a16:creationId xmlns:a16="http://schemas.microsoft.com/office/drawing/2014/main" id="{41B52D99-7E5E-4B96-8ECD-258682899466}"/>
                  </a:ext>
                </a:extLst>
              </p:cNvPr>
              <p:cNvSpPr/>
              <p:nvPr/>
            </p:nvSpPr>
            <p:spPr>
              <a:xfrm>
                <a:off x="7734731" y="3570359"/>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325" name="Freeform: Shape 2324">
                <a:extLst>
                  <a:ext uri="{FF2B5EF4-FFF2-40B4-BE49-F238E27FC236}">
                    <a16:creationId xmlns:a16="http://schemas.microsoft.com/office/drawing/2014/main" id="{F5D5129C-7718-4743-9292-EF41E9CDD0BF}"/>
                  </a:ext>
                </a:extLst>
              </p:cNvPr>
              <p:cNvSpPr/>
              <p:nvPr/>
            </p:nvSpPr>
            <p:spPr>
              <a:xfrm>
                <a:off x="7679849"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6" name="Freeform: Shape 2325">
                <a:extLst>
                  <a:ext uri="{FF2B5EF4-FFF2-40B4-BE49-F238E27FC236}">
                    <a16:creationId xmlns:a16="http://schemas.microsoft.com/office/drawing/2014/main" id="{2CA2B02D-89BD-496F-8F20-D6112079D2FF}"/>
                  </a:ext>
                </a:extLst>
              </p:cNvPr>
              <p:cNvSpPr/>
              <p:nvPr/>
            </p:nvSpPr>
            <p:spPr>
              <a:xfrm>
                <a:off x="771643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7" name="Freeform: Shape 2326">
                <a:extLst>
                  <a:ext uri="{FF2B5EF4-FFF2-40B4-BE49-F238E27FC236}">
                    <a16:creationId xmlns:a16="http://schemas.microsoft.com/office/drawing/2014/main" id="{343E6600-49BB-4206-AD74-E68953933A6D}"/>
                  </a:ext>
                </a:extLst>
              </p:cNvPr>
              <p:cNvSpPr/>
              <p:nvPr/>
            </p:nvSpPr>
            <p:spPr>
              <a:xfrm>
                <a:off x="7698711" y="364364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8" name="Freeform: Shape 2327">
                <a:extLst>
                  <a:ext uri="{FF2B5EF4-FFF2-40B4-BE49-F238E27FC236}">
                    <a16:creationId xmlns:a16="http://schemas.microsoft.com/office/drawing/2014/main" id="{506E96BA-B74F-43F9-ACEF-D8F48B4AA218}"/>
                  </a:ext>
                </a:extLst>
              </p:cNvPr>
              <p:cNvSpPr/>
              <p:nvPr/>
            </p:nvSpPr>
            <p:spPr>
              <a:xfrm>
                <a:off x="7734731" y="3643648"/>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329" name="Freeform: Shape 2328">
                <a:extLst>
                  <a:ext uri="{FF2B5EF4-FFF2-40B4-BE49-F238E27FC236}">
                    <a16:creationId xmlns:a16="http://schemas.microsoft.com/office/drawing/2014/main" id="{9EB19CB7-ECE3-4FA5-B1EE-14C3D1D38976}"/>
                  </a:ext>
                </a:extLst>
              </p:cNvPr>
              <p:cNvSpPr/>
              <p:nvPr/>
            </p:nvSpPr>
            <p:spPr>
              <a:xfrm>
                <a:off x="764314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30" name="Freeform: Shape 2329">
                <a:extLst>
                  <a:ext uri="{FF2B5EF4-FFF2-40B4-BE49-F238E27FC236}">
                    <a16:creationId xmlns:a16="http://schemas.microsoft.com/office/drawing/2014/main" id="{CB5E79DF-78AC-434D-B413-9FBD11540C63}"/>
                  </a:ext>
                </a:extLst>
              </p:cNvPr>
              <p:cNvSpPr/>
              <p:nvPr/>
            </p:nvSpPr>
            <p:spPr>
              <a:xfrm>
                <a:off x="766144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1816" name="Freeform: Shape 1815">
              <a:extLst>
                <a:ext uri="{FF2B5EF4-FFF2-40B4-BE49-F238E27FC236}">
                  <a16:creationId xmlns:a16="http://schemas.microsoft.com/office/drawing/2014/main" id="{32BA61F6-2FCF-4BD7-86B4-093759F1F71D}"/>
                </a:ext>
              </a:extLst>
            </p:cNvPr>
            <p:cNvSpPr/>
            <p:nvPr/>
          </p:nvSpPr>
          <p:spPr>
            <a:xfrm>
              <a:off x="7610761" y="3420097"/>
              <a:ext cx="874597" cy="276500"/>
            </a:xfrm>
            <a:custGeom>
              <a:avLst/>
              <a:gdLst>
                <a:gd fmla="*/ 125746 w 874597" name="connsiteX0"/>
                <a:gd fmla="*/ 276449 h 276500" name="connsiteY0"/>
                <a:gd fmla="*/ 121883 w 874597" name="connsiteX1"/>
                <a:gd fmla="*/ 275540 h 276500" name="connsiteY1"/>
                <a:gd fmla="*/ 4735 w 874597" name="connsiteX2"/>
                <a:gd fmla="*/ 217023 h 276500" name="connsiteY2"/>
                <a:gd fmla="*/ -37 w 874597" name="connsiteX3"/>
                <a:gd fmla="*/ 209183 h 276500" name="connsiteY3"/>
                <a:gd fmla="*/ -37 w 874597" name="connsiteX4"/>
                <a:gd fmla="*/ 202479 h 276500" name="connsiteY4"/>
                <a:gd fmla="*/ 4735 w 874597" name="connsiteX5"/>
                <a:gd fmla="*/ 195093 h 276500" name="connsiteY5"/>
                <a:gd fmla="*/ 288232 w 874597" name="connsiteX6"/>
                <a:gd fmla="*/ 53402 h 276500" name="connsiteY6"/>
                <a:gd fmla="*/ 295958 w 874597" name="connsiteX7"/>
                <a:gd fmla="*/ 53402 h 276500" name="connsiteY7"/>
                <a:gd fmla="*/ 443672 w 874597" name="connsiteX8"/>
                <a:gd fmla="*/ 127486 h 276500" name="connsiteY8"/>
                <a:gd fmla="*/ 696944 w 874597" name="connsiteX9"/>
                <a:gd fmla="*/ 793 h 276500" name="connsiteY9"/>
                <a:gd fmla="*/ 704557 w 874597" name="connsiteX10"/>
                <a:gd fmla="*/ 793 h 276500" name="connsiteY10"/>
                <a:gd fmla="*/ 869769 w 874597" name="connsiteX11"/>
                <a:gd fmla="*/ 82944 h 276500" name="connsiteY11"/>
                <a:gd fmla="*/ 873689 w 874597" name="connsiteX12"/>
                <a:gd fmla="*/ 94341 h 276500" name="connsiteY12"/>
                <a:gd fmla="*/ 868178 w 874597" name="connsiteX13"/>
                <a:gd fmla="*/ 98852 h 276500" name="connsiteY13"/>
                <a:gd fmla="*/ 537641 w 874597" name="connsiteX14"/>
                <a:gd fmla="*/ 189753 h 276500" name="connsiteY14"/>
                <a:gd fmla="*/ 530596 w 874597" name="connsiteX15"/>
                <a:gd fmla="*/ 189753 h 276500" name="connsiteY15"/>
                <a:gd fmla="*/ 477078 w 874597" name="connsiteX16"/>
                <a:gd fmla="*/ 162937 h 276500" name="connsiteY16"/>
                <a:gd fmla="*/ 334023 w 874597" name="connsiteX17"/>
                <a:gd fmla="*/ 233726 h 276500" name="connsiteY17"/>
                <a:gd fmla="*/ 326410 w 874597" name="connsiteX18"/>
                <a:gd fmla="*/ 233726 h 276500" name="connsiteY18"/>
                <a:gd fmla="*/ 269597 w 874597" name="connsiteX19"/>
                <a:gd fmla="*/ 205319 h 276500" name="connsiteY19"/>
                <a:gd fmla="*/ 129610 w 874597" name="connsiteX20"/>
                <a:gd fmla="*/ 275313 h 276500" name="connsiteY20"/>
                <a:gd fmla="*/ 125746 w 874597" name="connsiteX21"/>
                <a:gd fmla="*/ 276449 h 276500" name="connsiteY21"/>
                <a:gd fmla="*/ 21097 w 874597" name="connsiteX22"/>
                <a:gd fmla="*/ 206115 h 276500" name="connsiteY22"/>
                <a:gd fmla="*/ 125746 w 874597" name="connsiteX23"/>
                <a:gd fmla="*/ 258383 h 276500" name="connsiteY23"/>
                <a:gd fmla="*/ 265620 w 874597" name="connsiteX24"/>
                <a:gd fmla="*/ 188276 h 276500" name="connsiteY24"/>
                <a:gd fmla="*/ 273233 w 874597" name="connsiteX25"/>
                <a:gd fmla="*/ 188276 h 276500" name="connsiteY25"/>
                <a:gd fmla="*/ 330046 w 874597" name="connsiteX26"/>
                <a:gd fmla="*/ 216682 h 276500" name="connsiteY26"/>
                <a:gd fmla="*/ 472760 w 874597" name="connsiteX27"/>
                <a:gd fmla="*/ 145439 h 276500" name="connsiteY27"/>
                <a:gd fmla="*/ 480373 w 874597" name="connsiteX28"/>
                <a:gd fmla="*/ 145439 h 276500" name="connsiteY28"/>
                <a:gd fmla="*/ 534573 w 874597" name="connsiteX29"/>
                <a:gd fmla="*/ 172709 h 276500" name="connsiteY29"/>
                <a:gd fmla="*/ 841363 w 874597" name="connsiteX30"/>
                <a:gd fmla="*/ 88171 h 276500" name="connsiteY30"/>
                <a:gd fmla="*/ 701148 w 874597" name="connsiteX31"/>
                <a:gd fmla="*/ 17837 h 276500" name="connsiteY31"/>
                <a:gd fmla="*/ 447990 w 874597" name="connsiteX32"/>
                <a:gd fmla="*/ 144416 h 276500" name="connsiteY32"/>
                <a:gd fmla="*/ 440377 w 874597" name="connsiteX33"/>
                <a:gd fmla="*/ 144416 h 276500" name="connsiteY33"/>
                <a:gd fmla="*/ 292663 w 874597" name="connsiteX34"/>
                <a:gd fmla="*/ 70332 h 276500"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276500" w="874597">
                  <a:moveTo>
                    <a:pt x="125746" y="276449"/>
                  </a:moveTo>
                  <a:cubicBezTo>
                    <a:pt x="124406" y="276426"/>
                    <a:pt x="123088" y="276120"/>
                    <a:pt x="121883" y="275540"/>
                  </a:cubicBezTo>
                  <a:lnTo>
                    <a:pt x="4735" y="217023"/>
                  </a:lnTo>
                  <a:cubicBezTo>
                    <a:pt x="1735" y="215580"/>
                    <a:pt x="-140" y="212512"/>
                    <a:pt x="-37" y="209183"/>
                  </a:cubicBezTo>
                  <a:lnTo>
                    <a:pt x="-37" y="202479"/>
                  </a:lnTo>
                  <a:cubicBezTo>
                    <a:pt x="65" y="199320"/>
                    <a:pt x="1894" y="196479"/>
                    <a:pt x="4735" y="195093"/>
                  </a:cubicBezTo>
                  <a:lnTo>
                    <a:pt x="288232" y="53402"/>
                  </a:lnTo>
                  <a:cubicBezTo>
                    <a:pt x="290652" y="52151"/>
                    <a:pt x="293538" y="52151"/>
                    <a:pt x="295958" y="53402"/>
                  </a:cubicBezTo>
                  <a:lnTo>
                    <a:pt x="443672" y="127486"/>
                  </a:lnTo>
                  <a:lnTo>
                    <a:pt x="696944" y="793"/>
                  </a:lnTo>
                  <a:cubicBezTo>
                    <a:pt x="699353" y="-332"/>
                    <a:pt x="702148" y="-332"/>
                    <a:pt x="704557" y="793"/>
                  </a:cubicBezTo>
                  <a:lnTo>
                    <a:pt x="869769" y="82944"/>
                  </a:lnTo>
                  <a:cubicBezTo>
                    <a:pt x="873996" y="85012"/>
                    <a:pt x="875758" y="90114"/>
                    <a:pt x="873689" y="94341"/>
                  </a:cubicBezTo>
                  <a:cubicBezTo>
                    <a:pt x="872599" y="96579"/>
                    <a:pt x="870587" y="98227"/>
                    <a:pt x="868178" y="98852"/>
                  </a:cubicBezTo>
                  <a:lnTo>
                    <a:pt x="537641" y="189753"/>
                  </a:lnTo>
                  <a:cubicBezTo>
                    <a:pt x="535402" y="190764"/>
                    <a:pt x="532834" y="190764"/>
                    <a:pt x="530596" y="189753"/>
                  </a:cubicBezTo>
                  <a:lnTo>
                    <a:pt x="477078" y="162937"/>
                  </a:lnTo>
                  <a:lnTo>
                    <a:pt x="334023" y="233726"/>
                  </a:lnTo>
                  <a:cubicBezTo>
                    <a:pt x="331637" y="234976"/>
                    <a:pt x="328796" y="234976"/>
                    <a:pt x="326410" y="233726"/>
                  </a:cubicBezTo>
                  <a:lnTo>
                    <a:pt x="269597" y="205319"/>
                  </a:lnTo>
                  <a:lnTo>
                    <a:pt x="129610" y="275313"/>
                  </a:lnTo>
                  <a:cubicBezTo>
                    <a:pt x="128428" y="275995"/>
                    <a:pt x="127110" y="276381"/>
                    <a:pt x="125746" y="276449"/>
                  </a:cubicBezTo>
                  <a:close/>
                  <a:moveTo>
                    <a:pt x="21097" y="206115"/>
                  </a:moveTo>
                  <a:lnTo>
                    <a:pt x="125746" y="258383"/>
                  </a:lnTo>
                  <a:lnTo>
                    <a:pt x="265620" y="188276"/>
                  </a:lnTo>
                  <a:cubicBezTo>
                    <a:pt x="268006" y="187026"/>
                    <a:pt x="270847" y="187026"/>
                    <a:pt x="273233" y="188276"/>
                  </a:cubicBezTo>
                  <a:lnTo>
                    <a:pt x="330046" y="216682"/>
                  </a:lnTo>
                  <a:lnTo>
                    <a:pt x="472760" y="145439"/>
                  </a:lnTo>
                  <a:cubicBezTo>
                    <a:pt x="475169" y="144314"/>
                    <a:pt x="477964" y="144314"/>
                    <a:pt x="480373" y="145439"/>
                  </a:cubicBezTo>
                  <a:lnTo>
                    <a:pt x="534573" y="172709"/>
                  </a:lnTo>
                  <a:lnTo>
                    <a:pt x="841363" y="88171"/>
                  </a:lnTo>
                  <a:lnTo>
                    <a:pt x="701148" y="17837"/>
                  </a:lnTo>
                  <a:lnTo>
                    <a:pt x="447990" y="144416"/>
                  </a:lnTo>
                  <a:cubicBezTo>
                    <a:pt x="445604" y="145666"/>
                    <a:pt x="442763" y="145666"/>
                    <a:pt x="440377" y="144416"/>
                  </a:cubicBezTo>
                  <a:lnTo>
                    <a:pt x="292663" y="70332"/>
                  </a:lnTo>
                  <a:close/>
                </a:path>
              </a:pathLst>
            </a:custGeom>
            <a:solidFill>
              <a:srgbClr val="271C57"/>
            </a:solidFill>
            <a:ln cap="flat" w="11362">
              <a:noFill/>
              <a:prstDash val="solid"/>
              <a:miter/>
            </a:ln>
          </p:spPr>
          <p:txBody>
            <a:bodyPr anchor="ctr" rtlCol="0"/>
            <a:lstStyle/>
            <a:p>
              <a:endParaRPr dirty="0" lang="en-US"/>
            </a:p>
          </p:txBody>
        </p:sp>
        <p:grpSp>
          <p:nvGrpSpPr>
            <p:cNvPr id="1817" name="Graphic 3">
              <a:extLst>
                <a:ext uri="{FF2B5EF4-FFF2-40B4-BE49-F238E27FC236}">
                  <a16:creationId xmlns:a16="http://schemas.microsoft.com/office/drawing/2014/main" id="{2F6B3E6F-2536-4119-886B-AE3EAF404C41}"/>
                </a:ext>
              </a:extLst>
            </p:cNvPr>
            <p:cNvGrpSpPr/>
            <p:nvPr/>
          </p:nvGrpSpPr>
          <p:grpSpPr>
            <a:xfrm>
              <a:off x="8220368" y="3839994"/>
              <a:ext cx="183392" cy="73516"/>
              <a:chOff x="8220368" y="3839994"/>
              <a:chExt cx="183392" cy="73516"/>
            </a:xfrm>
            <a:solidFill>
              <a:srgbClr val="271C57"/>
            </a:solidFill>
          </p:grpSpPr>
          <p:sp>
            <p:nvSpPr>
              <p:cNvPr id="2269" name="Freeform: Shape 2268">
                <a:extLst>
                  <a:ext uri="{FF2B5EF4-FFF2-40B4-BE49-F238E27FC236}">
                    <a16:creationId xmlns:a16="http://schemas.microsoft.com/office/drawing/2014/main" id="{B279297D-2F62-4D12-ABEB-51C0C2A83E56}"/>
                  </a:ext>
                </a:extLst>
              </p:cNvPr>
              <p:cNvSpPr/>
              <p:nvPr/>
            </p:nvSpPr>
            <p:spPr>
              <a:xfrm>
                <a:off x="8302860" y="38399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270" name="Freeform: Shape 2269">
                <a:extLst>
                  <a:ext uri="{FF2B5EF4-FFF2-40B4-BE49-F238E27FC236}">
                    <a16:creationId xmlns:a16="http://schemas.microsoft.com/office/drawing/2014/main" id="{2AF320F1-919C-4832-A9C0-1FEFEBE0384B}"/>
                  </a:ext>
                </a:extLst>
              </p:cNvPr>
              <p:cNvSpPr/>
              <p:nvPr/>
            </p:nvSpPr>
            <p:spPr>
              <a:xfrm>
                <a:off x="8356720" y="384004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271" name="Freeform: Shape 2270">
                <a:extLst>
                  <a:ext uri="{FF2B5EF4-FFF2-40B4-BE49-F238E27FC236}">
                    <a16:creationId xmlns:a16="http://schemas.microsoft.com/office/drawing/2014/main" id="{F25408DB-F664-41EF-A87B-4CAE39C76282}"/>
                  </a:ext>
                </a:extLst>
              </p:cNvPr>
              <p:cNvSpPr/>
              <p:nvPr/>
            </p:nvSpPr>
            <p:spPr>
              <a:xfrm>
                <a:off x="8330358" y="3895102"/>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72" name="Freeform: Shape 2271">
                <a:extLst>
                  <a:ext uri="{FF2B5EF4-FFF2-40B4-BE49-F238E27FC236}">
                    <a16:creationId xmlns:a16="http://schemas.microsoft.com/office/drawing/2014/main" id="{29EEE878-5AE9-4DCA-9107-4553DADE84BE}"/>
                  </a:ext>
                </a:extLst>
              </p:cNvPr>
              <p:cNvSpPr/>
              <p:nvPr/>
            </p:nvSpPr>
            <p:spPr>
              <a:xfrm>
                <a:off x="838535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73" name="Freeform: Shape 2272">
                <a:extLst>
                  <a:ext uri="{FF2B5EF4-FFF2-40B4-BE49-F238E27FC236}">
                    <a16:creationId xmlns:a16="http://schemas.microsoft.com/office/drawing/2014/main" id="{C5A4AF2B-B67C-4199-8601-D12BD5933E7F}"/>
                  </a:ext>
                </a:extLst>
              </p:cNvPr>
              <p:cNvSpPr/>
              <p:nvPr/>
            </p:nvSpPr>
            <p:spPr>
              <a:xfrm>
                <a:off x="8220368" y="389510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74" name="Freeform: Shape 2273">
                <a:extLst>
                  <a:ext uri="{FF2B5EF4-FFF2-40B4-BE49-F238E27FC236}">
                    <a16:creationId xmlns:a16="http://schemas.microsoft.com/office/drawing/2014/main" id="{F1E73883-DABA-4105-AC61-6472D459A218}"/>
                  </a:ext>
                </a:extLst>
              </p:cNvPr>
              <p:cNvSpPr/>
              <p:nvPr/>
            </p:nvSpPr>
            <p:spPr>
              <a:xfrm>
                <a:off x="827536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1818" name="Freeform: Shape 1817">
              <a:extLst>
                <a:ext uri="{FF2B5EF4-FFF2-40B4-BE49-F238E27FC236}">
                  <a16:creationId xmlns:a16="http://schemas.microsoft.com/office/drawing/2014/main" id="{01EDF7D0-A450-47D2-8DB2-43167553037B}"/>
                </a:ext>
              </a:extLst>
            </p:cNvPr>
            <p:cNvSpPr/>
            <p:nvPr/>
          </p:nvSpPr>
          <p:spPr>
            <a:xfrm>
              <a:off x="8177606" y="3806767"/>
              <a:ext cx="288548" cy="156459"/>
            </a:xfrm>
            <a:custGeom>
              <a:avLst/>
              <a:gdLst>
                <a:gd fmla="*/ 127827 w 288548" name="connsiteX0"/>
                <a:gd fmla="*/ 156233 h 156459" name="connsiteY0"/>
                <a:gd fmla="*/ 124077 w 288548" name="connsiteX1"/>
                <a:gd fmla="*/ 155438 h 156459" name="connsiteY1"/>
                <a:gd fmla="*/ 4770 w 288548" name="connsiteX2"/>
                <a:gd fmla="*/ 95670 h 156459" name="connsiteY2"/>
                <a:gd fmla="*/ 816 w 288548" name="connsiteX3"/>
                <a:gd fmla="*/ 84285 h 156459" name="connsiteY3"/>
                <a:gd fmla="*/ 4770 w 288548" name="connsiteX4"/>
                <a:gd fmla="*/ 80331 h 156459" name="connsiteY4"/>
                <a:gd fmla="*/ 96580 w 288548" name="connsiteX5"/>
                <a:gd fmla="*/ 34880 h 156459" name="connsiteY5"/>
                <a:gd fmla="*/ 96580 w 288548" name="connsiteX6"/>
                <a:gd fmla="*/ 31926 h 156459" name="connsiteY6"/>
                <a:gd fmla="*/ 101352 w 288548" name="connsiteX7"/>
                <a:gd fmla="*/ 24313 h 156459" name="connsiteY7"/>
                <a:gd fmla="*/ 148280 w 288548" name="connsiteX8"/>
                <a:gd fmla="*/ 793 h 156459" name="connsiteY8"/>
                <a:gd fmla="*/ 155893 w 288548" name="connsiteX9"/>
                <a:gd fmla="*/ 793 h 156459" name="connsiteY9"/>
                <a:gd fmla="*/ 283835 w 288548" name="connsiteX10"/>
                <a:gd fmla="*/ 64764 h 156459" name="connsiteY10"/>
                <a:gd fmla="*/ 287540 w 288548" name="connsiteX11"/>
                <a:gd fmla="*/ 76399 h 156459" name="connsiteY11"/>
                <a:gd fmla="*/ 283835 w 288548" name="connsiteX12"/>
                <a:gd fmla="*/ 80104 h 156459" name="connsiteY12"/>
                <a:gd fmla="*/ 132258 w 288548" name="connsiteX13"/>
                <a:gd fmla="*/ 156006 h 156459" name="connsiteY13"/>
                <a:gd fmla="*/ 127827 w 288548" name="connsiteX14"/>
                <a:gd fmla="*/ 156233 h 156459" name="connsiteY14"/>
                <a:gd fmla="*/ 27609 w 288548" name="connsiteX15"/>
                <a:gd fmla="*/ 88057 h 156459" name="connsiteY15"/>
                <a:gd fmla="*/ 127827 w 288548" name="connsiteX16"/>
                <a:gd fmla="*/ 138280 h 156459" name="connsiteY16"/>
                <a:gd fmla="*/ 260315 w 288548" name="connsiteX17"/>
                <a:gd fmla="*/ 71923 h 156459" name="connsiteY17"/>
                <a:gd fmla="*/ 151461 w 288548" name="connsiteX18"/>
                <a:gd fmla="*/ 17496 h 156459" name="connsiteY18"/>
                <a:gd fmla="*/ 121123 w 288548" name="connsiteX19"/>
                <a:gd fmla="*/ 32608 h 156459" name="connsiteY19"/>
                <a:gd fmla="*/ 121691 w 288548" name="connsiteX20"/>
                <a:gd fmla="*/ 35562 h 156459" name="connsiteY20"/>
                <a:gd fmla="*/ 116919 w 288548" name="connsiteX21"/>
                <a:gd fmla="*/ 43175 h 15645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6459" w="288548">
                  <a:moveTo>
                    <a:pt x="127827" y="156233"/>
                  </a:moveTo>
                  <a:cubicBezTo>
                    <a:pt x="126532" y="156256"/>
                    <a:pt x="125248" y="155983"/>
                    <a:pt x="124077" y="155438"/>
                  </a:cubicBezTo>
                  <a:lnTo>
                    <a:pt x="4770" y="95670"/>
                  </a:lnTo>
                  <a:cubicBezTo>
                    <a:pt x="532" y="93614"/>
                    <a:pt x="-1241" y="88523"/>
                    <a:pt x="816" y="84285"/>
                  </a:cubicBezTo>
                  <a:cubicBezTo>
                    <a:pt x="1645" y="82558"/>
                    <a:pt x="3043" y="81172"/>
                    <a:pt x="4770" y="80331"/>
                  </a:cubicBezTo>
                  <a:lnTo>
                    <a:pt x="96580" y="34880"/>
                  </a:lnTo>
                  <a:cubicBezTo>
                    <a:pt x="96409" y="33903"/>
                    <a:pt x="96409" y="32903"/>
                    <a:pt x="96580" y="31926"/>
                  </a:cubicBezTo>
                  <a:cubicBezTo>
                    <a:pt x="96568" y="28677"/>
                    <a:pt x="98421" y="25722"/>
                    <a:pt x="101352" y="24313"/>
                  </a:cubicBezTo>
                  <a:lnTo>
                    <a:pt x="148280" y="793"/>
                  </a:lnTo>
                  <a:cubicBezTo>
                    <a:pt x="150688" y="-332"/>
                    <a:pt x="153484" y="-332"/>
                    <a:pt x="155893" y="793"/>
                  </a:cubicBezTo>
                  <a:lnTo>
                    <a:pt x="283835" y="64764"/>
                  </a:lnTo>
                  <a:cubicBezTo>
                    <a:pt x="288074" y="66957"/>
                    <a:pt x="289732" y="72161"/>
                    <a:pt x="287540" y="76399"/>
                  </a:cubicBezTo>
                  <a:cubicBezTo>
                    <a:pt x="286710" y="77990"/>
                    <a:pt x="285426" y="79285"/>
                    <a:pt x="283835" y="80104"/>
                  </a:cubicBezTo>
                  <a:lnTo>
                    <a:pt x="132258" y="156006"/>
                  </a:lnTo>
                  <a:cubicBezTo>
                    <a:pt x="130827" y="156449"/>
                    <a:pt x="129304" y="156528"/>
                    <a:pt x="127827" y="156233"/>
                  </a:cubicBezTo>
                  <a:close/>
                  <a:moveTo>
                    <a:pt x="27609" y="88057"/>
                  </a:moveTo>
                  <a:lnTo>
                    <a:pt x="127827" y="138280"/>
                  </a:lnTo>
                  <a:lnTo>
                    <a:pt x="260315" y="71923"/>
                  </a:lnTo>
                  <a:lnTo>
                    <a:pt x="151461" y="17496"/>
                  </a:lnTo>
                  <a:lnTo>
                    <a:pt x="121123" y="32608"/>
                  </a:lnTo>
                  <a:cubicBezTo>
                    <a:pt x="121487" y="33551"/>
                    <a:pt x="121680" y="34551"/>
                    <a:pt x="121691" y="35562"/>
                  </a:cubicBezTo>
                  <a:cubicBezTo>
                    <a:pt x="121702" y="38812"/>
                    <a:pt x="119850" y="41766"/>
                    <a:pt x="116919" y="43175"/>
                  </a:cubicBezTo>
                  <a:close/>
                </a:path>
              </a:pathLst>
            </a:custGeom>
            <a:solidFill>
              <a:srgbClr val="271C57"/>
            </a:solidFill>
            <a:ln cap="flat" w="11362">
              <a:noFill/>
              <a:prstDash val="solid"/>
              <a:miter/>
            </a:ln>
          </p:spPr>
          <p:txBody>
            <a:bodyPr anchor="ctr" rtlCol="0"/>
            <a:lstStyle/>
            <a:p>
              <a:endParaRPr dirty="0" lang="en-US"/>
            </a:p>
          </p:txBody>
        </p:sp>
        <p:grpSp>
          <p:nvGrpSpPr>
            <p:cNvPr id="1819" name="Graphic 3">
              <a:extLst>
                <a:ext uri="{FF2B5EF4-FFF2-40B4-BE49-F238E27FC236}">
                  <a16:creationId xmlns:a16="http://schemas.microsoft.com/office/drawing/2014/main" id="{8D588CB2-372C-4646-B2B0-F723BFB7A574}"/>
                </a:ext>
              </a:extLst>
            </p:cNvPr>
            <p:cNvGrpSpPr/>
            <p:nvPr/>
          </p:nvGrpSpPr>
          <p:grpSpPr>
            <a:xfrm>
              <a:off x="8106742" y="3900215"/>
              <a:ext cx="165098" cy="164985"/>
              <a:chOff x="8106742" y="3900215"/>
              <a:chExt cx="165098" cy="164985"/>
            </a:xfrm>
            <a:solidFill>
              <a:srgbClr val="271C57"/>
            </a:solidFill>
          </p:grpSpPr>
          <p:sp>
            <p:nvSpPr>
              <p:cNvPr id="2252" name="Freeform: Shape 2251">
                <a:extLst>
                  <a:ext uri="{FF2B5EF4-FFF2-40B4-BE49-F238E27FC236}">
                    <a16:creationId xmlns:a16="http://schemas.microsoft.com/office/drawing/2014/main" id="{2DC2079A-BA93-4D99-9A5D-4D5F7822716F}"/>
                  </a:ext>
                </a:extLst>
              </p:cNvPr>
              <p:cNvSpPr/>
              <p:nvPr/>
            </p:nvSpPr>
            <p:spPr>
              <a:xfrm>
                <a:off x="821673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53" name="Freeform: Shape 2252">
                <a:extLst>
                  <a:ext uri="{FF2B5EF4-FFF2-40B4-BE49-F238E27FC236}">
                    <a16:creationId xmlns:a16="http://schemas.microsoft.com/office/drawing/2014/main" id="{146A096D-8479-43D2-A38F-AB9571DD3EAB}"/>
                  </a:ext>
                </a:extLst>
              </p:cNvPr>
              <p:cNvSpPr/>
              <p:nvPr/>
            </p:nvSpPr>
            <p:spPr>
              <a:xfrm>
                <a:off x="82534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54" name="Freeform: Shape 2253">
                <a:extLst>
                  <a:ext uri="{FF2B5EF4-FFF2-40B4-BE49-F238E27FC236}">
                    <a16:creationId xmlns:a16="http://schemas.microsoft.com/office/drawing/2014/main" id="{FC1D6665-CC03-4A67-8435-C23630620470}"/>
                  </a:ext>
                </a:extLst>
              </p:cNvPr>
              <p:cNvSpPr/>
              <p:nvPr/>
            </p:nvSpPr>
            <p:spPr>
              <a:xfrm>
                <a:off x="823502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55" name="Freeform: Shape 2254">
                <a:extLst>
                  <a:ext uri="{FF2B5EF4-FFF2-40B4-BE49-F238E27FC236}">
                    <a16:creationId xmlns:a16="http://schemas.microsoft.com/office/drawing/2014/main" id="{555B2B15-3472-4BA8-B83B-C46BAC0249F0}"/>
                  </a:ext>
                </a:extLst>
              </p:cNvPr>
              <p:cNvSpPr/>
              <p:nvPr/>
            </p:nvSpPr>
            <p:spPr>
              <a:xfrm>
                <a:off x="821673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56" name="Freeform: Shape 2255">
                <a:extLst>
                  <a:ext uri="{FF2B5EF4-FFF2-40B4-BE49-F238E27FC236}">
                    <a16:creationId xmlns:a16="http://schemas.microsoft.com/office/drawing/2014/main" id="{E83671DA-5459-4140-A9AB-5F5E30F2611D}"/>
                  </a:ext>
                </a:extLst>
              </p:cNvPr>
              <p:cNvSpPr/>
              <p:nvPr/>
            </p:nvSpPr>
            <p:spPr>
              <a:xfrm>
                <a:off x="816173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57" name="Freeform: Shape 2256">
                <a:extLst>
                  <a:ext uri="{FF2B5EF4-FFF2-40B4-BE49-F238E27FC236}">
                    <a16:creationId xmlns:a16="http://schemas.microsoft.com/office/drawing/2014/main" id="{0339A2BF-7A05-4B12-8462-762DBC837B4C}"/>
                  </a:ext>
                </a:extLst>
              </p:cNvPr>
              <p:cNvSpPr/>
              <p:nvPr/>
            </p:nvSpPr>
            <p:spPr>
              <a:xfrm>
                <a:off x="8198551" y="390021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58" name="Freeform: Shape 2257">
                <a:extLst>
                  <a:ext uri="{FF2B5EF4-FFF2-40B4-BE49-F238E27FC236}">
                    <a16:creationId xmlns:a16="http://schemas.microsoft.com/office/drawing/2014/main" id="{839AE8F8-0286-4ED7-AC25-E826149757EA}"/>
                  </a:ext>
                </a:extLst>
              </p:cNvPr>
              <p:cNvSpPr/>
              <p:nvPr/>
            </p:nvSpPr>
            <p:spPr>
              <a:xfrm>
                <a:off x="8143443"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59" name="Freeform: Shape 2258">
                <a:extLst>
                  <a:ext uri="{FF2B5EF4-FFF2-40B4-BE49-F238E27FC236}">
                    <a16:creationId xmlns:a16="http://schemas.microsoft.com/office/drawing/2014/main" id="{3DD62B5F-EFFA-437F-ABC6-10660B0A812D}"/>
                  </a:ext>
                </a:extLst>
              </p:cNvPr>
              <p:cNvSpPr/>
              <p:nvPr/>
            </p:nvSpPr>
            <p:spPr>
              <a:xfrm>
                <a:off x="8180031"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60" name="Freeform: Shape 2259">
                <a:extLst>
                  <a:ext uri="{FF2B5EF4-FFF2-40B4-BE49-F238E27FC236}">
                    <a16:creationId xmlns:a16="http://schemas.microsoft.com/office/drawing/2014/main" id="{67D6F355-2DAF-4E83-AED1-9F5DB5650DF6}"/>
                  </a:ext>
                </a:extLst>
              </p:cNvPr>
              <p:cNvSpPr/>
              <p:nvPr/>
            </p:nvSpPr>
            <p:spPr>
              <a:xfrm>
                <a:off x="81617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61" name="Freeform: Shape 2260">
                <a:extLst>
                  <a:ext uri="{FF2B5EF4-FFF2-40B4-BE49-F238E27FC236}">
                    <a16:creationId xmlns:a16="http://schemas.microsoft.com/office/drawing/2014/main" id="{FF4168C9-37FC-4421-BE30-351B67A4A3D9}"/>
                  </a:ext>
                </a:extLst>
              </p:cNvPr>
              <p:cNvSpPr/>
              <p:nvPr/>
            </p:nvSpPr>
            <p:spPr>
              <a:xfrm>
                <a:off x="8198551"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62" name="Freeform: Shape 2261">
                <a:extLst>
                  <a:ext uri="{FF2B5EF4-FFF2-40B4-BE49-F238E27FC236}">
                    <a16:creationId xmlns:a16="http://schemas.microsoft.com/office/drawing/2014/main" id="{8CD0E828-83B7-4ED8-9D44-EF04545F13AD}"/>
                  </a:ext>
                </a:extLst>
              </p:cNvPr>
              <p:cNvSpPr/>
              <p:nvPr/>
            </p:nvSpPr>
            <p:spPr>
              <a:xfrm>
                <a:off x="8143443"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2263" name="Freeform: Shape 2262">
                <a:extLst>
                  <a:ext uri="{FF2B5EF4-FFF2-40B4-BE49-F238E27FC236}">
                    <a16:creationId xmlns:a16="http://schemas.microsoft.com/office/drawing/2014/main" id="{32F1EAEE-6BAB-4D04-9184-786B903556F7}"/>
                  </a:ext>
                </a:extLst>
              </p:cNvPr>
              <p:cNvSpPr/>
              <p:nvPr/>
            </p:nvSpPr>
            <p:spPr>
              <a:xfrm>
                <a:off x="8180031"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2264" name="Freeform: Shape 2263">
                <a:extLst>
                  <a:ext uri="{FF2B5EF4-FFF2-40B4-BE49-F238E27FC236}">
                    <a16:creationId xmlns:a16="http://schemas.microsoft.com/office/drawing/2014/main" id="{C6D569D1-D446-48E3-A46A-46784B307996}"/>
                  </a:ext>
                </a:extLst>
              </p:cNvPr>
              <p:cNvSpPr/>
              <p:nvPr/>
            </p:nvSpPr>
            <p:spPr>
              <a:xfrm>
                <a:off x="816173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2265" name="Freeform: Shape 2264">
                <a:extLst>
                  <a:ext uri="{FF2B5EF4-FFF2-40B4-BE49-F238E27FC236}">
                    <a16:creationId xmlns:a16="http://schemas.microsoft.com/office/drawing/2014/main" id="{3627A534-0C7D-40C2-869E-4631E0A6B778}"/>
                  </a:ext>
                </a:extLst>
              </p:cNvPr>
              <p:cNvSpPr/>
              <p:nvPr/>
            </p:nvSpPr>
            <p:spPr>
              <a:xfrm>
                <a:off x="810674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66" name="Freeform: Shape 2265">
                <a:extLst>
                  <a:ext uri="{FF2B5EF4-FFF2-40B4-BE49-F238E27FC236}">
                    <a16:creationId xmlns:a16="http://schemas.microsoft.com/office/drawing/2014/main" id="{3AA2B4BB-B259-4B55-A7C5-BA3326F10F47}"/>
                  </a:ext>
                </a:extLst>
              </p:cNvPr>
              <p:cNvSpPr/>
              <p:nvPr/>
            </p:nvSpPr>
            <p:spPr>
              <a:xfrm>
                <a:off x="8125035"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67" name="Freeform: Shape 2266">
                <a:extLst>
                  <a:ext uri="{FF2B5EF4-FFF2-40B4-BE49-F238E27FC236}">
                    <a16:creationId xmlns:a16="http://schemas.microsoft.com/office/drawing/2014/main" id="{3EE92071-41E0-476F-972D-A4FF1B05A01E}"/>
                  </a:ext>
                </a:extLst>
              </p:cNvPr>
              <p:cNvSpPr/>
              <p:nvPr/>
            </p:nvSpPr>
            <p:spPr>
              <a:xfrm>
                <a:off x="810674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68" name="Freeform: Shape 2267">
                <a:extLst>
                  <a:ext uri="{FF2B5EF4-FFF2-40B4-BE49-F238E27FC236}">
                    <a16:creationId xmlns:a16="http://schemas.microsoft.com/office/drawing/2014/main" id="{66E7B884-161E-4EBA-9A17-C37A76DFB930}"/>
                  </a:ext>
                </a:extLst>
              </p:cNvPr>
              <p:cNvSpPr/>
              <p:nvPr/>
            </p:nvSpPr>
            <p:spPr>
              <a:xfrm>
                <a:off x="812515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1820" name="Freeform: Shape 1819">
              <a:extLst>
                <a:ext uri="{FF2B5EF4-FFF2-40B4-BE49-F238E27FC236}">
                  <a16:creationId xmlns:a16="http://schemas.microsoft.com/office/drawing/2014/main" id="{E18202B6-B011-486D-A557-DD5E212ACE64}"/>
                </a:ext>
              </a:extLst>
            </p:cNvPr>
            <p:cNvSpPr/>
            <p:nvPr/>
          </p:nvSpPr>
          <p:spPr>
            <a:xfrm>
              <a:off x="8079749" y="3886191"/>
              <a:ext cx="234260" cy="204802"/>
            </a:xfrm>
            <a:custGeom>
              <a:avLst/>
              <a:gdLst>
                <a:gd fmla="*/ 47745 w 234260" name="connsiteX0"/>
                <a:gd fmla="*/ 204751 h 204802" name="connsiteY0"/>
                <a:gd fmla="*/ 44223 w 234260" name="connsiteX1"/>
                <a:gd fmla="*/ 204070 h 204802" name="connsiteY1"/>
                <a:gd fmla="*/ 39451 w 234260" name="connsiteX2"/>
                <a:gd fmla="*/ 198502 h 204802" name="connsiteY2"/>
                <a:gd fmla="*/ 250 w 234260" name="connsiteX3"/>
                <a:gd fmla="*/ 59765 h 204802" name="connsiteY3"/>
                <a:gd fmla="*/ 4681 w 234260" name="connsiteX4"/>
                <a:gd fmla="*/ 49765 h 204802" name="connsiteY4"/>
                <a:gd fmla="*/ 102627 w 234260" name="connsiteX5"/>
                <a:gd fmla="*/ 793 h 204802" name="connsiteY5"/>
                <a:gd fmla="*/ 110239 w 234260" name="connsiteX6"/>
                <a:gd fmla="*/ 793 h 204802" name="connsiteY6"/>
                <a:gd fmla="*/ 229547 w 234260" name="connsiteX7"/>
                <a:gd fmla="*/ 60560 h 204802" name="connsiteY7"/>
                <a:gd fmla="*/ 233251 w 234260" name="connsiteX8"/>
                <a:gd fmla="*/ 72195 h 204802" name="connsiteY8"/>
                <a:gd fmla="*/ 229547 w 234260" name="connsiteX9"/>
                <a:gd fmla="*/ 75900 h 204802" name="connsiteY9"/>
                <a:gd fmla="*/ 197050 w 234260" name="connsiteX10"/>
                <a:gd fmla="*/ 92148 h 204802" name="connsiteY10"/>
                <a:gd fmla="*/ 220798 w 234260" name="connsiteX11"/>
                <a:gd fmla="*/ 103511 h 204802" name="connsiteY11"/>
                <a:gd fmla="*/ 224502 w 234260" name="connsiteX12"/>
                <a:gd fmla="*/ 115146 h 204802" name="connsiteY12"/>
                <a:gd fmla="*/ 220798 w 234260" name="connsiteX13"/>
                <a:gd fmla="*/ 118850 h 204802" name="connsiteY13"/>
                <a:gd fmla="*/ 51608 w 234260" name="connsiteX14"/>
                <a:gd fmla="*/ 203501 h 204802" name="connsiteY14"/>
                <a:gd fmla="*/ 47745 w 234260" name="connsiteX15"/>
                <a:gd fmla="*/ 204751 h 204802" name="connsiteY15"/>
                <a:gd fmla="*/ 18657 w 234260" name="connsiteX16"/>
                <a:gd fmla="*/ 61923 h 204802" name="connsiteY16"/>
                <a:gd fmla="*/ 52745 w 234260" name="connsiteX17"/>
                <a:gd fmla="*/ 183958 h 204802" name="connsiteY17"/>
                <a:gd fmla="*/ 197277 w 234260" name="connsiteX18"/>
                <a:gd fmla="*/ 111578 h 204802" name="connsiteY18"/>
                <a:gd fmla="*/ 173643 w 234260" name="connsiteX19"/>
                <a:gd fmla="*/ 100215 h 204802" name="connsiteY19"/>
                <a:gd fmla="*/ 169688 w 234260" name="connsiteX20"/>
                <a:gd fmla="*/ 88830 h 204802" name="connsiteY20"/>
                <a:gd fmla="*/ 173643 w 234260" name="connsiteX21"/>
                <a:gd fmla="*/ 84876 h 204802" name="connsiteY21"/>
                <a:gd fmla="*/ 206140 w 234260" name="connsiteX22"/>
                <a:gd fmla="*/ 68514 h 204802" name="connsiteY22"/>
                <a:gd fmla="*/ 106376 w 234260" name="connsiteX23"/>
                <a:gd fmla="*/ 17609 h 204802"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4802" w="234260">
                  <a:moveTo>
                    <a:pt x="47745" y="204751"/>
                  </a:moveTo>
                  <a:cubicBezTo>
                    <a:pt x="46541" y="204751"/>
                    <a:pt x="45348" y="204513"/>
                    <a:pt x="44223" y="204070"/>
                  </a:cubicBezTo>
                  <a:cubicBezTo>
                    <a:pt x="41916" y="202979"/>
                    <a:pt x="40178" y="200956"/>
                    <a:pt x="39451" y="198502"/>
                  </a:cubicBezTo>
                  <a:lnTo>
                    <a:pt x="250" y="59765"/>
                  </a:lnTo>
                  <a:cubicBezTo>
                    <a:pt x="-796" y="55810"/>
                    <a:pt x="1045" y="51652"/>
                    <a:pt x="4681" y="49765"/>
                  </a:cubicBezTo>
                  <a:lnTo>
                    <a:pt x="102627" y="793"/>
                  </a:lnTo>
                  <a:cubicBezTo>
                    <a:pt x="105035" y="-332"/>
                    <a:pt x="107831" y="-332"/>
                    <a:pt x="110239" y="793"/>
                  </a:cubicBezTo>
                  <a:lnTo>
                    <a:pt x="229547" y="60560"/>
                  </a:lnTo>
                  <a:cubicBezTo>
                    <a:pt x="233785" y="62753"/>
                    <a:pt x="235444" y="67957"/>
                    <a:pt x="233251" y="72195"/>
                  </a:cubicBezTo>
                  <a:cubicBezTo>
                    <a:pt x="232422" y="73786"/>
                    <a:pt x="231138" y="75082"/>
                    <a:pt x="229547" y="75900"/>
                  </a:cubicBezTo>
                  <a:lnTo>
                    <a:pt x="197050" y="92148"/>
                  </a:lnTo>
                  <a:lnTo>
                    <a:pt x="220798" y="103511"/>
                  </a:lnTo>
                  <a:cubicBezTo>
                    <a:pt x="225036" y="105704"/>
                    <a:pt x="226695" y="110908"/>
                    <a:pt x="224502" y="115146"/>
                  </a:cubicBezTo>
                  <a:cubicBezTo>
                    <a:pt x="223672" y="116737"/>
                    <a:pt x="222388" y="118032"/>
                    <a:pt x="220798" y="118850"/>
                  </a:cubicBezTo>
                  <a:lnTo>
                    <a:pt x="51608" y="203501"/>
                  </a:lnTo>
                  <a:cubicBezTo>
                    <a:pt x="50427" y="204195"/>
                    <a:pt x="49109" y="204615"/>
                    <a:pt x="47745" y="204751"/>
                  </a:cubicBezTo>
                  <a:close/>
                  <a:moveTo>
                    <a:pt x="18657" y="61923"/>
                  </a:moveTo>
                  <a:lnTo>
                    <a:pt x="52745" y="183958"/>
                  </a:lnTo>
                  <a:lnTo>
                    <a:pt x="197277" y="111578"/>
                  </a:lnTo>
                  <a:lnTo>
                    <a:pt x="173643" y="100215"/>
                  </a:lnTo>
                  <a:cubicBezTo>
                    <a:pt x="169405" y="98159"/>
                    <a:pt x="167632" y="93068"/>
                    <a:pt x="169688" y="88830"/>
                  </a:cubicBezTo>
                  <a:cubicBezTo>
                    <a:pt x="170518" y="87103"/>
                    <a:pt x="171916" y="85717"/>
                    <a:pt x="173643" y="84876"/>
                  </a:cubicBezTo>
                  <a:lnTo>
                    <a:pt x="206140" y="68514"/>
                  </a:lnTo>
                  <a:lnTo>
                    <a:pt x="106376" y="17609"/>
                  </a:lnTo>
                  <a:close/>
                </a:path>
              </a:pathLst>
            </a:custGeom>
            <a:solidFill>
              <a:srgbClr val="271C57"/>
            </a:solidFill>
            <a:ln cap="flat" w="11362">
              <a:noFill/>
              <a:prstDash val="solid"/>
              <a:miter/>
            </a:ln>
          </p:spPr>
          <p:txBody>
            <a:bodyPr anchor="ctr" rtlCol="0"/>
            <a:lstStyle/>
            <a:p>
              <a:endParaRPr dirty="0" lang="en-US"/>
            </a:p>
          </p:txBody>
        </p:sp>
        <p:sp>
          <p:nvSpPr>
            <p:cNvPr id="1821" name="Freeform: Shape 1820">
              <a:extLst>
                <a:ext uri="{FF2B5EF4-FFF2-40B4-BE49-F238E27FC236}">
                  <a16:creationId xmlns:a16="http://schemas.microsoft.com/office/drawing/2014/main" id="{8690D3F5-D262-4C2D-B60D-D8E3817DDF6D}"/>
                </a:ext>
              </a:extLst>
            </p:cNvPr>
            <p:cNvSpPr/>
            <p:nvPr/>
          </p:nvSpPr>
          <p:spPr>
            <a:xfrm>
              <a:off x="7843773" y="3934849"/>
              <a:ext cx="292291" cy="214662"/>
            </a:xfrm>
            <a:custGeom>
              <a:avLst/>
              <a:gdLst>
                <a:gd fmla="*/ 167028 w 292291" name="connsiteX0"/>
                <a:gd fmla="*/ 214611 h 214662" name="connsiteY0"/>
                <a:gd fmla="*/ 163164 w 292291" name="connsiteX1"/>
                <a:gd fmla="*/ 213702 h 214662" name="connsiteY1"/>
                <a:gd fmla="*/ 4770 w 292291" name="connsiteX2"/>
                <a:gd fmla="*/ 134164 h 214662" name="connsiteY2"/>
                <a:gd fmla="*/ 816 w 292291" name="connsiteX3"/>
                <a:gd fmla="*/ 122779 h 214662" name="connsiteY3"/>
                <a:gd fmla="*/ 4770 w 292291" name="connsiteX4"/>
                <a:gd fmla="*/ 118824 h 214662" name="connsiteY4"/>
                <a:gd fmla="*/ 240657 w 292291" name="connsiteX5"/>
                <a:gd fmla="*/ 767 h 214662" name="connsiteY5"/>
                <a:gd fmla="*/ 247929 w 292291" name="connsiteX6"/>
                <a:gd fmla="*/ 767 h 214662" name="connsiteY6"/>
                <a:gd fmla="*/ 252702 w 292291" name="connsiteX7"/>
                <a:gd fmla="*/ 6221 h 214662" name="connsiteY7"/>
                <a:gd fmla="*/ 291903 w 292291" name="connsiteX8"/>
                <a:gd fmla="*/ 144958 h 214662" name="connsiteY8"/>
                <a:gd fmla="*/ 287585 w 292291" name="connsiteX9"/>
                <a:gd fmla="*/ 154957 h 214662" name="connsiteY9"/>
                <a:gd fmla="*/ 170891 w 292291" name="connsiteX10"/>
                <a:gd fmla="*/ 213702 h 214662" name="connsiteY10"/>
                <a:gd fmla="*/ 167028 w 292291" name="connsiteX11"/>
                <a:gd fmla="*/ 214611 h 214662" name="connsiteY11"/>
                <a:gd fmla="*/ 27722 w 292291" name="connsiteX12"/>
                <a:gd fmla="*/ 126778 h 214662" name="connsiteY12"/>
                <a:gd fmla="*/ 167028 w 292291" name="connsiteX13"/>
                <a:gd fmla="*/ 196204 h 214662" name="connsiteY13"/>
                <a:gd fmla="*/ 273495 w 292291" name="connsiteX14"/>
                <a:gd fmla="*/ 142686 h 214662" name="connsiteY14"/>
                <a:gd fmla="*/ 239407 w 292291" name="connsiteX15"/>
                <a:gd fmla="*/ 20765 h 21466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14662" w="292291">
                  <a:moveTo>
                    <a:pt x="167028" y="214611"/>
                  </a:moveTo>
                  <a:cubicBezTo>
                    <a:pt x="165687" y="214589"/>
                    <a:pt x="164369" y="214282"/>
                    <a:pt x="163164" y="213702"/>
                  </a:cubicBezTo>
                  <a:lnTo>
                    <a:pt x="4770" y="134164"/>
                  </a:lnTo>
                  <a:cubicBezTo>
                    <a:pt x="531" y="132107"/>
                    <a:pt x="-1241" y="127017"/>
                    <a:pt x="816" y="122779"/>
                  </a:cubicBezTo>
                  <a:cubicBezTo>
                    <a:pt x="1645" y="121051"/>
                    <a:pt x="3043" y="119665"/>
                    <a:pt x="4770" y="118824"/>
                  </a:cubicBezTo>
                  <a:lnTo>
                    <a:pt x="240657" y="767"/>
                  </a:lnTo>
                  <a:cubicBezTo>
                    <a:pt x="242964" y="-324"/>
                    <a:pt x="245623" y="-324"/>
                    <a:pt x="247929" y="767"/>
                  </a:cubicBezTo>
                  <a:cubicBezTo>
                    <a:pt x="250259" y="1767"/>
                    <a:pt x="252020" y="3778"/>
                    <a:pt x="252702" y="6221"/>
                  </a:cubicBezTo>
                  <a:lnTo>
                    <a:pt x="291903" y="144958"/>
                  </a:lnTo>
                  <a:cubicBezTo>
                    <a:pt x="293062" y="148901"/>
                    <a:pt x="291244" y="153094"/>
                    <a:pt x="287585" y="154957"/>
                  </a:cubicBezTo>
                  <a:lnTo>
                    <a:pt x="170891" y="213702"/>
                  </a:lnTo>
                  <a:cubicBezTo>
                    <a:pt x="169687" y="214270"/>
                    <a:pt x="168369" y="214577"/>
                    <a:pt x="167028" y="214611"/>
                  </a:cubicBezTo>
                  <a:close/>
                  <a:moveTo>
                    <a:pt x="27722" y="126778"/>
                  </a:moveTo>
                  <a:lnTo>
                    <a:pt x="167028" y="196204"/>
                  </a:lnTo>
                  <a:lnTo>
                    <a:pt x="273495" y="142686"/>
                  </a:lnTo>
                  <a:lnTo>
                    <a:pt x="239407" y="20765"/>
                  </a:lnTo>
                  <a:close/>
                </a:path>
              </a:pathLst>
            </a:custGeom>
            <a:solidFill>
              <a:srgbClr val="271C57"/>
            </a:solidFill>
            <a:ln cap="flat" w="11362">
              <a:noFill/>
              <a:prstDash val="solid"/>
              <a:miter/>
            </a:ln>
          </p:spPr>
          <p:txBody>
            <a:bodyPr anchor="ctr" rtlCol="0"/>
            <a:lstStyle/>
            <a:p>
              <a:endParaRPr dirty="0" lang="en-US"/>
            </a:p>
          </p:txBody>
        </p:sp>
        <p:sp>
          <p:nvSpPr>
            <p:cNvPr id="1822" name="Freeform: Shape 1821">
              <a:extLst>
                <a:ext uri="{FF2B5EF4-FFF2-40B4-BE49-F238E27FC236}">
                  <a16:creationId xmlns:a16="http://schemas.microsoft.com/office/drawing/2014/main" id="{8D0FC91C-62F5-444A-9E0D-51DB7912E9F0}"/>
                </a:ext>
              </a:extLst>
            </p:cNvPr>
            <p:cNvSpPr/>
            <p:nvPr/>
          </p:nvSpPr>
          <p:spPr>
            <a:xfrm>
              <a:off x="7467671" y="3412732"/>
              <a:ext cx="442057" cy="218436"/>
            </a:xfrm>
            <a:custGeom>
              <a:avLst/>
              <a:gdLst>
                <a:gd fmla="*/ 151802 w 442057" name="connsiteX0"/>
                <a:gd fmla="*/ 218367 h 218436" name="connsiteY0"/>
                <a:gd fmla="*/ 147143 w 442057" name="connsiteX1"/>
                <a:gd fmla="*/ 217003 h 218436" name="connsiteY1"/>
                <a:gd fmla="*/ 143166 w 442057" name="connsiteX2"/>
                <a:gd fmla="*/ 209504 h 218436" name="connsiteY2"/>
                <a:gd fmla="*/ 144302 w 442057" name="connsiteX3"/>
                <a:gd fmla="*/ 184052 h 218436" name="connsiteY3"/>
                <a:gd fmla="*/ 135894 w 442057" name="connsiteX4"/>
                <a:gd fmla="*/ 179847 h 218436" name="connsiteY4"/>
                <a:gd fmla="*/ 85899 w 442057" name="connsiteX5"/>
                <a:gd fmla="*/ 204618 h 218436" name="connsiteY5"/>
                <a:gd fmla="*/ 78286 w 442057" name="connsiteX6"/>
                <a:gd fmla="*/ 204618 h 218436" name="connsiteY6"/>
                <a:gd fmla="*/ 4770 w 442057" name="connsiteX7"/>
                <a:gd fmla="*/ 167917 h 218436" name="connsiteY7"/>
                <a:gd fmla="*/ 816 w 442057" name="connsiteX8"/>
                <a:gd fmla="*/ 156531 h 218436" name="connsiteY8"/>
                <a:gd fmla="*/ 4770 w 442057" name="connsiteX9"/>
                <a:gd fmla="*/ 152577 h 218436" name="connsiteY9"/>
                <a:gd fmla="*/ 308378 w 442057" name="connsiteX10"/>
                <a:gd fmla="*/ 886 h 218436" name="connsiteY10"/>
                <a:gd fmla="*/ 315991 w 442057" name="connsiteX11"/>
                <a:gd fmla="*/ 886 h 218436" name="connsiteY11"/>
                <a:gd fmla="*/ 437344 w 442057" name="connsiteX12"/>
                <a:gd fmla="*/ 61563 h 218436" name="connsiteY12"/>
                <a:gd fmla="*/ 441048 w 442057" name="connsiteX13"/>
                <a:gd fmla="*/ 73198 h 218436" name="connsiteY13"/>
                <a:gd fmla="*/ 437344 w 442057" name="connsiteX14"/>
                <a:gd fmla="*/ 76902 h 218436" name="connsiteY14"/>
                <a:gd fmla="*/ 155438 w 442057" name="connsiteX15"/>
                <a:gd fmla="*/ 217685 h 218436" name="connsiteY15"/>
                <a:gd fmla="*/ 151802 w 442057" name="connsiteX16"/>
                <a:gd fmla="*/ 218367 h 218436" name="connsiteY16"/>
                <a:gd fmla="*/ 135894 w 442057" name="connsiteX17"/>
                <a:gd fmla="*/ 161554 h 218436" name="connsiteY17"/>
                <a:gd fmla="*/ 139644 w 442057" name="connsiteX18"/>
                <a:gd fmla="*/ 162462 h 218436" name="connsiteY18"/>
                <a:gd fmla="*/ 156915 w 442057" name="connsiteX19"/>
                <a:gd fmla="*/ 170984 h 218436" name="connsiteY19"/>
                <a:gd fmla="*/ 161687 w 442057" name="connsiteX20"/>
                <a:gd fmla="*/ 179052 h 218436" name="connsiteY20"/>
                <a:gd fmla="*/ 160665 w 442057" name="connsiteX21"/>
                <a:gd fmla="*/ 195641 h 218436" name="connsiteY21"/>
                <a:gd fmla="*/ 414164 w 442057" name="connsiteX22"/>
                <a:gd fmla="*/ 69062 h 218436" name="connsiteY22"/>
                <a:gd fmla="*/ 311901 w 442057" name="connsiteX23"/>
                <a:gd fmla="*/ 17817 h 218436" name="connsiteY23"/>
                <a:gd fmla="*/ 27836 w 442057" name="connsiteX24"/>
                <a:gd fmla="*/ 160190 h 218436" name="connsiteY24"/>
                <a:gd fmla="*/ 82263 w 442057" name="connsiteX25"/>
                <a:gd fmla="*/ 187460 h 218436" name="connsiteY25"/>
                <a:gd fmla="*/ 132144 w 442057" name="connsiteX26"/>
                <a:gd fmla="*/ 162690 h 218436" name="connsiteY26"/>
                <a:gd fmla="*/ 135894 w 442057" name="connsiteX27"/>
                <a:gd fmla="*/ 161554 h 218436"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18436" w="442057">
                  <a:moveTo>
                    <a:pt x="151802" y="218367"/>
                  </a:moveTo>
                  <a:cubicBezTo>
                    <a:pt x="150143" y="218389"/>
                    <a:pt x="148529" y="217912"/>
                    <a:pt x="147143" y="217003"/>
                  </a:cubicBezTo>
                  <a:cubicBezTo>
                    <a:pt x="144564" y="215401"/>
                    <a:pt x="143041" y="212538"/>
                    <a:pt x="143166" y="209504"/>
                  </a:cubicBezTo>
                  <a:lnTo>
                    <a:pt x="144302" y="184052"/>
                  </a:lnTo>
                  <a:lnTo>
                    <a:pt x="135894" y="179847"/>
                  </a:lnTo>
                  <a:lnTo>
                    <a:pt x="85899" y="204618"/>
                  </a:lnTo>
                  <a:cubicBezTo>
                    <a:pt x="83512" y="205868"/>
                    <a:pt x="80672" y="205868"/>
                    <a:pt x="78286" y="204618"/>
                  </a:cubicBezTo>
                  <a:lnTo>
                    <a:pt x="4770" y="167917"/>
                  </a:lnTo>
                  <a:cubicBezTo>
                    <a:pt x="532" y="165860"/>
                    <a:pt x="-1241" y="160770"/>
                    <a:pt x="816" y="156531"/>
                  </a:cubicBezTo>
                  <a:cubicBezTo>
                    <a:pt x="1645" y="154804"/>
                    <a:pt x="3043" y="153418"/>
                    <a:pt x="4770" y="152577"/>
                  </a:cubicBezTo>
                  <a:lnTo>
                    <a:pt x="308378" y="886"/>
                  </a:lnTo>
                  <a:cubicBezTo>
                    <a:pt x="310764" y="-363"/>
                    <a:pt x="313605" y="-363"/>
                    <a:pt x="315991" y="886"/>
                  </a:cubicBezTo>
                  <a:lnTo>
                    <a:pt x="437344" y="61563"/>
                  </a:lnTo>
                  <a:cubicBezTo>
                    <a:pt x="441582" y="63756"/>
                    <a:pt x="443241" y="68960"/>
                    <a:pt x="441048" y="73198"/>
                  </a:cubicBezTo>
                  <a:cubicBezTo>
                    <a:pt x="440219" y="74789"/>
                    <a:pt x="438935" y="76084"/>
                    <a:pt x="437344" y="76902"/>
                  </a:cubicBezTo>
                  <a:lnTo>
                    <a:pt x="155438" y="217685"/>
                  </a:lnTo>
                  <a:cubicBezTo>
                    <a:pt x="154302" y="218219"/>
                    <a:pt x="153052" y="218457"/>
                    <a:pt x="151802" y="218367"/>
                  </a:cubicBezTo>
                  <a:close/>
                  <a:moveTo>
                    <a:pt x="135894" y="161554"/>
                  </a:moveTo>
                  <a:cubicBezTo>
                    <a:pt x="137201" y="161508"/>
                    <a:pt x="138496" y="161826"/>
                    <a:pt x="139644" y="162462"/>
                  </a:cubicBezTo>
                  <a:lnTo>
                    <a:pt x="156915" y="170984"/>
                  </a:lnTo>
                  <a:cubicBezTo>
                    <a:pt x="159971" y="172473"/>
                    <a:pt x="161846" y="175655"/>
                    <a:pt x="161687" y="179052"/>
                  </a:cubicBezTo>
                  <a:lnTo>
                    <a:pt x="160665" y="195641"/>
                  </a:lnTo>
                  <a:lnTo>
                    <a:pt x="414164" y="69062"/>
                  </a:lnTo>
                  <a:lnTo>
                    <a:pt x="311901" y="17817"/>
                  </a:lnTo>
                  <a:lnTo>
                    <a:pt x="27836" y="160190"/>
                  </a:lnTo>
                  <a:lnTo>
                    <a:pt x="82263" y="187460"/>
                  </a:lnTo>
                  <a:lnTo>
                    <a:pt x="132144" y="162690"/>
                  </a:lnTo>
                  <a:cubicBezTo>
                    <a:pt x="133281" y="161997"/>
                    <a:pt x="134565" y="161599"/>
                    <a:pt x="135894" y="161554"/>
                  </a:cubicBezTo>
                  <a:close/>
                </a:path>
              </a:pathLst>
            </a:custGeom>
            <a:solidFill>
              <a:srgbClr val="271C57"/>
            </a:solidFill>
            <a:ln cap="flat" w="11362">
              <a:noFill/>
              <a:prstDash val="solid"/>
              <a:miter/>
            </a:ln>
          </p:spPr>
          <p:txBody>
            <a:bodyPr anchor="ctr" rtlCol="0"/>
            <a:lstStyle/>
            <a:p>
              <a:endParaRPr dirty="0" lang="en-US"/>
            </a:p>
          </p:txBody>
        </p:sp>
        <p:sp>
          <p:nvSpPr>
            <p:cNvPr id="1823" name="Freeform: Shape 1822">
              <a:extLst>
                <a:ext uri="{FF2B5EF4-FFF2-40B4-BE49-F238E27FC236}">
                  <a16:creationId xmlns:a16="http://schemas.microsoft.com/office/drawing/2014/main" id="{757097F9-BF57-4BD9-A0A2-0086CFEF268C}"/>
                </a:ext>
              </a:extLst>
            </p:cNvPr>
            <p:cNvSpPr/>
            <p:nvPr/>
          </p:nvSpPr>
          <p:spPr>
            <a:xfrm>
              <a:off x="8079244" y="3692748"/>
              <a:ext cx="219753" cy="259507"/>
            </a:xfrm>
            <a:custGeom>
              <a:avLst/>
              <a:gdLst>
                <a:gd fmla="*/ 9049 w 219753" name="connsiteX0"/>
                <a:gd fmla="*/ 259457 h 259507" name="connsiteY0"/>
                <a:gd fmla="*/ 4618 w 219753" name="connsiteX1"/>
                <a:gd fmla="*/ 258207 h 259507" name="connsiteY1"/>
                <a:gd fmla="*/ 527 w 219753" name="connsiteX2"/>
                <a:gd fmla="*/ 250935 h 259507" name="connsiteY2"/>
                <a:gd fmla="*/ -41 w 219753" name="connsiteX3"/>
                <a:gd fmla="*/ 87541 h 259507" name="connsiteY3"/>
                <a:gd fmla="*/ 4618 w 219753" name="connsiteX4"/>
                <a:gd fmla="*/ 79814 h 259507" name="connsiteY4"/>
                <a:gd fmla="*/ 159831 w 219753" name="connsiteX5"/>
                <a:gd fmla="*/ 844 h 259507" name="connsiteY5"/>
                <a:gd fmla="*/ 167785 w 219753" name="connsiteX6"/>
                <a:gd fmla="*/ 844 h 259507" name="connsiteY6"/>
                <a:gd fmla="*/ 198236 w 219753" name="connsiteX7"/>
                <a:gd fmla="*/ 16297 h 259507" name="connsiteY7"/>
                <a:gd fmla="*/ 202895 w 219753" name="connsiteX8"/>
                <a:gd fmla="*/ 23910 h 259507" name="connsiteY8"/>
                <a:gd fmla="*/ 198236 w 219753" name="connsiteX9"/>
                <a:gd fmla="*/ 31523 h 259507" name="connsiteY9"/>
                <a:gd fmla="*/ 95973 w 219753" name="connsiteX10"/>
                <a:gd fmla="*/ 82655 h 259507" name="connsiteY10"/>
                <a:gd fmla="*/ 214939 w 219753" name="connsiteX11"/>
                <a:gd fmla="*/ 142081 h 259507" name="connsiteY11"/>
                <a:gd fmla="*/ 219712 w 219753" name="connsiteX12"/>
                <a:gd fmla="*/ 149694 h 259507" name="connsiteY12"/>
                <a:gd fmla="*/ 214939 w 219753" name="connsiteX13"/>
                <a:gd fmla="*/ 157307 h 259507" name="connsiteY13"/>
                <a:gd fmla="*/ 12572 w 219753" name="connsiteX14"/>
                <a:gd fmla="*/ 258661 h 259507" name="connsiteY14"/>
                <a:gd fmla="*/ 9049 w 219753" name="connsiteX15"/>
                <a:gd fmla="*/ 259457 h 259507" name="connsiteY15"/>
                <a:gd fmla="*/ 17117 w 219753" name="connsiteX16"/>
                <a:gd fmla="*/ 92654 h 259507" name="connsiteY16"/>
                <a:gd fmla="*/ 17117 w 219753" name="connsiteX17"/>
                <a:gd fmla="*/ 237072 h 259507" name="connsiteY17"/>
                <a:gd fmla="*/ 191873 w 219753" name="connsiteX18"/>
                <a:gd fmla="*/ 149580 h 259507" name="connsiteY18"/>
                <a:gd fmla="*/ 72907 w 219753" name="connsiteX19"/>
                <a:gd fmla="*/ 90154 h 259507" name="connsiteY19"/>
                <a:gd fmla="*/ 68953 w 219753" name="connsiteX20"/>
                <a:gd fmla="*/ 78769 h 259507" name="connsiteY20"/>
                <a:gd fmla="*/ 72907 w 219753" name="connsiteX21"/>
                <a:gd fmla="*/ 74815 h 259507" name="connsiteY21"/>
                <a:gd fmla="*/ 175170 w 219753" name="connsiteX22"/>
                <a:gd fmla="*/ 23796 h 259507" name="connsiteY22"/>
                <a:gd fmla="*/ 163808 w 219753" name="connsiteX23"/>
                <a:gd fmla="*/ 18002 h 259507"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59507" w="219753">
                  <a:moveTo>
                    <a:pt x="9049" y="259457"/>
                  </a:moveTo>
                  <a:cubicBezTo>
                    <a:pt x="7492" y="259445"/>
                    <a:pt x="5959" y="259014"/>
                    <a:pt x="4618" y="258207"/>
                  </a:cubicBezTo>
                  <a:cubicBezTo>
                    <a:pt x="2061" y="256673"/>
                    <a:pt x="504" y="253912"/>
                    <a:pt x="527" y="250935"/>
                  </a:cubicBezTo>
                  <a:lnTo>
                    <a:pt x="-41" y="87541"/>
                  </a:lnTo>
                  <a:cubicBezTo>
                    <a:pt x="-64" y="84291"/>
                    <a:pt x="1732" y="81314"/>
                    <a:pt x="4618" y="79814"/>
                  </a:cubicBezTo>
                  <a:lnTo>
                    <a:pt x="159831" y="844"/>
                  </a:lnTo>
                  <a:cubicBezTo>
                    <a:pt x="162353" y="-349"/>
                    <a:pt x="165262" y="-349"/>
                    <a:pt x="167785" y="844"/>
                  </a:cubicBezTo>
                  <a:lnTo>
                    <a:pt x="198236" y="16297"/>
                  </a:lnTo>
                  <a:cubicBezTo>
                    <a:pt x="201077" y="17774"/>
                    <a:pt x="202872" y="20706"/>
                    <a:pt x="202895" y="23910"/>
                  </a:cubicBezTo>
                  <a:cubicBezTo>
                    <a:pt x="202929" y="27125"/>
                    <a:pt x="201122" y="30091"/>
                    <a:pt x="198236" y="31523"/>
                  </a:cubicBezTo>
                  <a:lnTo>
                    <a:pt x="95973" y="82655"/>
                  </a:lnTo>
                  <a:lnTo>
                    <a:pt x="214939" y="142081"/>
                  </a:lnTo>
                  <a:cubicBezTo>
                    <a:pt x="217848" y="143501"/>
                    <a:pt x="219700" y="146456"/>
                    <a:pt x="219712" y="149694"/>
                  </a:cubicBezTo>
                  <a:cubicBezTo>
                    <a:pt x="219757" y="152943"/>
                    <a:pt x="217882" y="155921"/>
                    <a:pt x="214939" y="157307"/>
                  </a:cubicBezTo>
                  <a:lnTo>
                    <a:pt x="12572" y="258661"/>
                  </a:lnTo>
                  <a:cubicBezTo>
                    <a:pt x="11458" y="259150"/>
                    <a:pt x="10265" y="259422"/>
                    <a:pt x="9049" y="259457"/>
                  </a:cubicBezTo>
                  <a:close/>
                  <a:moveTo>
                    <a:pt x="17117" y="92654"/>
                  </a:moveTo>
                  <a:lnTo>
                    <a:pt x="17117" y="237072"/>
                  </a:lnTo>
                  <a:lnTo>
                    <a:pt x="191873" y="149580"/>
                  </a:lnTo>
                  <a:lnTo>
                    <a:pt x="72907" y="90154"/>
                  </a:lnTo>
                  <a:cubicBezTo>
                    <a:pt x="68669" y="88097"/>
                    <a:pt x="66896" y="83007"/>
                    <a:pt x="68953" y="78769"/>
                  </a:cubicBezTo>
                  <a:cubicBezTo>
                    <a:pt x="69782" y="77041"/>
                    <a:pt x="71180" y="75655"/>
                    <a:pt x="72907" y="74815"/>
                  </a:cubicBezTo>
                  <a:lnTo>
                    <a:pt x="175170" y="23796"/>
                  </a:lnTo>
                  <a:lnTo>
                    <a:pt x="163808" y="18002"/>
                  </a:lnTo>
                  <a:close/>
                </a:path>
              </a:pathLst>
            </a:custGeom>
            <a:solidFill>
              <a:srgbClr val="271C57"/>
            </a:solidFill>
            <a:ln cap="flat" w="11362">
              <a:noFill/>
              <a:prstDash val="solid"/>
              <a:miter/>
            </a:ln>
          </p:spPr>
          <p:txBody>
            <a:bodyPr anchor="ctr" rtlCol="0"/>
            <a:lstStyle/>
            <a:p>
              <a:endParaRPr dirty="0" lang="en-US"/>
            </a:p>
          </p:txBody>
        </p:sp>
        <p:sp>
          <p:nvSpPr>
            <p:cNvPr id="1824" name="Freeform: Shape 1823">
              <a:extLst>
                <a:ext uri="{FF2B5EF4-FFF2-40B4-BE49-F238E27FC236}">
                  <a16:creationId xmlns:a16="http://schemas.microsoft.com/office/drawing/2014/main" id="{3402C60A-EC29-46B5-B90C-38E2DF30D3A2}"/>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dirty="0" lang="en-US"/>
            </a:p>
          </p:txBody>
        </p:sp>
        <p:grpSp>
          <p:nvGrpSpPr>
            <p:cNvPr id="1825" name="Graphic 3">
              <a:extLst>
                <a:ext uri="{FF2B5EF4-FFF2-40B4-BE49-F238E27FC236}">
                  <a16:creationId xmlns:a16="http://schemas.microsoft.com/office/drawing/2014/main" id="{D92F3AC7-E05D-4DE7-BB9A-43799C0EF599}"/>
                </a:ext>
              </a:extLst>
            </p:cNvPr>
            <p:cNvGrpSpPr/>
            <p:nvPr/>
          </p:nvGrpSpPr>
          <p:grpSpPr>
            <a:xfrm>
              <a:off x="8293656" y="3277204"/>
              <a:ext cx="403372" cy="128284"/>
              <a:chOff x="8293656" y="3277204"/>
              <a:chExt cx="403372" cy="128284"/>
            </a:xfrm>
            <a:solidFill>
              <a:srgbClr val="271C57"/>
            </a:solidFill>
          </p:grpSpPr>
          <p:sp>
            <p:nvSpPr>
              <p:cNvPr id="2241" name="Freeform: Shape 2240">
                <a:extLst>
                  <a:ext uri="{FF2B5EF4-FFF2-40B4-BE49-F238E27FC236}">
                    <a16:creationId xmlns:a16="http://schemas.microsoft.com/office/drawing/2014/main" id="{24462BA1-98C4-4C10-8046-C88AF656E69B}"/>
                  </a:ext>
                </a:extLst>
              </p:cNvPr>
              <p:cNvSpPr/>
              <p:nvPr/>
            </p:nvSpPr>
            <p:spPr>
              <a:xfrm>
                <a:off x="862362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2" name="Freeform: Shape 2241">
                <a:extLst>
                  <a:ext uri="{FF2B5EF4-FFF2-40B4-BE49-F238E27FC236}">
                    <a16:creationId xmlns:a16="http://schemas.microsoft.com/office/drawing/2014/main" id="{040CB6CB-469D-43FA-86F3-59915E3179F6}"/>
                  </a:ext>
                </a:extLst>
              </p:cNvPr>
              <p:cNvSpPr/>
              <p:nvPr/>
            </p:nvSpPr>
            <p:spPr>
              <a:xfrm>
                <a:off x="867862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3" name="Freeform: Shape 2242">
                <a:extLst>
                  <a:ext uri="{FF2B5EF4-FFF2-40B4-BE49-F238E27FC236}">
                    <a16:creationId xmlns:a16="http://schemas.microsoft.com/office/drawing/2014/main" id="{F80C3456-EDC5-47CB-90A7-CBB60D0F02F1}"/>
                  </a:ext>
                </a:extLst>
              </p:cNvPr>
              <p:cNvSpPr/>
              <p:nvPr/>
            </p:nvSpPr>
            <p:spPr>
              <a:xfrm>
                <a:off x="8651010" y="333208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1"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44" name="Freeform: Shape 2243">
                <a:extLst>
                  <a:ext uri="{FF2B5EF4-FFF2-40B4-BE49-F238E27FC236}">
                    <a16:creationId xmlns:a16="http://schemas.microsoft.com/office/drawing/2014/main" id="{89BA5F4C-7E57-4590-BB3B-750A4DE24FA3}"/>
                  </a:ext>
                </a:extLst>
              </p:cNvPr>
              <p:cNvSpPr/>
              <p:nvPr/>
            </p:nvSpPr>
            <p:spPr>
              <a:xfrm>
                <a:off x="851363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5" name="Freeform: Shape 2244">
                <a:extLst>
                  <a:ext uri="{FF2B5EF4-FFF2-40B4-BE49-F238E27FC236}">
                    <a16:creationId xmlns:a16="http://schemas.microsoft.com/office/drawing/2014/main" id="{C1239D18-9360-4565-A8E9-707945EEDE74}"/>
                  </a:ext>
                </a:extLst>
              </p:cNvPr>
              <p:cNvSpPr/>
              <p:nvPr/>
            </p:nvSpPr>
            <p:spPr>
              <a:xfrm>
                <a:off x="856863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6" name="Freeform: Shape 2245">
                <a:extLst>
                  <a:ext uri="{FF2B5EF4-FFF2-40B4-BE49-F238E27FC236}">
                    <a16:creationId xmlns:a16="http://schemas.microsoft.com/office/drawing/2014/main" id="{101FF72C-4774-43F6-8B3D-4207A294A520}"/>
                  </a:ext>
                </a:extLst>
              </p:cNvPr>
              <p:cNvSpPr/>
              <p:nvPr/>
            </p:nvSpPr>
            <p:spPr>
              <a:xfrm>
                <a:off x="8596242" y="333208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47" name="Freeform: Shape 2246">
                <a:extLst>
                  <a:ext uri="{FF2B5EF4-FFF2-40B4-BE49-F238E27FC236}">
                    <a16:creationId xmlns:a16="http://schemas.microsoft.com/office/drawing/2014/main" id="{B2C8DB09-B0AB-4663-9B2D-8D43EF3978E0}"/>
                  </a:ext>
                </a:extLst>
              </p:cNvPr>
              <p:cNvSpPr/>
              <p:nvPr/>
            </p:nvSpPr>
            <p:spPr>
              <a:xfrm>
                <a:off x="845864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8" name="Freeform: Shape 2247">
                <a:extLst>
                  <a:ext uri="{FF2B5EF4-FFF2-40B4-BE49-F238E27FC236}">
                    <a16:creationId xmlns:a16="http://schemas.microsoft.com/office/drawing/2014/main" id="{B9A6DE63-5BB5-4A00-AD3D-448ABCF489C9}"/>
                  </a:ext>
                </a:extLst>
              </p:cNvPr>
              <p:cNvSpPr/>
              <p:nvPr/>
            </p:nvSpPr>
            <p:spPr>
              <a:xfrm>
                <a:off x="8431144" y="333208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49" name="Freeform: Shape 2248">
                <a:extLst>
                  <a:ext uri="{FF2B5EF4-FFF2-40B4-BE49-F238E27FC236}">
                    <a16:creationId xmlns:a16="http://schemas.microsoft.com/office/drawing/2014/main" id="{CEEC7D8F-1904-418C-B370-0A9BC84DBA27}"/>
                  </a:ext>
                </a:extLst>
              </p:cNvPr>
              <p:cNvSpPr/>
              <p:nvPr/>
            </p:nvSpPr>
            <p:spPr>
              <a:xfrm>
                <a:off x="8376149" y="3332086"/>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50" name="Freeform: Shape 2249">
                <a:extLst>
                  <a:ext uri="{FF2B5EF4-FFF2-40B4-BE49-F238E27FC236}">
                    <a16:creationId xmlns:a16="http://schemas.microsoft.com/office/drawing/2014/main" id="{59F8B6EB-5A49-42EE-9A1A-C9B4F1366D37}"/>
                  </a:ext>
                </a:extLst>
              </p:cNvPr>
              <p:cNvSpPr/>
              <p:nvPr/>
            </p:nvSpPr>
            <p:spPr>
              <a:xfrm>
                <a:off x="8293656" y="3387080"/>
                <a:ext cx="18408" cy="18409"/>
              </a:xfrm>
              <a:custGeom>
                <a:avLst/>
                <a:gdLst>
                  <a:gd fmla="*/ 9277 w 18408" name="connsiteX0"/>
                  <a:gd fmla="*/ 18357 h 18409" name="connsiteY0"/>
                  <a:gd fmla="*/ -41 w 18408" name="connsiteX1"/>
                  <a:gd fmla="*/ 9267 h 18409" name="connsiteY1"/>
                  <a:gd fmla="*/ 9050 w 18408" name="connsiteX2"/>
                  <a:gd fmla="*/ -50 h 18409" name="connsiteY2"/>
                  <a:gd fmla="*/ 18367 w 18408" name="connsiteX3"/>
                  <a:gd fmla="*/ 9040 h 18409" name="connsiteY3"/>
                  <a:gd fmla="*/ 18367 w 18408" name="connsiteX4"/>
                  <a:gd fmla="*/ 9153 h 18409" name="connsiteY4"/>
                  <a:gd fmla="*/ 9277 w 18408"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8">
                    <a:moveTo>
                      <a:pt x="9277" y="18357"/>
                    </a:moveTo>
                    <a:cubicBezTo>
                      <a:pt x="4198" y="18425"/>
                      <a:pt x="28" y="14346"/>
                      <a:pt x="-41" y="9267"/>
                    </a:cubicBezTo>
                    <a:cubicBezTo>
                      <a:pt x="-97" y="4188"/>
                      <a:pt x="3971"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51" name="Freeform: Shape 2250">
                <a:extLst>
                  <a:ext uri="{FF2B5EF4-FFF2-40B4-BE49-F238E27FC236}">
                    <a16:creationId xmlns:a16="http://schemas.microsoft.com/office/drawing/2014/main" id="{2AFB0C0D-A382-4669-A85E-FED7856E1209}"/>
                  </a:ext>
                </a:extLst>
              </p:cNvPr>
              <p:cNvSpPr/>
              <p:nvPr/>
            </p:nvSpPr>
            <p:spPr>
              <a:xfrm>
                <a:off x="8348652" y="3387080"/>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grpSp>
        <p:sp>
          <p:nvSpPr>
            <p:cNvPr id="1826" name="Freeform: Shape 1825">
              <a:extLst>
                <a:ext uri="{FF2B5EF4-FFF2-40B4-BE49-F238E27FC236}">
                  <a16:creationId xmlns:a16="http://schemas.microsoft.com/office/drawing/2014/main" id="{FAFCD1F1-D620-49A3-B482-A1C9E74E9EF1}"/>
                </a:ext>
              </a:extLst>
            </p:cNvPr>
            <p:cNvSpPr/>
            <p:nvPr/>
          </p:nvSpPr>
          <p:spPr>
            <a:xfrm>
              <a:off x="8225240" y="3224664"/>
              <a:ext cx="516389" cy="212545"/>
            </a:xfrm>
            <a:custGeom>
              <a:avLst/>
              <a:gdLst>
                <a:gd fmla="*/ 86669 w 516389" name="connsiteX0"/>
                <a:gd fmla="*/ 212474 h 212545" name="connsiteY0"/>
                <a:gd fmla="*/ 82919 w 516389" name="connsiteX1"/>
                <a:gd fmla="*/ 211565 h 212545" name="connsiteY1"/>
                <a:gd fmla="*/ 4631 w 516389" name="connsiteX2"/>
                <a:gd fmla="*/ 172592 h 212545" name="connsiteY2"/>
                <a:gd fmla="*/ 927 w 516389" name="connsiteX3"/>
                <a:gd fmla="*/ 160956 h 212545" name="connsiteY3"/>
                <a:gd fmla="*/ 4631 w 516389" name="connsiteX4"/>
                <a:gd fmla="*/ 157252 h 212545" name="connsiteY4"/>
                <a:gd fmla="*/ 95532 w 516389" name="connsiteX5"/>
                <a:gd fmla="*/ 111802 h 212545" name="connsiteY5"/>
                <a:gd fmla="*/ 101213 w 516389" name="connsiteX6"/>
                <a:gd fmla="*/ 111120 h 212545" name="connsiteY6"/>
                <a:gd fmla="*/ 321761 w 516389" name="connsiteX7"/>
                <a:gd fmla="*/ 903 h 212545" name="connsiteY7"/>
                <a:gd fmla="*/ 325965 w 516389" name="connsiteX8"/>
                <a:gd fmla="*/ -6 h 212545" name="connsiteY8"/>
                <a:gd fmla="*/ 400958 w 516389" name="connsiteX9"/>
                <a:gd fmla="*/ 3630 h 212545" name="connsiteY9"/>
                <a:gd fmla="*/ 404367 w 516389" name="connsiteX10"/>
                <a:gd fmla="*/ 4539 h 212545" name="connsiteY10"/>
                <a:gd fmla="*/ 471633 w 516389" name="connsiteX11"/>
                <a:gd fmla="*/ 38058 h 212545" name="connsiteY11"/>
                <a:gd fmla="*/ 474020 w 516389" name="connsiteX12"/>
                <a:gd fmla="*/ 39876 h 212545" name="connsiteY12"/>
                <a:gd fmla="*/ 514130 w 516389" name="connsiteX13"/>
                <a:gd fmla="*/ 83054 h 212545" name="connsiteY13"/>
                <a:gd fmla="*/ 516175 w 516389" name="connsiteX14"/>
                <a:gd fmla="*/ 90326 h 212545" name="connsiteY14"/>
                <a:gd fmla="*/ 511630 w 516389" name="connsiteX15"/>
                <a:gd fmla="*/ 96462 h 212545" name="connsiteY15"/>
                <a:gd fmla="*/ 411298 w 516389" name="connsiteX16"/>
                <a:gd fmla="*/ 146458 h 212545" name="connsiteY16"/>
                <a:gd fmla="*/ 403685 w 516389" name="connsiteX17"/>
                <a:gd fmla="*/ 146458 h 212545" name="connsiteY17"/>
                <a:gd fmla="*/ 312103 w 516389" name="connsiteX18"/>
                <a:gd fmla="*/ 101007 h 212545" name="connsiteY18"/>
                <a:gd fmla="*/ 90191 w 516389" name="connsiteX19"/>
                <a:gd fmla="*/ 212020 h 212545" name="connsiteY19"/>
                <a:gd fmla="*/ 86669 w 516389" name="connsiteX20"/>
                <a:gd fmla="*/ 212474 h 212545" name="connsiteY20"/>
                <a:gd fmla="*/ 27583 w 516389" name="connsiteX21"/>
                <a:gd fmla="*/ 164865 h 212545" name="connsiteY21"/>
                <a:gd fmla="*/ 86669 w 516389" name="connsiteX22"/>
                <a:gd fmla="*/ 194408 h 212545" name="connsiteY22"/>
                <a:gd fmla="*/ 308581 w 516389" name="connsiteX23"/>
                <a:gd fmla="*/ 83282 h 212545" name="connsiteY23"/>
                <a:gd fmla="*/ 316193 w 516389" name="connsiteX24"/>
                <a:gd fmla="*/ 83282 h 212545" name="connsiteY24"/>
                <a:gd fmla="*/ 407889 w 516389" name="connsiteX25"/>
                <a:gd fmla="*/ 128732 h 212545" name="connsiteY25"/>
                <a:gd fmla="*/ 493904 w 516389" name="connsiteX26"/>
                <a:gd fmla="*/ 86008 h 212545" name="connsiteY26"/>
                <a:gd fmla="*/ 462657 w 516389" name="connsiteX27"/>
                <a:gd fmla="*/ 52489 h 212545" name="connsiteY27"/>
                <a:gd fmla="*/ 398686 w 516389" name="connsiteX28"/>
                <a:gd fmla="*/ 20106 h 212545" name="connsiteY28"/>
                <a:gd fmla="*/ 327783 w 516389" name="connsiteX29"/>
                <a:gd fmla="*/ 16810 h 212545" name="connsiteY29"/>
                <a:gd fmla="*/ 105758 w 516389" name="connsiteX30"/>
                <a:gd fmla="*/ 127709 h 212545" name="connsiteY30"/>
                <a:gd fmla="*/ 100077 w 516389" name="connsiteX31"/>
                <a:gd fmla="*/ 128391 h 21254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212545" w="516389">
                  <a:moveTo>
                    <a:pt x="86669" y="212474"/>
                  </a:moveTo>
                  <a:cubicBezTo>
                    <a:pt x="85362" y="212463"/>
                    <a:pt x="84090" y="212145"/>
                    <a:pt x="82919" y="211565"/>
                  </a:cubicBezTo>
                  <a:lnTo>
                    <a:pt x="4631" y="172592"/>
                  </a:lnTo>
                  <a:cubicBezTo>
                    <a:pt x="393" y="170399"/>
                    <a:pt x="-1266" y="165195"/>
                    <a:pt x="927" y="160956"/>
                  </a:cubicBezTo>
                  <a:cubicBezTo>
                    <a:pt x="1756" y="159366"/>
                    <a:pt x="3040" y="158070"/>
                    <a:pt x="4631" y="157252"/>
                  </a:cubicBezTo>
                  <a:lnTo>
                    <a:pt x="95532" y="111802"/>
                  </a:lnTo>
                  <a:cubicBezTo>
                    <a:pt x="97282" y="110904"/>
                    <a:pt x="99293" y="110665"/>
                    <a:pt x="101213" y="111120"/>
                  </a:cubicBezTo>
                  <a:lnTo>
                    <a:pt x="321761" y="903"/>
                  </a:lnTo>
                  <a:cubicBezTo>
                    <a:pt x="323022" y="142"/>
                    <a:pt x="324500" y="-177"/>
                    <a:pt x="325965" y="-6"/>
                  </a:cubicBezTo>
                  <a:lnTo>
                    <a:pt x="400958" y="3630"/>
                  </a:lnTo>
                  <a:cubicBezTo>
                    <a:pt x="402151" y="3664"/>
                    <a:pt x="403322" y="3971"/>
                    <a:pt x="404367" y="4539"/>
                  </a:cubicBezTo>
                  <a:lnTo>
                    <a:pt x="471633" y="38058"/>
                  </a:lnTo>
                  <a:cubicBezTo>
                    <a:pt x="472543" y="38490"/>
                    <a:pt x="473361" y="39115"/>
                    <a:pt x="474020" y="39876"/>
                  </a:cubicBezTo>
                  <a:lnTo>
                    <a:pt x="514130" y="83054"/>
                  </a:lnTo>
                  <a:cubicBezTo>
                    <a:pt x="515959" y="84997"/>
                    <a:pt x="516720" y="87713"/>
                    <a:pt x="516175" y="90326"/>
                  </a:cubicBezTo>
                  <a:cubicBezTo>
                    <a:pt x="515743" y="92985"/>
                    <a:pt x="514050" y="95280"/>
                    <a:pt x="511630" y="96462"/>
                  </a:cubicBezTo>
                  <a:lnTo>
                    <a:pt x="411298" y="146458"/>
                  </a:lnTo>
                  <a:cubicBezTo>
                    <a:pt x="408890" y="147582"/>
                    <a:pt x="406094" y="147582"/>
                    <a:pt x="403685" y="146458"/>
                  </a:cubicBezTo>
                  <a:lnTo>
                    <a:pt x="312103" y="101007"/>
                  </a:lnTo>
                  <a:lnTo>
                    <a:pt x="90191" y="212020"/>
                  </a:lnTo>
                  <a:cubicBezTo>
                    <a:pt x="89055" y="212395"/>
                    <a:pt x="87862" y="212554"/>
                    <a:pt x="86669" y="212474"/>
                  </a:cubicBezTo>
                  <a:close/>
                  <a:moveTo>
                    <a:pt x="27583" y="164865"/>
                  </a:moveTo>
                  <a:lnTo>
                    <a:pt x="86669" y="194408"/>
                  </a:lnTo>
                  <a:lnTo>
                    <a:pt x="308581" y="83282"/>
                  </a:lnTo>
                  <a:cubicBezTo>
                    <a:pt x="310989" y="82157"/>
                    <a:pt x="313785" y="82157"/>
                    <a:pt x="316193" y="83282"/>
                  </a:cubicBezTo>
                  <a:lnTo>
                    <a:pt x="407889" y="128732"/>
                  </a:lnTo>
                  <a:lnTo>
                    <a:pt x="493904" y="86008"/>
                  </a:lnTo>
                  <a:lnTo>
                    <a:pt x="462657" y="52489"/>
                  </a:lnTo>
                  <a:lnTo>
                    <a:pt x="398686" y="20106"/>
                  </a:lnTo>
                  <a:lnTo>
                    <a:pt x="327783" y="16810"/>
                  </a:lnTo>
                  <a:lnTo>
                    <a:pt x="105758" y="127709"/>
                  </a:lnTo>
                  <a:cubicBezTo>
                    <a:pt x="103985" y="128550"/>
                    <a:pt x="101997" y="128789"/>
                    <a:pt x="100077" y="128391"/>
                  </a:cubicBezTo>
                  <a:close/>
                </a:path>
              </a:pathLst>
            </a:custGeom>
            <a:solidFill>
              <a:srgbClr val="271C57"/>
            </a:solidFill>
            <a:ln cap="flat" w="11362">
              <a:noFill/>
              <a:prstDash val="solid"/>
              <a:miter/>
            </a:ln>
          </p:spPr>
          <p:txBody>
            <a:bodyPr anchor="ctr" rtlCol="0"/>
            <a:lstStyle/>
            <a:p>
              <a:endParaRPr dirty="0" lang="en-US"/>
            </a:p>
          </p:txBody>
        </p:sp>
        <p:sp>
          <p:nvSpPr>
            <p:cNvPr id="1827" name="Freeform: Shape 1826">
              <a:extLst>
                <a:ext uri="{FF2B5EF4-FFF2-40B4-BE49-F238E27FC236}">
                  <a16:creationId xmlns:a16="http://schemas.microsoft.com/office/drawing/2014/main" id="{AD1ED8EA-52EB-4338-8053-7BB9750B8953}"/>
                </a:ext>
              </a:extLst>
            </p:cNvPr>
            <p:cNvSpPr/>
            <p:nvPr/>
          </p:nvSpPr>
          <p:spPr>
            <a:xfrm>
              <a:off x="7600864" y="3594050"/>
              <a:ext cx="700100" cy="396043"/>
            </a:xfrm>
            <a:custGeom>
              <a:avLst/>
              <a:gdLst>
                <a:gd fmla="*/ 91102 w 700100" name="connsiteX0"/>
                <a:gd fmla="*/ 395992 h 396043" name="connsiteY0"/>
                <a:gd fmla="*/ 87352 w 700100" name="connsiteX1"/>
                <a:gd fmla="*/ 395084 h 396043" name="connsiteY1"/>
                <a:gd fmla="*/ 4747 w 700100" name="connsiteX2"/>
                <a:gd fmla="*/ 353837 h 396043" name="connsiteY2"/>
                <a:gd fmla="*/ 202 w 700100" name="connsiteX3"/>
                <a:gd fmla="*/ 348270 h 396043" name="connsiteY3"/>
                <a:gd fmla="*/ 1565 w 700100" name="connsiteX4"/>
                <a:gd fmla="*/ 341225 h 396043" name="connsiteY4"/>
                <a:gd fmla="*/ 77695 w 700100" name="connsiteX5"/>
                <a:gd fmla="*/ 232598 h 396043" name="connsiteY5"/>
                <a:gd fmla="*/ 80876 w 700100" name="connsiteX6"/>
                <a:gd fmla="*/ 229871 h 396043" name="connsiteY6"/>
                <a:gd fmla="*/ 249724 w 700100" name="connsiteX7"/>
                <a:gd fmla="*/ 145333 h 396043" name="connsiteY7"/>
                <a:gd fmla="*/ 250747 w 700100" name="connsiteX8"/>
                <a:gd fmla="*/ 145333 h 396043" name="connsiteY8"/>
                <a:gd fmla="*/ 539925 w 700100" name="connsiteX9"/>
                <a:gd fmla="*/ 801 h 396043" name="connsiteY9"/>
                <a:gd fmla="*/ 547651 w 700100" name="connsiteX10"/>
                <a:gd fmla="*/ 801 h 396043" name="connsiteY10"/>
                <a:gd fmla="*/ 695365 w 700100" name="connsiteX11"/>
                <a:gd fmla="*/ 74772 h 396043" name="connsiteY11"/>
                <a:gd fmla="*/ 699149 w 700100" name="connsiteX12"/>
                <a:gd fmla="*/ 86214 h 396043" name="connsiteY12"/>
                <a:gd fmla="*/ 695365 w 700100" name="connsiteX13"/>
                <a:gd fmla="*/ 89998 h 396043" name="connsiteY13"/>
                <a:gd fmla="*/ 645938 w 700100" name="connsiteX14"/>
                <a:gd fmla="*/ 115223 h 396043" name="connsiteY14"/>
                <a:gd fmla="*/ 644915 w 700100" name="connsiteX15"/>
                <a:gd fmla="*/ 115223 h 396043" name="connsiteY15"/>
                <a:gd fmla="*/ 94966 w 700100" name="connsiteX16"/>
                <a:gd fmla="*/ 394970 h 396043" name="connsiteY16"/>
                <a:gd fmla="*/ 91102 w 700100" name="connsiteX17"/>
                <a:gd fmla="*/ 395992 h 396043" name="connsiteY17"/>
                <a:gd fmla="*/ 21336 w 700100" name="connsiteX18"/>
                <a:gd fmla="*/ 342929 h 396043" name="connsiteY18"/>
                <a:gd fmla="*/ 91102 w 700100" name="connsiteX19"/>
                <a:gd fmla="*/ 377926 h 396043" name="connsiteY19"/>
                <a:gd fmla="*/ 638211 w 700100" name="connsiteX20"/>
                <a:gd fmla="*/ 99656 h 396043" name="connsiteY20"/>
                <a:gd fmla="*/ 639234 w 700100" name="connsiteX21"/>
                <a:gd fmla="*/ 99656 h 396043" name="connsiteY21"/>
                <a:gd fmla="*/ 673322 w 700100" name="connsiteX22"/>
                <a:gd fmla="*/ 82612 h 396043" name="connsiteY22"/>
                <a:gd fmla="*/ 544470 w 700100" name="connsiteX23"/>
                <a:gd fmla="*/ 18186 h 396043" name="connsiteY23"/>
                <a:gd fmla="*/ 258246 w 700100" name="connsiteX24"/>
                <a:gd fmla="*/ 161241 h 396043" name="connsiteY24"/>
                <a:gd fmla="*/ 257223 w 700100" name="connsiteX25"/>
                <a:gd fmla="*/ 161241 h 396043" name="connsiteY25"/>
                <a:gd fmla="*/ 91102 w 700100" name="connsiteX26"/>
                <a:gd fmla="*/ 244415 h 396043"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396043" w="700100">
                  <a:moveTo>
                    <a:pt x="91102" y="395992"/>
                  </a:moveTo>
                  <a:cubicBezTo>
                    <a:pt x="89795" y="395981"/>
                    <a:pt x="88523" y="395663"/>
                    <a:pt x="87352" y="395084"/>
                  </a:cubicBezTo>
                  <a:lnTo>
                    <a:pt x="4747" y="353837"/>
                  </a:lnTo>
                  <a:cubicBezTo>
                    <a:pt x="2508" y="352701"/>
                    <a:pt x="860" y="350690"/>
                    <a:pt x="202" y="348270"/>
                  </a:cubicBezTo>
                  <a:cubicBezTo>
                    <a:pt x="-389" y="345838"/>
                    <a:pt x="111" y="343259"/>
                    <a:pt x="1565" y="341225"/>
                  </a:cubicBezTo>
                  <a:lnTo>
                    <a:pt x="77695" y="232598"/>
                  </a:lnTo>
                  <a:cubicBezTo>
                    <a:pt x="78501" y="231428"/>
                    <a:pt x="79592" y="230485"/>
                    <a:pt x="80876" y="229871"/>
                  </a:cubicBezTo>
                  <a:lnTo>
                    <a:pt x="249724" y="145333"/>
                  </a:lnTo>
                  <a:lnTo>
                    <a:pt x="250747" y="145333"/>
                  </a:lnTo>
                  <a:lnTo>
                    <a:pt x="539925" y="801"/>
                  </a:lnTo>
                  <a:cubicBezTo>
                    <a:pt x="542379" y="-335"/>
                    <a:pt x="545197" y="-335"/>
                    <a:pt x="547651" y="801"/>
                  </a:cubicBezTo>
                  <a:lnTo>
                    <a:pt x="695365" y="74772"/>
                  </a:lnTo>
                  <a:cubicBezTo>
                    <a:pt x="699569" y="76885"/>
                    <a:pt x="701262" y="82010"/>
                    <a:pt x="699149" y="86214"/>
                  </a:cubicBezTo>
                  <a:cubicBezTo>
                    <a:pt x="698331" y="87850"/>
                    <a:pt x="697002" y="89180"/>
                    <a:pt x="695365" y="89998"/>
                  </a:cubicBezTo>
                  <a:lnTo>
                    <a:pt x="645938" y="115223"/>
                  </a:lnTo>
                  <a:lnTo>
                    <a:pt x="644915" y="115223"/>
                  </a:lnTo>
                  <a:lnTo>
                    <a:pt x="94966" y="394970"/>
                  </a:lnTo>
                  <a:cubicBezTo>
                    <a:pt x="93795" y="395651"/>
                    <a:pt x="92454" y="396004"/>
                    <a:pt x="91102" y="395992"/>
                  </a:cubicBezTo>
                  <a:close/>
                  <a:moveTo>
                    <a:pt x="21336" y="342929"/>
                  </a:moveTo>
                  <a:lnTo>
                    <a:pt x="91102" y="377926"/>
                  </a:lnTo>
                  <a:lnTo>
                    <a:pt x="638211" y="99656"/>
                  </a:lnTo>
                  <a:lnTo>
                    <a:pt x="639234" y="99656"/>
                  </a:lnTo>
                  <a:lnTo>
                    <a:pt x="673322" y="82612"/>
                  </a:lnTo>
                  <a:lnTo>
                    <a:pt x="544470" y="18186"/>
                  </a:lnTo>
                  <a:lnTo>
                    <a:pt x="258246" y="161241"/>
                  </a:lnTo>
                  <a:lnTo>
                    <a:pt x="257223" y="161241"/>
                  </a:lnTo>
                  <a:lnTo>
                    <a:pt x="91102" y="244415"/>
                  </a:lnTo>
                  <a:close/>
                </a:path>
              </a:pathLst>
            </a:custGeom>
            <a:solidFill>
              <a:srgbClr val="271C57"/>
            </a:solidFill>
            <a:ln cap="flat" w="11362">
              <a:noFill/>
              <a:prstDash val="solid"/>
              <a:miter/>
            </a:ln>
          </p:spPr>
          <p:txBody>
            <a:bodyPr anchor="ctr" rtlCol="0"/>
            <a:lstStyle/>
            <a:p>
              <a:endParaRPr dirty="0" lang="en-US"/>
            </a:p>
          </p:txBody>
        </p:sp>
        <p:grpSp>
          <p:nvGrpSpPr>
            <p:cNvPr id="1828" name="Graphic 3">
              <a:extLst>
                <a:ext uri="{FF2B5EF4-FFF2-40B4-BE49-F238E27FC236}">
                  <a16:creationId xmlns:a16="http://schemas.microsoft.com/office/drawing/2014/main" id="{AA6D01D9-65E3-4667-AE39-1854145DA43F}"/>
                </a:ext>
              </a:extLst>
            </p:cNvPr>
            <p:cNvGrpSpPr/>
            <p:nvPr/>
          </p:nvGrpSpPr>
          <p:grpSpPr>
            <a:xfrm>
              <a:off x="7771432" y="3826927"/>
              <a:ext cx="320653" cy="183392"/>
              <a:chOff x="7771432" y="3826927"/>
              <a:chExt cx="320653" cy="183392"/>
            </a:xfrm>
            <a:solidFill>
              <a:srgbClr val="271C57"/>
            </a:solidFill>
          </p:grpSpPr>
          <p:sp>
            <p:nvSpPr>
              <p:cNvPr id="2226" name="Freeform: Shape 2225">
                <a:extLst>
                  <a:ext uri="{FF2B5EF4-FFF2-40B4-BE49-F238E27FC236}">
                    <a16:creationId xmlns:a16="http://schemas.microsoft.com/office/drawing/2014/main" id="{F5CB9932-48C9-424F-B2A6-F0F2941A7EF3}"/>
                  </a:ext>
                </a:extLst>
              </p:cNvPr>
              <p:cNvSpPr/>
              <p:nvPr/>
            </p:nvSpPr>
            <p:spPr>
              <a:xfrm>
                <a:off x="807367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27" name="Freeform: Shape 2226">
                <a:extLst>
                  <a:ext uri="{FF2B5EF4-FFF2-40B4-BE49-F238E27FC236}">
                    <a16:creationId xmlns:a16="http://schemas.microsoft.com/office/drawing/2014/main" id="{C9536A47-E65F-4D8B-862C-E26E2F901F83}"/>
                  </a:ext>
                </a:extLst>
              </p:cNvPr>
              <p:cNvSpPr/>
              <p:nvPr/>
            </p:nvSpPr>
            <p:spPr>
              <a:xfrm>
                <a:off x="8018796" y="3826927"/>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2228" name="Freeform: Shape 2227">
                <a:extLst>
                  <a:ext uri="{FF2B5EF4-FFF2-40B4-BE49-F238E27FC236}">
                    <a16:creationId xmlns:a16="http://schemas.microsoft.com/office/drawing/2014/main" id="{2B2AC5AE-5190-44E2-A26F-2F7198041C6E}"/>
                  </a:ext>
                </a:extLst>
              </p:cNvPr>
              <p:cNvSpPr/>
              <p:nvPr/>
            </p:nvSpPr>
            <p:spPr>
              <a:xfrm>
                <a:off x="7991298" y="388192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29" name="Freeform: Shape 2228">
                <a:extLst>
                  <a:ext uri="{FF2B5EF4-FFF2-40B4-BE49-F238E27FC236}">
                    <a16:creationId xmlns:a16="http://schemas.microsoft.com/office/drawing/2014/main" id="{C2B54D84-9CCE-420A-B04D-DAD3D2A567CF}"/>
                  </a:ext>
                </a:extLst>
              </p:cNvPr>
              <p:cNvSpPr/>
              <p:nvPr/>
            </p:nvSpPr>
            <p:spPr>
              <a:xfrm>
                <a:off x="8046293" y="388192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30" name="Freeform: Shape 2229">
                <a:extLst>
                  <a:ext uri="{FF2B5EF4-FFF2-40B4-BE49-F238E27FC236}">
                    <a16:creationId xmlns:a16="http://schemas.microsoft.com/office/drawing/2014/main" id="{43ECD548-A393-4B9F-B79A-5DE21A0069A9}"/>
                  </a:ext>
                </a:extLst>
              </p:cNvPr>
              <p:cNvSpPr/>
              <p:nvPr/>
            </p:nvSpPr>
            <p:spPr>
              <a:xfrm>
                <a:off x="796391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31" name="Freeform: Shape 2230">
                <a:extLst>
                  <a:ext uri="{FF2B5EF4-FFF2-40B4-BE49-F238E27FC236}">
                    <a16:creationId xmlns:a16="http://schemas.microsoft.com/office/drawing/2014/main" id="{3B1C1D6E-9E18-43CD-919F-CD7A91CE0B6B}"/>
                  </a:ext>
                </a:extLst>
              </p:cNvPr>
              <p:cNvSpPr/>
              <p:nvPr/>
            </p:nvSpPr>
            <p:spPr>
              <a:xfrm>
                <a:off x="8018796"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32" name="Freeform: Shape 2231">
                <a:extLst>
                  <a:ext uri="{FF2B5EF4-FFF2-40B4-BE49-F238E27FC236}">
                    <a16:creationId xmlns:a16="http://schemas.microsoft.com/office/drawing/2014/main" id="{405F2CBB-2AEA-4991-A001-3240745CEE9A}"/>
                  </a:ext>
                </a:extLst>
              </p:cNvPr>
              <p:cNvSpPr/>
              <p:nvPr/>
            </p:nvSpPr>
            <p:spPr>
              <a:xfrm>
                <a:off x="7881308" y="388192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233" name="Freeform: Shape 2232">
                <a:extLst>
                  <a:ext uri="{FF2B5EF4-FFF2-40B4-BE49-F238E27FC236}">
                    <a16:creationId xmlns:a16="http://schemas.microsoft.com/office/drawing/2014/main" id="{ABC26C4C-631E-4491-8C2A-FA566383E01F}"/>
                  </a:ext>
                </a:extLst>
              </p:cNvPr>
              <p:cNvSpPr/>
              <p:nvPr/>
            </p:nvSpPr>
            <p:spPr>
              <a:xfrm>
                <a:off x="7936303" y="388192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34" name="Freeform: Shape 2233">
                <a:extLst>
                  <a:ext uri="{FF2B5EF4-FFF2-40B4-BE49-F238E27FC236}">
                    <a16:creationId xmlns:a16="http://schemas.microsoft.com/office/drawing/2014/main" id="{52973490-2E0D-46DF-90AF-72DD9F1EFE31}"/>
                  </a:ext>
                </a:extLst>
              </p:cNvPr>
              <p:cNvSpPr/>
              <p:nvPr/>
            </p:nvSpPr>
            <p:spPr>
              <a:xfrm>
                <a:off x="785392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35" name="Freeform: Shape 2234">
                <a:extLst>
                  <a:ext uri="{FF2B5EF4-FFF2-40B4-BE49-F238E27FC236}">
                    <a16:creationId xmlns:a16="http://schemas.microsoft.com/office/drawing/2014/main" id="{6BC945F5-3C2C-49E9-832F-1E900D23D33E}"/>
                  </a:ext>
                </a:extLst>
              </p:cNvPr>
              <p:cNvSpPr/>
              <p:nvPr/>
            </p:nvSpPr>
            <p:spPr>
              <a:xfrm>
                <a:off x="790891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36" name="Freeform: Shape 2235">
                <a:extLst>
                  <a:ext uri="{FF2B5EF4-FFF2-40B4-BE49-F238E27FC236}">
                    <a16:creationId xmlns:a16="http://schemas.microsoft.com/office/drawing/2014/main" id="{ABB6A300-D5E7-43FE-BB63-669E69163A5A}"/>
                  </a:ext>
                </a:extLst>
              </p:cNvPr>
              <p:cNvSpPr/>
              <p:nvPr/>
            </p:nvSpPr>
            <p:spPr>
              <a:xfrm>
                <a:off x="7881308" y="39917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8"/>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2237" name="Freeform: Shape 2236">
                <a:extLst>
                  <a:ext uri="{FF2B5EF4-FFF2-40B4-BE49-F238E27FC236}">
                    <a16:creationId xmlns:a16="http://schemas.microsoft.com/office/drawing/2014/main" id="{3CB97D35-69DE-4CC9-BF84-468474341549}"/>
                  </a:ext>
                </a:extLst>
              </p:cNvPr>
              <p:cNvSpPr/>
              <p:nvPr/>
            </p:nvSpPr>
            <p:spPr>
              <a:xfrm>
                <a:off x="7936303" y="399179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38" name="Freeform: Shape 2237">
                <a:extLst>
                  <a:ext uri="{FF2B5EF4-FFF2-40B4-BE49-F238E27FC236}">
                    <a16:creationId xmlns:a16="http://schemas.microsoft.com/office/drawing/2014/main" id="{1759D113-CB09-4A81-8DDF-A6F8EB3E51C1}"/>
                  </a:ext>
                </a:extLst>
              </p:cNvPr>
              <p:cNvSpPr/>
              <p:nvPr/>
            </p:nvSpPr>
            <p:spPr>
              <a:xfrm>
                <a:off x="779892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39" name="Freeform: Shape 2238">
                <a:extLst>
                  <a:ext uri="{FF2B5EF4-FFF2-40B4-BE49-F238E27FC236}">
                    <a16:creationId xmlns:a16="http://schemas.microsoft.com/office/drawing/2014/main" id="{138AF3BB-A23C-40C3-ABED-12D60A5F7F22}"/>
                  </a:ext>
                </a:extLst>
              </p:cNvPr>
              <p:cNvSpPr/>
              <p:nvPr/>
            </p:nvSpPr>
            <p:spPr>
              <a:xfrm>
                <a:off x="7771432" y="399191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0" name="Freeform: Shape 2239">
                <a:extLst>
                  <a:ext uri="{FF2B5EF4-FFF2-40B4-BE49-F238E27FC236}">
                    <a16:creationId xmlns:a16="http://schemas.microsoft.com/office/drawing/2014/main" id="{3B3F0211-1A90-4D55-AE73-EFD7FB20F885}"/>
                  </a:ext>
                </a:extLst>
              </p:cNvPr>
              <p:cNvSpPr/>
              <p:nvPr/>
            </p:nvSpPr>
            <p:spPr>
              <a:xfrm>
                <a:off x="7825405" y="3991852"/>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grpSp>
        <p:sp>
          <p:nvSpPr>
            <p:cNvPr id="1829" name="Freeform: Shape 1828">
              <a:extLst>
                <a:ext uri="{FF2B5EF4-FFF2-40B4-BE49-F238E27FC236}">
                  <a16:creationId xmlns:a16="http://schemas.microsoft.com/office/drawing/2014/main" id="{F99FCE4A-7F17-41BF-8D31-808FEF3B2193}"/>
                </a:ext>
              </a:extLst>
            </p:cNvPr>
            <p:cNvSpPr/>
            <p:nvPr/>
          </p:nvSpPr>
          <p:spPr>
            <a:xfrm>
              <a:off x="7683485" y="3771506"/>
              <a:ext cx="412917" cy="298807"/>
            </a:xfrm>
            <a:custGeom>
              <a:avLst/>
              <a:gdLst>
                <a:gd fmla="*/ 168807 w 412917" name="connsiteX0"/>
                <a:gd fmla="*/ 298757 h 298807" name="connsiteY0"/>
                <a:gd fmla="*/ 165057 w 412917" name="connsiteX1"/>
                <a:gd fmla="*/ 297848 h 298807" name="connsiteY1"/>
                <a:gd fmla="*/ 4731 w 412917" name="connsiteX2"/>
                <a:gd fmla="*/ 217628 h 298807" name="connsiteY2"/>
                <a:gd fmla="*/ -41 w 412917" name="connsiteX3"/>
                <a:gd fmla="*/ 210015 h 298807" name="connsiteY3"/>
                <a:gd fmla="*/ 4618 w 412917" name="connsiteX4"/>
                <a:gd fmla="*/ 202288 h 298807" name="connsiteY4"/>
                <a:gd fmla="*/ 400377 w 412917" name="connsiteX5"/>
                <a:gd fmla="*/ 1057 h 298807" name="connsiteY5"/>
                <a:gd fmla="*/ 408785 w 412917" name="connsiteX6"/>
                <a:gd fmla="*/ 1057 h 298807" name="connsiteY6"/>
                <a:gd fmla="*/ 412876 w 412917" name="connsiteX7"/>
                <a:gd fmla="*/ 8329 h 298807" name="connsiteY7"/>
                <a:gd fmla="*/ 412876 w 412917" name="connsiteX8"/>
                <a:gd fmla="*/ 171723 h 298807" name="connsiteY8"/>
                <a:gd fmla="*/ 408217 w 412917" name="connsiteX9"/>
                <a:gd fmla="*/ 179449 h 298807" name="connsiteY9"/>
                <a:gd fmla="*/ 172216 w 412917" name="connsiteX10"/>
                <a:gd fmla="*/ 297507 h 298807" name="connsiteY10"/>
                <a:gd fmla="*/ 168807 w 412917" name="connsiteX11"/>
                <a:gd fmla="*/ 298757 h 298807" name="connsiteY11"/>
                <a:gd fmla="*/ 27456 w 412917" name="connsiteX12"/>
                <a:gd fmla="*/ 209901 h 298807" name="connsiteY12"/>
                <a:gd fmla="*/ 168807 w 412917" name="connsiteX13"/>
                <a:gd fmla="*/ 280577 h 298807" name="connsiteY13"/>
                <a:gd fmla="*/ 396059 w 412917" name="connsiteX14"/>
                <a:gd fmla="*/ 166951 h 298807" name="connsiteY14"/>
                <a:gd fmla="*/ 396059 w 412917" name="connsiteX15"/>
                <a:gd fmla="*/ 22759 h 29880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98807" w="412917">
                  <a:moveTo>
                    <a:pt x="168807" y="298757"/>
                  </a:moveTo>
                  <a:cubicBezTo>
                    <a:pt x="167500" y="298745"/>
                    <a:pt x="166228" y="298427"/>
                    <a:pt x="165057" y="297848"/>
                  </a:cubicBezTo>
                  <a:lnTo>
                    <a:pt x="4731" y="217628"/>
                  </a:lnTo>
                  <a:cubicBezTo>
                    <a:pt x="1822" y="216208"/>
                    <a:pt x="-30" y="213253"/>
                    <a:pt x="-41" y="210015"/>
                  </a:cubicBezTo>
                  <a:cubicBezTo>
                    <a:pt x="-64" y="206765"/>
                    <a:pt x="1732" y="203788"/>
                    <a:pt x="4618" y="202288"/>
                  </a:cubicBezTo>
                  <a:lnTo>
                    <a:pt x="400377" y="1057"/>
                  </a:lnTo>
                  <a:cubicBezTo>
                    <a:pt x="402979" y="-420"/>
                    <a:pt x="406172" y="-420"/>
                    <a:pt x="408785" y="1057"/>
                  </a:cubicBezTo>
                  <a:cubicBezTo>
                    <a:pt x="411308" y="2613"/>
                    <a:pt x="412853" y="5363"/>
                    <a:pt x="412876" y="8329"/>
                  </a:cubicBezTo>
                  <a:lnTo>
                    <a:pt x="412876" y="171723"/>
                  </a:lnTo>
                  <a:cubicBezTo>
                    <a:pt x="412898" y="174973"/>
                    <a:pt x="411103" y="177950"/>
                    <a:pt x="408217" y="179449"/>
                  </a:cubicBezTo>
                  <a:lnTo>
                    <a:pt x="172216" y="297507"/>
                  </a:lnTo>
                  <a:cubicBezTo>
                    <a:pt x="171170" y="298143"/>
                    <a:pt x="170012" y="298575"/>
                    <a:pt x="168807" y="298757"/>
                  </a:cubicBezTo>
                  <a:close/>
                  <a:moveTo>
                    <a:pt x="27456" y="209901"/>
                  </a:moveTo>
                  <a:lnTo>
                    <a:pt x="168807" y="280577"/>
                  </a:lnTo>
                  <a:lnTo>
                    <a:pt x="396059" y="166951"/>
                  </a:lnTo>
                  <a:lnTo>
                    <a:pt x="396059" y="22759"/>
                  </a:lnTo>
                  <a:close/>
                </a:path>
              </a:pathLst>
            </a:custGeom>
            <a:solidFill>
              <a:srgbClr val="271C57"/>
            </a:solidFill>
            <a:ln cap="flat" w="11362">
              <a:noFill/>
              <a:prstDash val="solid"/>
              <a:miter/>
            </a:ln>
          </p:spPr>
          <p:txBody>
            <a:bodyPr anchor="ctr" rtlCol="0"/>
            <a:lstStyle/>
            <a:p>
              <a:endParaRPr dirty="0" lang="en-US"/>
            </a:p>
          </p:txBody>
        </p:sp>
        <p:sp>
          <p:nvSpPr>
            <p:cNvPr id="1830" name="Freeform: Shape 1829">
              <a:extLst>
                <a:ext uri="{FF2B5EF4-FFF2-40B4-BE49-F238E27FC236}">
                  <a16:creationId xmlns:a16="http://schemas.microsoft.com/office/drawing/2014/main" id="{92596FBB-CF68-4F72-B66F-C989F623B730}"/>
                </a:ext>
              </a:extLst>
            </p:cNvPr>
            <p:cNvSpPr/>
            <p:nvPr/>
          </p:nvSpPr>
          <p:spPr>
            <a:xfrm>
              <a:off x="8136366" y="3502444"/>
              <a:ext cx="420108" cy="182222"/>
            </a:xfrm>
            <a:custGeom>
              <a:avLst/>
              <a:gdLst>
                <a:gd fmla="*/ 156227 w 420108" name="connsiteX0"/>
                <a:gd fmla="*/ 182172 h 182222" name="connsiteY0"/>
                <a:gd fmla="*/ 152364 w 420108" name="connsiteX1"/>
                <a:gd fmla="*/ 181263 h 182222" name="connsiteY1"/>
                <a:gd fmla="*/ 4650 w 420108" name="connsiteX2"/>
                <a:gd fmla="*/ 107292 h 182222" name="connsiteY2"/>
                <a:gd fmla="*/ 105 w 420108" name="connsiteX3"/>
                <a:gd fmla="*/ 101270 h 182222" name="connsiteY3"/>
                <a:gd fmla="*/ 2150 w 420108" name="connsiteX4"/>
                <a:gd fmla="*/ 93884 h 182222" name="connsiteY4"/>
                <a:gd fmla="*/ 6354 w 420108" name="connsiteX5"/>
                <a:gd fmla="*/ 91157 h 182222" name="connsiteY5"/>
                <a:gd fmla="*/ 337688 w 420108" name="connsiteX6"/>
                <a:gd fmla="*/ 257 h 182222" name="connsiteY6"/>
                <a:gd fmla="*/ 343937 w 420108" name="connsiteX7"/>
                <a:gd fmla="*/ 825 h 182222" name="connsiteY7"/>
                <a:gd fmla="*/ 415294 w 420108" name="connsiteX8"/>
                <a:gd fmla="*/ 36390 h 182222" name="connsiteY8"/>
                <a:gd fmla="*/ 420066 w 420108" name="connsiteX9"/>
                <a:gd fmla="*/ 44002 h 182222" name="connsiteY9"/>
                <a:gd fmla="*/ 415294 w 420108" name="connsiteX10"/>
                <a:gd fmla="*/ 51729 h 182222" name="connsiteY10"/>
                <a:gd fmla="*/ 160090 w 420108" name="connsiteX11"/>
                <a:gd fmla="*/ 181149 h 182222" name="connsiteY11"/>
                <a:gd fmla="*/ 156227 w 420108" name="connsiteX12"/>
                <a:gd fmla="*/ 182172 h 182222" name="connsiteY12"/>
                <a:gd fmla="*/ 32034 w 420108" name="connsiteX13"/>
                <a:gd fmla="*/ 101838 h 182222" name="connsiteY13"/>
                <a:gd fmla="*/ 156227 w 420108" name="connsiteX14"/>
                <a:gd fmla="*/ 163991 h 182222" name="connsiteY14"/>
                <a:gd fmla="*/ 392342 w 420108" name="connsiteX15"/>
                <a:gd fmla="*/ 43889 h 182222" name="connsiteY15"/>
                <a:gd fmla="*/ 339051 w 420108" name="connsiteX16"/>
                <a:gd fmla="*/ 17414 h 182222"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182222" w="420108">
                  <a:moveTo>
                    <a:pt x="156227" y="182172"/>
                  </a:moveTo>
                  <a:cubicBezTo>
                    <a:pt x="154886" y="182138"/>
                    <a:pt x="153568" y="181831"/>
                    <a:pt x="152364" y="181263"/>
                  </a:cubicBezTo>
                  <a:lnTo>
                    <a:pt x="4650" y="107292"/>
                  </a:lnTo>
                  <a:cubicBezTo>
                    <a:pt x="2252" y="106133"/>
                    <a:pt x="571" y="103895"/>
                    <a:pt x="105" y="101270"/>
                  </a:cubicBezTo>
                  <a:cubicBezTo>
                    <a:pt x="-384" y="98623"/>
                    <a:pt x="366" y="95896"/>
                    <a:pt x="2150" y="93884"/>
                  </a:cubicBezTo>
                  <a:cubicBezTo>
                    <a:pt x="3332" y="92669"/>
                    <a:pt x="4764" y="91737"/>
                    <a:pt x="6354" y="91157"/>
                  </a:cubicBezTo>
                  <a:lnTo>
                    <a:pt x="337688" y="257"/>
                  </a:lnTo>
                  <a:cubicBezTo>
                    <a:pt x="339767" y="-300"/>
                    <a:pt x="341983" y="-96"/>
                    <a:pt x="343937" y="825"/>
                  </a:cubicBezTo>
                  <a:lnTo>
                    <a:pt x="415294" y="36390"/>
                  </a:lnTo>
                  <a:cubicBezTo>
                    <a:pt x="418169" y="37855"/>
                    <a:pt x="419998" y="40775"/>
                    <a:pt x="420066" y="44002"/>
                  </a:cubicBezTo>
                  <a:cubicBezTo>
                    <a:pt x="420101" y="47286"/>
                    <a:pt x="418237" y="50286"/>
                    <a:pt x="415294" y="51729"/>
                  </a:cubicBezTo>
                  <a:lnTo>
                    <a:pt x="160090" y="181149"/>
                  </a:lnTo>
                  <a:cubicBezTo>
                    <a:pt x="158909" y="181819"/>
                    <a:pt x="157579" y="182172"/>
                    <a:pt x="156227" y="182172"/>
                  </a:cubicBezTo>
                  <a:close/>
                  <a:moveTo>
                    <a:pt x="32034" y="101838"/>
                  </a:moveTo>
                  <a:lnTo>
                    <a:pt x="156227" y="163991"/>
                  </a:lnTo>
                  <a:lnTo>
                    <a:pt x="392342" y="43889"/>
                  </a:lnTo>
                  <a:lnTo>
                    <a:pt x="339051" y="17414"/>
                  </a:lnTo>
                  <a:close/>
                </a:path>
              </a:pathLst>
            </a:custGeom>
            <a:solidFill>
              <a:srgbClr val="271C57"/>
            </a:solidFill>
            <a:ln cap="flat" w="11362">
              <a:noFill/>
              <a:prstDash val="solid"/>
              <a:miter/>
            </a:ln>
          </p:spPr>
          <p:txBody>
            <a:bodyPr anchor="ctr" rtlCol="0"/>
            <a:lstStyle/>
            <a:p>
              <a:endParaRPr dirty="0" lang="en-US"/>
            </a:p>
          </p:txBody>
        </p:sp>
        <p:sp>
          <p:nvSpPr>
            <p:cNvPr id="1831" name="Freeform: Shape 1830">
              <a:extLst>
                <a:ext uri="{FF2B5EF4-FFF2-40B4-BE49-F238E27FC236}">
                  <a16:creationId xmlns:a16="http://schemas.microsoft.com/office/drawing/2014/main" id="{3D27EAD4-73C9-413A-9AF5-5E642E46EBF0}"/>
                </a:ext>
              </a:extLst>
            </p:cNvPr>
            <p:cNvSpPr/>
            <p:nvPr/>
          </p:nvSpPr>
          <p:spPr>
            <a:xfrm>
              <a:off x="8303390" y="3307153"/>
              <a:ext cx="338343" cy="212194"/>
            </a:xfrm>
            <a:custGeom>
              <a:avLst/>
              <a:gdLst>
                <a:gd fmla="*/ 172936 w 338343" name="connsiteX0"/>
                <a:gd fmla="*/ 212137 h 212194" name="connsiteY0"/>
                <a:gd fmla="*/ 168959 w 338343" name="connsiteX1"/>
                <a:gd fmla="*/ 211228 h 212194" name="connsiteY1"/>
                <a:gd fmla="*/ 4770 w 338343" name="connsiteX2"/>
                <a:gd fmla="*/ 129076 h 212194" name="connsiteY2"/>
                <a:gd fmla="*/ 816 w 338343" name="connsiteX3"/>
                <a:gd fmla="*/ 117691 h 212194" name="connsiteY3"/>
                <a:gd fmla="*/ 4770 w 338343" name="connsiteX4"/>
                <a:gd fmla="*/ 113737 h 212194" name="connsiteY4"/>
                <a:gd fmla="*/ 230431 w 338343" name="connsiteX5"/>
                <a:gd fmla="*/ 793 h 212194" name="connsiteY5"/>
                <a:gd fmla="*/ 238044 w 338343" name="connsiteX6"/>
                <a:gd fmla="*/ 793 h 212194" name="connsiteY6"/>
                <a:gd fmla="*/ 333490 w 338343" name="connsiteX7"/>
                <a:gd fmla="*/ 48402 h 212194" name="connsiteY7"/>
                <a:gd fmla="*/ 338035 w 338343" name="connsiteX8"/>
                <a:gd fmla="*/ 53856 h 212194" name="connsiteY8"/>
                <a:gd fmla="*/ 336785 w 338343" name="connsiteX9"/>
                <a:gd fmla="*/ 60787 h 212194" name="connsiteY9"/>
                <a:gd fmla="*/ 306674 w 338343" name="connsiteX10"/>
                <a:gd fmla="*/ 106238 h 212194" name="connsiteY10"/>
                <a:gd fmla="*/ 331445 w 338343" name="connsiteX11"/>
                <a:gd fmla="*/ 118623 h 212194" name="connsiteY11"/>
                <a:gd fmla="*/ 335399 w 338343" name="connsiteX12"/>
                <a:gd fmla="*/ 130008 h 212194" name="connsiteY12"/>
                <a:gd fmla="*/ 331445 w 338343" name="connsiteX13"/>
                <a:gd fmla="*/ 133962 h 212194" name="connsiteY13"/>
                <a:gd fmla="*/ 177141 w 338343" name="connsiteX14"/>
                <a:gd fmla="*/ 211228 h 212194" name="connsiteY14"/>
                <a:gd fmla="*/ 172936 w 338343" name="connsiteX15"/>
                <a:gd fmla="*/ 212137 h 212194" name="connsiteY15"/>
                <a:gd fmla="*/ 27722 w 338343" name="connsiteX16"/>
                <a:gd fmla="*/ 121236 h 212194" name="connsiteY16"/>
                <a:gd fmla="*/ 172936 w 338343" name="connsiteX17"/>
                <a:gd fmla="*/ 193843 h 212194" name="connsiteY17"/>
                <a:gd fmla="*/ 308492 w 338343" name="connsiteX18"/>
                <a:gd fmla="*/ 125667 h 212194" name="connsiteY18"/>
                <a:gd fmla="*/ 290312 w 338343" name="connsiteX19"/>
                <a:gd fmla="*/ 116578 h 212194" name="connsiteY19"/>
                <a:gd fmla="*/ 285881 w 338343" name="connsiteX20"/>
                <a:gd fmla="*/ 111123 h 212194" name="connsiteY20"/>
                <a:gd fmla="*/ 287017 w 338343" name="connsiteX21"/>
                <a:gd fmla="*/ 104192 h 212194" name="connsiteY21"/>
                <a:gd fmla="*/ 317242 w 338343" name="connsiteX22"/>
                <a:gd fmla="*/ 58742 h 212194" name="connsiteY22"/>
                <a:gd fmla="*/ 234294 w 338343" name="connsiteX23"/>
                <a:gd fmla="*/ 17382 h 21219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12194" w="338343">
                  <a:moveTo>
                    <a:pt x="172936" y="212137"/>
                  </a:moveTo>
                  <a:cubicBezTo>
                    <a:pt x="171562" y="212103"/>
                    <a:pt x="170210" y="211796"/>
                    <a:pt x="168959" y="211228"/>
                  </a:cubicBezTo>
                  <a:lnTo>
                    <a:pt x="4770" y="129076"/>
                  </a:lnTo>
                  <a:cubicBezTo>
                    <a:pt x="532" y="127020"/>
                    <a:pt x="-1241" y="121929"/>
                    <a:pt x="816" y="117691"/>
                  </a:cubicBezTo>
                  <a:cubicBezTo>
                    <a:pt x="1645" y="115964"/>
                    <a:pt x="3043" y="114578"/>
                    <a:pt x="4770" y="113737"/>
                  </a:cubicBezTo>
                  <a:lnTo>
                    <a:pt x="230431" y="793"/>
                  </a:lnTo>
                  <a:cubicBezTo>
                    <a:pt x="232840" y="-332"/>
                    <a:pt x="235635" y="-332"/>
                    <a:pt x="238044" y="793"/>
                  </a:cubicBezTo>
                  <a:lnTo>
                    <a:pt x="333490" y="48402"/>
                  </a:lnTo>
                  <a:cubicBezTo>
                    <a:pt x="335717" y="49481"/>
                    <a:pt x="337376" y="51470"/>
                    <a:pt x="338035" y="53856"/>
                  </a:cubicBezTo>
                  <a:cubicBezTo>
                    <a:pt x="338648" y="56242"/>
                    <a:pt x="338194" y="58776"/>
                    <a:pt x="336785" y="60787"/>
                  </a:cubicBezTo>
                  <a:lnTo>
                    <a:pt x="306674" y="106238"/>
                  </a:lnTo>
                  <a:lnTo>
                    <a:pt x="331445" y="118623"/>
                  </a:lnTo>
                  <a:cubicBezTo>
                    <a:pt x="335683" y="120679"/>
                    <a:pt x="337456" y="125770"/>
                    <a:pt x="335399" y="130008"/>
                  </a:cubicBezTo>
                  <a:cubicBezTo>
                    <a:pt x="334569" y="131735"/>
                    <a:pt x="333172" y="133121"/>
                    <a:pt x="331445" y="133962"/>
                  </a:cubicBezTo>
                  <a:lnTo>
                    <a:pt x="177141" y="211228"/>
                  </a:lnTo>
                  <a:cubicBezTo>
                    <a:pt x="175834" y="211876"/>
                    <a:pt x="174391" y="212194"/>
                    <a:pt x="172936" y="212137"/>
                  </a:cubicBezTo>
                  <a:close/>
                  <a:moveTo>
                    <a:pt x="27722" y="121236"/>
                  </a:moveTo>
                  <a:lnTo>
                    <a:pt x="172936" y="193843"/>
                  </a:lnTo>
                  <a:lnTo>
                    <a:pt x="308492" y="125667"/>
                  </a:lnTo>
                  <a:lnTo>
                    <a:pt x="290312" y="116578"/>
                  </a:lnTo>
                  <a:cubicBezTo>
                    <a:pt x="288142" y="115464"/>
                    <a:pt x="286528" y="113475"/>
                    <a:pt x="285881" y="111123"/>
                  </a:cubicBezTo>
                  <a:cubicBezTo>
                    <a:pt x="285210" y="108760"/>
                    <a:pt x="285631" y="106215"/>
                    <a:pt x="287017" y="104192"/>
                  </a:cubicBezTo>
                  <a:lnTo>
                    <a:pt x="317242" y="58742"/>
                  </a:lnTo>
                  <a:lnTo>
                    <a:pt x="234294" y="17382"/>
                  </a:lnTo>
                  <a:close/>
                </a:path>
              </a:pathLst>
            </a:custGeom>
            <a:solidFill>
              <a:srgbClr val="271C57"/>
            </a:solidFill>
            <a:ln cap="flat" w="11362">
              <a:noFill/>
              <a:prstDash val="solid"/>
              <a:miter/>
            </a:ln>
          </p:spPr>
          <p:txBody>
            <a:bodyPr anchor="ctr" rtlCol="0"/>
            <a:lstStyle/>
            <a:p>
              <a:endParaRPr dirty="0" lang="en-US"/>
            </a:p>
          </p:txBody>
        </p:sp>
        <p:sp>
          <p:nvSpPr>
            <p:cNvPr id="1832" name="Freeform: Shape 1831">
              <a:extLst>
                <a:ext uri="{FF2B5EF4-FFF2-40B4-BE49-F238E27FC236}">
                  <a16:creationId xmlns:a16="http://schemas.microsoft.com/office/drawing/2014/main" id="{2F19C885-2130-415A-BD8C-4088456C3BA2}"/>
                </a:ext>
              </a:extLst>
            </p:cNvPr>
            <p:cNvSpPr/>
            <p:nvPr/>
          </p:nvSpPr>
          <p:spPr>
            <a:xfrm>
              <a:off x="8467807" y="3423507"/>
              <a:ext cx="283763" cy="131398"/>
            </a:xfrm>
            <a:custGeom>
              <a:avLst/>
              <a:gdLst>
                <a:gd fmla="*/ 79877 w 283763" name="connsiteX0"/>
                <a:gd fmla="*/ 131348 h 131398" name="connsiteY0"/>
                <a:gd fmla="*/ 76127 w 283763" name="connsiteX1"/>
                <a:gd fmla="*/ 130439 h 131398" name="connsiteY1"/>
                <a:gd fmla="*/ 4770 w 283763" name="connsiteX2"/>
                <a:gd fmla="*/ 94874 h 131398" name="connsiteY2"/>
                <a:gd fmla="*/ 816 w 283763" name="connsiteX3"/>
                <a:gd fmla="*/ 83488 h 131398" name="connsiteY3"/>
                <a:gd fmla="*/ 4770 w 283763" name="connsiteX4"/>
                <a:gd fmla="*/ 79534 h 131398" name="connsiteY4"/>
                <a:gd fmla="*/ 159415 w 283763" name="connsiteX5"/>
                <a:gd fmla="*/ 2155 h 131398" name="connsiteY5"/>
                <a:gd fmla="*/ 167028 w 283763" name="connsiteX6"/>
                <a:gd fmla="*/ 2155 h 131398" name="connsiteY6"/>
                <a:gd fmla="*/ 192594 w 283763" name="connsiteX7"/>
                <a:gd fmla="*/ 14881 h 131398" name="connsiteY7"/>
                <a:gd fmla="*/ 242475 w 283763" name="connsiteX8"/>
                <a:gd fmla="*/ 337 h 131398" name="connsiteY8"/>
                <a:gd fmla="*/ 248725 w 283763" name="connsiteX9"/>
                <a:gd fmla="*/ 905 h 131398" name="connsiteY9"/>
                <a:gd fmla="*/ 278949 w 283763" name="connsiteX10"/>
                <a:gd fmla="*/ 16131 h 131398" name="connsiteY10"/>
                <a:gd fmla="*/ 283721 w 283763" name="connsiteX11"/>
                <a:gd fmla="*/ 23744 h 131398" name="connsiteY11"/>
                <a:gd fmla="*/ 279063 w 283763" name="connsiteX12"/>
                <a:gd fmla="*/ 31357 h 131398" name="connsiteY12"/>
                <a:gd fmla="*/ 83740 w 283763" name="connsiteX13"/>
                <a:gd fmla="*/ 130439 h 131398" name="connsiteY13"/>
                <a:gd fmla="*/ 79877 w 283763" name="connsiteX14"/>
                <a:gd fmla="*/ 131348 h 131398" name="connsiteY14"/>
                <a:gd fmla="*/ 27722 w 283763" name="connsiteX15"/>
                <a:gd fmla="*/ 87147 h 131398" name="connsiteY15"/>
                <a:gd fmla="*/ 79877 w 283763" name="connsiteX16"/>
                <a:gd fmla="*/ 113168 h 131398" name="connsiteY16"/>
                <a:gd fmla="*/ 256224 w 283763" name="connsiteX17"/>
                <a:gd fmla="*/ 23744 h 131398" name="connsiteY17"/>
                <a:gd fmla="*/ 244066 w 283763" name="connsiteX18"/>
                <a:gd fmla="*/ 17608 h 131398" name="connsiteY18"/>
                <a:gd fmla="*/ 194525 w 283763" name="connsiteX19"/>
                <a:gd fmla="*/ 32266 h 131398" name="connsiteY19"/>
                <a:gd fmla="*/ 188390 w 283763" name="connsiteX20"/>
                <a:gd fmla="*/ 31698 h 131398" name="connsiteY20"/>
                <a:gd fmla="*/ 163619 w 283763" name="connsiteX21"/>
                <a:gd fmla="*/ 19426 h 131398"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1398" w="283763">
                  <a:moveTo>
                    <a:pt x="79877" y="131348"/>
                  </a:moveTo>
                  <a:cubicBezTo>
                    <a:pt x="78570" y="131336"/>
                    <a:pt x="77298" y="131018"/>
                    <a:pt x="76127" y="130439"/>
                  </a:cubicBezTo>
                  <a:lnTo>
                    <a:pt x="4770" y="94874"/>
                  </a:lnTo>
                  <a:cubicBezTo>
                    <a:pt x="532" y="92817"/>
                    <a:pt x="-1241" y="87726"/>
                    <a:pt x="816" y="83488"/>
                  </a:cubicBezTo>
                  <a:cubicBezTo>
                    <a:pt x="1645" y="81761"/>
                    <a:pt x="3043" y="80375"/>
                    <a:pt x="4770" y="79534"/>
                  </a:cubicBezTo>
                  <a:lnTo>
                    <a:pt x="159415" y="2155"/>
                  </a:lnTo>
                  <a:cubicBezTo>
                    <a:pt x="161824" y="1030"/>
                    <a:pt x="164619" y="1030"/>
                    <a:pt x="167028" y="2155"/>
                  </a:cubicBezTo>
                  <a:lnTo>
                    <a:pt x="192594" y="14881"/>
                  </a:lnTo>
                  <a:lnTo>
                    <a:pt x="242475" y="337"/>
                  </a:lnTo>
                  <a:cubicBezTo>
                    <a:pt x="244543" y="-334"/>
                    <a:pt x="246805" y="-129"/>
                    <a:pt x="248725" y="905"/>
                  </a:cubicBezTo>
                  <a:lnTo>
                    <a:pt x="278949" y="16131"/>
                  </a:lnTo>
                  <a:cubicBezTo>
                    <a:pt x="281893" y="17517"/>
                    <a:pt x="283767" y="20494"/>
                    <a:pt x="283721" y="23744"/>
                  </a:cubicBezTo>
                  <a:cubicBezTo>
                    <a:pt x="283699" y="26948"/>
                    <a:pt x="281904" y="29879"/>
                    <a:pt x="279063" y="31357"/>
                  </a:cubicBezTo>
                  <a:lnTo>
                    <a:pt x="83740" y="130439"/>
                  </a:lnTo>
                  <a:cubicBezTo>
                    <a:pt x="82536" y="131029"/>
                    <a:pt x="81218" y="131348"/>
                    <a:pt x="79877" y="131348"/>
                  </a:cubicBezTo>
                  <a:close/>
                  <a:moveTo>
                    <a:pt x="27722" y="87147"/>
                  </a:moveTo>
                  <a:lnTo>
                    <a:pt x="79877" y="113168"/>
                  </a:lnTo>
                  <a:lnTo>
                    <a:pt x="256224" y="23744"/>
                  </a:lnTo>
                  <a:lnTo>
                    <a:pt x="244066" y="17608"/>
                  </a:lnTo>
                  <a:lnTo>
                    <a:pt x="194525" y="32266"/>
                  </a:lnTo>
                  <a:cubicBezTo>
                    <a:pt x="192491" y="32936"/>
                    <a:pt x="190264" y="32732"/>
                    <a:pt x="188390" y="31698"/>
                  </a:cubicBezTo>
                  <a:lnTo>
                    <a:pt x="163619" y="19426"/>
                  </a:lnTo>
                  <a:close/>
                </a:path>
              </a:pathLst>
            </a:custGeom>
            <a:solidFill>
              <a:srgbClr val="271C57"/>
            </a:solidFill>
            <a:ln cap="flat" w="11362">
              <a:noFill/>
              <a:prstDash val="solid"/>
              <a:miter/>
            </a:ln>
          </p:spPr>
          <p:txBody>
            <a:bodyPr anchor="ctr" rtlCol="0"/>
            <a:lstStyle/>
            <a:p>
              <a:endParaRPr dirty="0" lang="en-US"/>
            </a:p>
          </p:txBody>
        </p:sp>
        <p:grpSp>
          <p:nvGrpSpPr>
            <p:cNvPr id="1833" name="Graphic 3">
              <a:extLst>
                <a:ext uri="{FF2B5EF4-FFF2-40B4-BE49-F238E27FC236}">
                  <a16:creationId xmlns:a16="http://schemas.microsoft.com/office/drawing/2014/main" id="{57D16DC0-2847-4DF1-AF49-25D930443E83}"/>
                </a:ext>
              </a:extLst>
            </p:cNvPr>
            <p:cNvGrpSpPr/>
            <p:nvPr/>
          </p:nvGrpSpPr>
          <p:grpSpPr>
            <a:xfrm>
              <a:off x="7460097" y="3716937"/>
              <a:ext cx="293041" cy="201686"/>
              <a:chOff x="7460097" y="3716937"/>
              <a:chExt cx="293041" cy="201686"/>
            </a:xfrm>
            <a:solidFill>
              <a:srgbClr val="271C57"/>
            </a:solidFill>
          </p:grpSpPr>
          <p:sp>
            <p:nvSpPr>
              <p:cNvPr id="2202" name="Freeform: Shape 2201">
                <a:extLst>
                  <a:ext uri="{FF2B5EF4-FFF2-40B4-BE49-F238E27FC236}">
                    <a16:creationId xmlns:a16="http://schemas.microsoft.com/office/drawing/2014/main" id="{BC8516BE-88BF-42EA-B35F-D9A3EA5FE9EF}"/>
                  </a:ext>
                </a:extLst>
              </p:cNvPr>
              <p:cNvSpPr/>
              <p:nvPr/>
            </p:nvSpPr>
            <p:spPr>
              <a:xfrm>
                <a:off x="7734731" y="3716937"/>
                <a:ext cx="18407" cy="18407"/>
              </a:xfrm>
              <a:custGeom>
                <a:avLst/>
                <a:gdLst>
                  <a:gd fmla="*/ 9163 w 18407" name="connsiteX0"/>
                  <a:gd fmla="*/ 18357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3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7"/>
                    </a:moveTo>
                    <a:cubicBezTo>
                      <a:pt x="4083" y="18357"/>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7"/>
                      <a:pt x="9276" y="18357"/>
                    </a:cubicBezTo>
                    <a:cubicBezTo>
                      <a:pt x="9242" y="18357"/>
                      <a:pt x="9197" y="18357"/>
                      <a:pt x="9163" y="18357"/>
                    </a:cubicBezTo>
                    <a:close/>
                  </a:path>
                </a:pathLst>
              </a:custGeom>
              <a:solidFill>
                <a:srgbClr val="271C57"/>
              </a:solidFill>
              <a:ln cap="flat" w="11362">
                <a:noFill/>
                <a:prstDash val="solid"/>
                <a:miter/>
              </a:ln>
            </p:spPr>
            <p:txBody>
              <a:bodyPr anchor="ctr" rtlCol="0"/>
              <a:lstStyle/>
              <a:p>
                <a:endParaRPr dirty="0" lang="en-US"/>
              </a:p>
            </p:txBody>
          </p:sp>
          <p:sp>
            <p:nvSpPr>
              <p:cNvPr id="2203" name="Freeform: Shape 2202">
                <a:extLst>
                  <a:ext uri="{FF2B5EF4-FFF2-40B4-BE49-F238E27FC236}">
                    <a16:creationId xmlns:a16="http://schemas.microsoft.com/office/drawing/2014/main" id="{E4300033-2BCC-40EE-B3C9-11ADC167CB82}"/>
                  </a:ext>
                </a:extLst>
              </p:cNvPr>
              <p:cNvSpPr/>
              <p:nvPr/>
            </p:nvSpPr>
            <p:spPr>
              <a:xfrm>
                <a:off x="7661442" y="371693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4" name="Freeform: Shape 2203">
                <a:extLst>
                  <a:ext uri="{FF2B5EF4-FFF2-40B4-BE49-F238E27FC236}">
                    <a16:creationId xmlns:a16="http://schemas.microsoft.com/office/drawing/2014/main" id="{F36808FB-3490-4D46-84A7-35BC29E340D3}"/>
                  </a:ext>
                </a:extLst>
              </p:cNvPr>
              <p:cNvSpPr/>
              <p:nvPr/>
            </p:nvSpPr>
            <p:spPr>
              <a:xfrm>
                <a:off x="7697689" y="3716991"/>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205" name="Freeform: Shape 2204">
                <a:extLst>
                  <a:ext uri="{FF2B5EF4-FFF2-40B4-BE49-F238E27FC236}">
                    <a16:creationId xmlns:a16="http://schemas.microsoft.com/office/drawing/2014/main" id="{E0C7F20B-3FFC-4B64-BB50-E6A9D12DBF23}"/>
                  </a:ext>
                </a:extLst>
              </p:cNvPr>
              <p:cNvSpPr/>
              <p:nvPr/>
            </p:nvSpPr>
            <p:spPr>
              <a:xfrm>
                <a:off x="7679849"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6" name="Freeform: Shape 2205">
                <a:extLst>
                  <a:ext uri="{FF2B5EF4-FFF2-40B4-BE49-F238E27FC236}">
                    <a16:creationId xmlns:a16="http://schemas.microsoft.com/office/drawing/2014/main" id="{14214FFC-3E9E-43FC-AF38-CC5550CAFA13}"/>
                  </a:ext>
                </a:extLst>
              </p:cNvPr>
              <p:cNvSpPr/>
              <p:nvPr/>
            </p:nvSpPr>
            <p:spPr>
              <a:xfrm>
                <a:off x="771643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7" name="Freeform: Shape 2206">
                <a:extLst>
                  <a:ext uri="{FF2B5EF4-FFF2-40B4-BE49-F238E27FC236}">
                    <a16:creationId xmlns:a16="http://schemas.microsoft.com/office/drawing/2014/main" id="{7E3CA4A8-9D9F-433A-A995-FE143D6FC7F5}"/>
                  </a:ext>
                </a:extLst>
              </p:cNvPr>
              <p:cNvSpPr/>
              <p:nvPr/>
            </p:nvSpPr>
            <p:spPr>
              <a:xfrm>
                <a:off x="7661442"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08" name="Freeform: Shape 2207">
                <a:extLst>
                  <a:ext uri="{FF2B5EF4-FFF2-40B4-BE49-F238E27FC236}">
                    <a16:creationId xmlns:a16="http://schemas.microsoft.com/office/drawing/2014/main" id="{D0EB4881-0E16-48D3-8940-55AFD05CB236}"/>
                  </a:ext>
                </a:extLst>
              </p:cNvPr>
              <p:cNvSpPr/>
              <p:nvPr/>
            </p:nvSpPr>
            <p:spPr>
              <a:xfrm>
                <a:off x="760644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9" name="Freeform: Shape 2208">
                <a:extLst>
                  <a:ext uri="{FF2B5EF4-FFF2-40B4-BE49-F238E27FC236}">
                    <a16:creationId xmlns:a16="http://schemas.microsoft.com/office/drawing/2014/main" id="{C8117EE2-28A4-44F6-A76F-0F779893712F}"/>
                  </a:ext>
                </a:extLst>
              </p:cNvPr>
              <p:cNvSpPr/>
              <p:nvPr/>
            </p:nvSpPr>
            <p:spPr>
              <a:xfrm>
                <a:off x="7643148" y="375363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10" name="Freeform: Shape 2209">
                <a:extLst>
                  <a:ext uri="{FF2B5EF4-FFF2-40B4-BE49-F238E27FC236}">
                    <a16:creationId xmlns:a16="http://schemas.microsoft.com/office/drawing/2014/main" id="{B0789F43-1F3C-4F99-8754-DCA0D6EA5F7C}"/>
                  </a:ext>
                </a:extLst>
              </p:cNvPr>
              <p:cNvSpPr/>
              <p:nvPr/>
            </p:nvSpPr>
            <p:spPr>
              <a:xfrm>
                <a:off x="7588153"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11" name="Freeform: Shape 2210">
                <a:extLst>
                  <a:ext uri="{FF2B5EF4-FFF2-40B4-BE49-F238E27FC236}">
                    <a16:creationId xmlns:a16="http://schemas.microsoft.com/office/drawing/2014/main" id="{5F09C26B-5959-4CC2-8CBC-91D2620EAE81}"/>
                  </a:ext>
                </a:extLst>
              </p:cNvPr>
              <p:cNvSpPr/>
              <p:nvPr/>
            </p:nvSpPr>
            <p:spPr>
              <a:xfrm>
                <a:off x="7624740" y="379022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12" name="Freeform: Shape 2211">
                <a:extLst>
                  <a:ext uri="{FF2B5EF4-FFF2-40B4-BE49-F238E27FC236}">
                    <a16:creationId xmlns:a16="http://schemas.microsoft.com/office/drawing/2014/main" id="{4BCC64A8-91D0-436B-A47B-9787113CB543}"/>
                  </a:ext>
                </a:extLst>
              </p:cNvPr>
              <p:cNvSpPr/>
              <p:nvPr/>
            </p:nvSpPr>
            <p:spPr>
              <a:xfrm>
                <a:off x="7606447"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13" name="Freeform: Shape 2212">
                <a:extLst>
                  <a:ext uri="{FF2B5EF4-FFF2-40B4-BE49-F238E27FC236}">
                    <a16:creationId xmlns:a16="http://schemas.microsoft.com/office/drawing/2014/main" id="{C255ADCD-86D0-4537-A2BD-0AC73A740B58}"/>
                  </a:ext>
                </a:extLst>
              </p:cNvPr>
              <p:cNvSpPr/>
              <p:nvPr/>
            </p:nvSpPr>
            <p:spPr>
              <a:xfrm>
                <a:off x="7642124" y="3826981"/>
                <a:ext cx="20453" cy="18413"/>
              </a:xfrm>
              <a:custGeom>
                <a:avLst/>
                <a:gdLst>
                  <a:gd fmla="*/ 10186 w 20453" name="connsiteX0"/>
                  <a:gd fmla="*/ 18302 h 18413" name="connsiteY0"/>
                  <a:gd fmla="*/ 17 w 20453" name="connsiteX1"/>
                  <a:gd fmla="*/ 10178 h 18413" name="connsiteY1"/>
                  <a:gd fmla="*/ 8141 w 20453" name="connsiteX2"/>
                  <a:gd fmla="*/ 9 h 18413" name="connsiteY2"/>
                  <a:gd fmla="*/ 10186 w 20453" name="connsiteX3"/>
                  <a:gd fmla="*/ 9 h 18413" name="connsiteY3"/>
                  <a:gd fmla="*/ 20356 w 20453" name="connsiteX4"/>
                  <a:gd fmla="*/ 8133 h 18413" name="connsiteY4"/>
                  <a:gd fmla="*/ 12232 w 20453" name="connsiteX5"/>
                  <a:gd fmla="*/ 18302 h 18413" name="connsiteY5"/>
                  <a:gd fmla="*/ 10186 w 20453"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dirty="0" lang="en-US"/>
              </a:p>
            </p:txBody>
          </p:sp>
          <p:sp>
            <p:nvSpPr>
              <p:cNvPr id="2214" name="Freeform: Shape 2213">
                <a:extLst>
                  <a:ext uri="{FF2B5EF4-FFF2-40B4-BE49-F238E27FC236}">
                    <a16:creationId xmlns:a16="http://schemas.microsoft.com/office/drawing/2014/main" id="{47387A59-B5F9-4101-8AF3-5C934784EE55}"/>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15" name="Freeform: Shape 2214">
                <a:extLst>
                  <a:ext uri="{FF2B5EF4-FFF2-40B4-BE49-F238E27FC236}">
                    <a16:creationId xmlns:a16="http://schemas.microsoft.com/office/drawing/2014/main" id="{012306FF-CBC9-40CB-86E9-F48284FBCF03}"/>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16" name="Freeform: Shape 2215">
                <a:extLst>
                  <a:ext uri="{FF2B5EF4-FFF2-40B4-BE49-F238E27FC236}">
                    <a16:creationId xmlns:a16="http://schemas.microsoft.com/office/drawing/2014/main" id="{39B506E4-3E86-4AA9-813E-1C59EEA32CFF}"/>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17" name="Freeform: Shape 2216">
                <a:extLst>
                  <a:ext uri="{FF2B5EF4-FFF2-40B4-BE49-F238E27FC236}">
                    <a16:creationId xmlns:a16="http://schemas.microsoft.com/office/drawing/2014/main" id="{A4467858-1C90-4BF7-A3CF-F4D697C15A0A}"/>
                  </a:ext>
                </a:extLst>
              </p:cNvPr>
              <p:cNvSpPr/>
              <p:nvPr/>
            </p:nvSpPr>
            <p:spPr>
              <a:xfrm>
                <a:off x="7551452" y="3790225"/>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2218" name="Freeform: Shape 2217">
                <a:extLst>
                  <a:ext uri="{FF2B5EF4-FFF2-40B4-BE49-F238E27FC236}">
                    <a16:creationId xmlns:a16="http://schemas.microsoft.com/office/drawing/2014/main" id="{0B5C1873-8803-4620-9313-FFB2D55861B4}"/>
                  </a:ext>
                </a:extLst>
              </p:cNvPr>
              <p:cNvSpPr/>
              <p:nvPr/>
            </p:nvSpPr>
            <p:spPr>
              <a:xfrm>
                <a:off x="7533158"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19" name="Freeform: Shape 2218">
                <a:extLst>
                  <a:ext uri="{FF2B5EF4-FFF2-40B4-BE49-F238E27FC236}">
                    <a16:creationId xmlns:a16="http://schemas.microsoft.com/office/drawing/2014/main" id="{74E9B47E-0DD5-4514-8B23-A53704E7061E}"/>
                  </a:ext>
                </a:extLst>
              </p:cNvPr>
              <p:cNvSpPr/>
              <p:nvPr/>
            </p:nvSpPr>
            <p:spPr>
              <a:xfrm>
                <a:off x="7569860"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20" name="Freeform: Shape 2219">
                <a:extLst>
                  <a:ext uri="{FF2B5EF4-FFF2-40B4-BE49-F238E27FC236}">
                    <a16:creationId xmlns:a16="http://schemas.microsoft.com/office/drawing/2014/main" id="{E0439951-995F-4E8A-846B-DB4A12843972}"/>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21" name="Freeform: Shape 2220">
                <a:extLst>
                  <a:ext uri="{FF2B5EF4-FFF2-40B4-BE49-F238E27FC236}">
                    <a16:creationId xmlns:a16="http://schemas.microsoft.com/office/drawing/2014/main" id="{D83A8B8C-8C8B-4D21-AD7F-7322E929A675}"/>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22" name="Freeform: Shape 2221">
                <a:extLst>
                  <a:ext uri="{FF2B5EF4-FFF2-40B4-BE49-F238E27FC236}">
                    <a16:creationId xmlns:a16="http://schemas.microsoft.com/office/drawing/2014/main" id="{F264CDE9-A802-4C8F-B932-A5A226AC6F83}"/>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23" name="Freeform: Shape 2222">
                <a:extLst>
                  <a:ext uri="{FF2B5EF4-FFF2-40B4-BE49-F238E27FC236}">
                    <a16:creationId xmlns:a16="http://schemas.microsoft.com/office/drawing/2014/main" id="{518113C2-ED3D-4AA1-B62E-89AB8ABDDDB8}"/>
                  </a:ext>
                </a:extLst>
              </p:cNvPr>
              <p:cNvSpPr/>
              <p:nvPr/>
            </p:nvSpPr>
            <p:spPr>
              <a:xfrm>
                <a:off x="746009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24" name="Freeform: Shape 2223">
                <a:extLst>
                  <a:ext uri="{FF2B5EF4-FFF2-40B4-BE49-F238E27FC236}">
                    <a16:creationId xmlns:a16="http://schemas.microsoft.com/office/drawing/2014/main" id="{1A592805-CFE1-4DDC-9009-8B2013673751}"/>
                  </a:ext>
                </a:extLst>
              </p:cNvPr>
              <p:cNvSpPr/>
              <p:nvPr/>
            </p:nvSpPr>
            <p:spPr>
              <a:xfrm>
                <a:off x="7496571"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25" name="Freeform: Shape 2224">
                <a:extLst>
                  <a:ext uri="{FF2B5EF4-FFF2-40B4-BE49-F238E27FC236}">
                    <a16:creationId xmlns:a16="http://schemas.microsoft.com/office/drawing/2014/main" id="{87450313-4C58-4CD4-8E0A-5A99E68AB6F1}"/>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grpSp>
        <p:sp>
          <p:nvSpPr>
            <p:cNvPr id="1834" name="Freeform: Shape 1833">
              <a:extLst>
                <a:ext uri="{FF2B5EF4-FFF2-40B4-BE49-F238E27FC236}">
                  <a16:creationId xmlns:a16="http://schemas.microsoft.com/office/drawing/2014/main" id="{762C98D2-B662-44C5-A2CF-25BF5D9066D3}"/>
                </a:ext>
              </a:extLst>
            </p:cNvPr>
            <p:cNvSpPr/>
            <p:nvPr/>
          </p:nvSpPr>
          <p:spPr>
            <a:xfrm>
              <a:off x="7423736" y="3679971"/>
              <a:ext cx="358165" cy="269330"/>
            </a:xfrm>
            <a:custGeom>
              <a:avLst/>
              <a:gdLst>
                <a:gd fmla="*/ 185738 w 358165" name="connsiteX0"/>
                <a:gd fmla="*/ 269279 h 269330" name="connsiteY0"/>
                <a:gd fmla="*/ 181988 w 358165" name="connsiteX1"/>
                <a:gd fmla="*/ 268371 h 269330" name="connsiteY1"/>
                <a:gd fmla="*/ 4732 w 358165" name="connsiteX2"/>
                <a:gd fmla="*/ 179856 h 269330" name="connsiteY2"/>
                <a:gd fmla="*/ -41 w 358165" name="connsiteX3"/>
                <a:gd fmla="*/ 172356 h 269330" name="connsiteY3"/>
                <a:gd fmla="*/ 4505 w 358165" name="connsiteX4"/>
                <a:gd fmla="*/ 164743 h 269330" name="connsiteY4"/>
                <a:gd fmla="*/ 308681 w 358165" name="connsiteX5"/>
                <a:gd fmla="*/ 895 h 269330" name="connsiteY5"/>
                <a:gd fmla="*/ 316635 w 358165" name="connsiteX6"/>
                <a:gd fmla="*/ 895 h 269330" name="connsiteY6"/>
                <a:gd fmla="*/ 353336 w 358165" name="connsiteX7"/>
                <a:gd fmla="*/ 19416 h 269330" name="connsiteY7"/>
                <a:gd fmla="*/ 357881 w 358165" name="connsiteX8"/>
                <a:gd fmla="*/ 24984 h 269330" name="connsiteY8"/>
                <a:gd fmla="*/ 356518 w 358165" name="connsiteX9"/>
                <a:gd fmla="*/ 32028 h 269330" name="connsiteY9"/>
                <a:gd fmla="*/ 193237 w 358165" name="connsiteX10"/>
                <a:gd fmla="*/ 265189 h 269330" name="connsiteY10"/>
                <a:gd fmla="*/ 185738 w 358165" name="connsiteX11"/>
                <a:gd fmla="*/ 269279 h 269330" name="connsiteY11"/>
                <a:gd fmla="*/ 26661 w 358165" name="connsiteX12"/>
                <a:gd fmla="*/ 171902 h 269330" name="connsiteY12"/>
                <a:gd fmla="*/ 182556 w 358165" name="connsiteX13"/>
                <a:gd fmla="*/ 249736 h 269330" name="connsiteY13"/>
                <a:gd fmla="*/ 336406 w 358165" name="connsiteX14"/>
                <a:gd fmla="*/ 30210 h 269330" name="connsiteY14"/>
                <a:gd fmla="*/ 312431 w 358165" name="connsiteX15"/>
                <a:gd fmla="*/ 18166 h 26933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69330" w="358165">
                  <a:moveTo>
                    <a:pt x="185738" y="269279"/>
                  </a:moveTo>
                  <a:cubicBezTo>
                    <a:pt x="184443" y="269245"/>
                    <a:pt x="183159" y="268938"/>
                    <a:pt x="181988" y="268371"/>
                  </a:cubicBezTo>
                  <a:lnTo>
                    <a:pt x="4732" y="179856"/>
                  </a:lnTo>
                  <a:cubicBezTo>
                    <a:pt x="1846" y="178469"/>
                    <a:pt x="-6" y="175561"/>
                    <a:pt x="-41" y="172356"/>
                  </a:cubicBezTo>
                  <a:cubicBezTo>
                    <a:pt x="-75" y="169163"/>
                    <a:pt x="1686" y="166232"/>
                    <a:pt x="4505" y="164743"/>
                  </a:cubicBezTo>
                  <a:lnTo>
                    <a:pt x="308681" y="895"/>
                  </a:lnTo>
                  <a:cubicBezTo>
                    <a:pt x="311181" y="-366"/>
                    <a:pt x="314135" y="-366"/>
                    <a:pt x="316635" y="895"/>
                  </a:cubicBezTo>
                  <a:lnTo>
                    <a:pt x="353336" y="19416"/>
                  </a:lnTo>
                  <a:cubicBezTo>
                    <a:pt x="355574" y="20552"/>
                    <a:pt x="357222" y="22575"/>
                    <a:pt x="357881" y="24984"/>
                  </a:cubicBezTo>
                  <a:cubicBezTo>
                    <a:pt x="358472" y="27415"/>
                    <a:pt x="357972" y="29995"/>
                    <a:pt x="356518" y="32028"/>
                  </a:cubicBezTo>
                  <a:lnTo>
                    <a:pt x="193237" y="265189"/>
                  </a:lnTo>
                  <a:cubicBezTo>
                    <a:pt x="191624" y="267768"/>
                    <a:pt x="188783" y="269313"/>
                    <a:pt x="185738" y="269279"/>
                  </a:cubicBezTo>
                  <a:close/>
                  <a:moveTo>
                    <a:pt x="26661" y="171902"/>
                  </a:moveTo>
                  <a:lnTo>
                    <a:pt x="182556" y="249736"/>
                  </a:lnTo>
                  <a:lnTo>
                    <a:pt x="336406" y="30210"/>
                  </a:lnTo>
                  <a:lnTo>
                    <a:pt x="312431" y="18166"/>
                  </a:lnTo>
                  <a:close/>
                </a:path>
              </a:pathLst>
            </a:custGeom>
            <a:solidFill>
              <a:srgbClr val="271C57"/>
            </a:solidFill>
            <a:ln cap="flat" w="11362">
              <a:noFill/>
              <a:prstDash val="solid"/>
              <a:miter/>
            </a:ln>
          </p:spPr>
          <p:txBody>
            <a:bodyPr anchor="ctr" rtlCol="0"/>
            <a:lstStyle/>
            <a:p>
              <a:endParaRPr dirty="0" lang="en-US"/>
            </a:p>
          </p:txBody>
        </p:sp>
        <p:grpSp>
          <p:nvGrpSpPr>
            <p:cNvPr id="1835" name="Graphic 3">
              <a:extLst>
                <a:ext uri="{FF2B5EF4-FFF2-40B4-BE49-F238E27FC236}">
                  <a16:creationId xmlns:a16="http://schemas.microsoft.com/office/drawing/2014/main" id="{24952F68-72EF-47CB-97E2-9984AF291654}"/>
                </a:ext>
              </a:extLst>
            </p:cNvPr>
            <p:cNvGrpSpPr/>
            <p:nvPr/>
          </p:nvGrpSpPr>
          <p:grpSpPr>
            <a:xfrm>
              <a:off x="7386581" y="3862609"/>
              <a:ext cx="531542" cy="387627"/>
              <a:chOff x="7386581" y="3862609"/>
              <a:chExt cx="531542" cy="387627"/>
            </a:xfrm>
            <a:solidFill>
              <a:srgbClr val="271C57"/>
            </a:solidFill>
          </p:grpSpPr>
          <p:grpSp>
            <p:nvGrpSpPr>
              <p:cNvPr id="1922" name="Graphic 3">
                <a:extLst>
                  <a:ext uri="{FF2B5EF4-FFF2-40B4-BE49-F238E27FC236}">
                    <a16:creationId xmlns:a16="http://schemas.microsoft.com/office/drawing/2014/main" id="{0DA84A72-2DCE-4B2E-ADDC-7A0ED3C2565D}"/>
                  </a:ext>
                </a:extLst>
              </p:cNvPr>
              <p:cNvGrpSpPr/>
              <p:nvPr/>
            </p:nvGrpSpPr>
            <p:grpSpPr>
              <a:xfrm>
                <a:off x="7826427" y="3863514"/>
                <a:ext cx="91696" cy="91810"/>
                <a:chOff x="7826427" y="3863514"/>
                <a:chExt cx="91696" cy="91810"/>
              </a:xfrm>
              <a:solidFill>
                <a:srgbClr val="271C57"/>
              </a:solidFill>
            </p:grpSpPr>
            <p:sp>
              <p:nvSpPr>
                <p:cNvPr id="2195" name="Freeform: Shape 2194">
                  <a:extLst>
                    <a:ext uri="{FF2B5EF4-FFF2-40B4-BE49-F238E27FC236}">
                      <a16:creationId xmlns:a16="http://schemas.microsoft.com/office/drawing/2014/main" id="{0D93A532-0880-4C40-833A-8EF3690DC598}"/>
                    </a:ext>
                  </a:extLst>
                </p:cNvPr>
                <p:cNvSpPr/>
                <p:nvPr/>
              </p:nvSpPr>
              <p:spPr>
                <a:xfrm>
                  <a:off x="7844721"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6" name="Freeform: Shape 2195">
                  <a:extLst>
                    <a:ext uri="{FF2B5EF4-FFF2-40B4-BE49-F238E27FC236}">
                      <a16:creationId xmlns:a16="http://schemas.microsoft.com/office/drawing/2014/main" id="{111C5466-B179-4B9C-82CE-AF203D81A7C9}"/>
                    </a:ext>
                  </a:extLst>
                </p:cNvPr>
                <p:cNvSpPr/>
                <p:nvPr/>
              </p:nvSpPr>
              <p:spPr>
                <a:xfrm>
                  <a:off x="7881308" y="386351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2197" name="Freeform: Shape 2196">
                  <a:extLst>
                    <a:ext uri="{FF2B5EF4-FFF2-40B4-BE49-F238E27FC236}">
                      <a16:creationId xmlns:a16="http://schemas.microsoft.com/office/drawing/2014/main" id="{7DD847F7-0870-4734-91A2-10E35395CBFE}"/>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8" name="Freeform: Shape 2197">
                  <a:extLst>
                    <a:ext uri="{FF2B5EF4-FFF2-40B4-BE49-F238E27FC236}">
                      <a16:creationId xmlns:a16="http://schemas.microsoft.com/office/drawing/2014/main" id="{67CCE091-4F52-478B-98C2-9CF23E7E891A}"/>
                    </a:ext>
                  </a:extLst>
                </p:cNvPr>
                <p:cNvSpPr/>
                <p:nvPr/>
              </p:nvSpPr>
              <p:spPr>
                <a:xfrm>
                  <a:off x="7863014"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99" name="Freeform: Shape 2198">
                  <a:extLst>
                    <a:ext uri="{FF2B5EF4-FFF2-40B4-BE49-F238E27FC236}">
                      <a16:creationId xmlns:a16="http://schemas.microsoft.com/office/drawing/2014/main" id="{72D286A5-15A0-4F57-BCB0-01D522504735}"/>
                    </a:ext>
                  </a:extLst>
                </p:cNvPr>
                <p:cNvSpPr/>
                <p:nvPr/>
              </p:nvSpPr>
              <p:spPr>
                <a:xfrm>
                  <a:off x="789971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0" name="Freeform: Shape 2199">
                  <a:extLst>
                    <a:ext uri="{FF2B5EF4-FFF2-40B4-BE49-F238E27FC236}">
                      <a16:creationId xmlns:a16="http://schemas.microsoft.com/office/drawing/2014/main" id="{2F7BDF47-FAA2-47F2-8CAF-AC79F72BD33F}"/>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01" name="Freeform: Shape 2200">
                  <a:extLst>
                    <a:ext uri="{FF2B5EF4-FFF2-40B4-BE49-F238E27FC236}">
                      <a16:creationId xmlns:a16="http://schemas.microsoft.com/office/drawing/2014/main" id="{8678F80B-32C4-4867-AD2F-517D188FF66B}"/>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23" name="Graphic 3">
                <a:extLst>
                  <a:ext uri="{FF2B5EF4-FFF2-40B4-BE49-F238E27FC236}">
                    <a16:creationId xmlns:a16="http://schemas.microsoft.com/office/drawing/2014/main" id="{AEE06AAB-E257-4E41-BB33-E405AD3BC368}"/>
                  </a:ext>
                </a:extLst>
              </p:cNvPr>
              <p:cNvGrpSpPr/>
              <p:nvPr/>
            </p:nvGrpSpPr>
            <p:grpSpPr>
              <a:xfrm>
                <a:off x="7825405" y="3936917"/>
                <a:ext cx="92718" cy="91924"/>
                <a:chOff x="7825405" y="3936917"/>
                <a:chExt cx="92718" cy="91924"/>
              </a:xfrm>
              <a:solidFill>
                <a:srgbClr val="271C57"/>
              </a:solidFill>
            </p:grpSpPr>
            <p:sp>
              <p:nvSpPr>
                <p:cNvPr id="2188" name="Freeform: Shape 2187">
                  <a:extLst>
                    <a:ext uri="{FF2B5EF4-FFF2-40B4-BE49-F238E27FC236}">
                      <a16:creationId xmlns:a16="http://schemas.microsoft.com/office/drawing/2014/main" id="{83AE2F58-B0CF-41F2-A537-B62F3739E8B9}"/>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89" name="Freeform: Shape 2188">
                  <a:extLst>
                    <a:ext uri="{FF2B5EF4-FFF2-40B4-BE49-F238E27FC236}">
                      <a16:creationId xmlns:a16="http://schemas.microsoft.com/office/drawing/2014/main" id="{8268ED7C-5CD7-47F2-8756-AD1798F62F23}"/>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0" name="Freeform: Shape 2189">
                  <a:extLst>
                    <a:ext uri="{FF2B5EF4-FFF2-40B4-BE49-F238E27FC236}">
                      <a16:creationId xmlns:a16="http://schemas.microsoft.com/office/drawing/2014/main" id="{49B595A3-3C50-4B11-BCCA-918942266CDB}"/>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91" name="Freeform: Shape 2190">
                  <a:extLst>
                    <a:ext uri="{FF2B5EF4-FFF2-40B4-BE49-F238E27FC236}">
                      <a16:creationId xmlns:a16="http://schemas.microsoft.com/office/drawing/2014/main" id="{115A2584-7205-4B5D-A945-FCB3F577AE49}"/>
                    </a:ext>
                  </a:extLst>
                </p:cNvPr>
                <p:cNvSpPr/>
                <p:nvPr/>
              </p:nvSpPr>
              <p:spPr>
                <a:xfrm>
                  <a:off x="7863014"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2" name="Freeform: Shape 2191">
                  <a:extLst>
                    <a:ext uri="{FF2B5EF4-FFF2-40B4-BE49-F238E27FC236}">
                      <a16:creationId xmlns:a16="http://schemas.microsoft.com/office/drawing/2014/main" id="{DA2C48D1-E135-4868-8216-D08641D69097}"/>
                    </a:ext>
                  </a:extLst>
                </p:cNvPr>
                <p:cNvSpPr/>
                <p:nvPr/>
              </p:nvSpPr>
              <p:spPr>
                <a:xfrm>
                  <a:off x="789971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3" name="Freeform: Shape 2192">
                  <a:extLst>
                    <a:ext uri="{FF2B5EF4-FFF2-40B4-BE49-F238E27FC236}">
                      <a16:creationId xmlns:a16="http://schemas.microsoft.com/office/drawing/2014/main" id="{D3DBA9D2-6E81-4A53-AF11-C537B46407E6}"/>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4" name="Freeform: Shape 2193">
                  <a:extLst>
                    <a:ext uri="{FF2B5EF4-FFF2-40B4-BE49-F238E27FC236}">
                      <a16:creationId xmlns:a16="http://schemas.microsoft.com/office/drawing/2014/main" id="{E2BB1668-FBB3-48C1-B23E-D50130BFE766}"/>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24" name="Graphic 3">
                <a:extLst>
                  <a:ext uri="{FF2B5EF4-FFF2-40B4-BE49-F238E27FC236}">
                    <a16:creationId xmlns:a16="http://schemas.microsoft.com/office/drawing/2014/main" id="{807E8D61-4222-42D1-BAC1-440887BA125F}"/>
                  </a:ext>
                </a:extLst>
              </p:cNvPr>
              <p:cNvGrpSpPr/>
              <p:nvPr/>
            </p:nvGrpSpPr>
            <p:grpSpPr>
              <a:xfrm>
                <a:off x="7825405" y="4010432"/>
                <a:ext cx="92718" cy="91470"/>
                <a:chOff x="7825405" y="4010432"/>
                <a:chExt cx="92718" cy="91470"/>
              </a:xfrm>
              <a:solidFill>
                <a:srgbClr val="271C57"/>
              </a:solidFill>
            </p:grpSpPr>
            <p:sp>
              <p:nvSpPr>
                <p:cNvPr id="2181" name="Freeform: Shape 2180">
                  <a:extLst>
                    <a:ext uri="{FF2B5EF4-FFF2-40B4-BE49-F238E27FC236}">
                      <a16:creationId xmlns:a16="http://schemas.microsoft.com/office/drawing/2014/main" id="{F5E3EA22-C6A5-43D6-B96E-3C0BB8D00ED3}"/>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82" name="Freeform: Shape 2181">
                  <a:extLst>
                    <a:ext uri="{FF2B5EF4-FFF2-40B4-BE49-F238E27FC236}">
                      <a16:creationId xmlns:a16="http://schemas.microsoft.com/office/drawing/2014/main" id="{79F8C697-A533-46CF-99A2-4AA69BB597F4}"/>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183" name="Freeform: Shape 2182">
                  <a:extLst>
                    <a:ext uri="{FF2B5EF4-FFF2-40B4-BE49-F238E27FC236}">
                      <a16:creationId xmlns:a16="http://schemas.microsoft.com/office/drawing/2014/main" id="{A97E5BF6-01A6-4CCC-9025-18B26727BD69}"/>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84" name="Freeform: Shape 2183">
                  <a:extLst>
                    <a:ext uri="{FF2B5EF4-FFF2-40B4-BE49-F238E27FC236}">
                      <a16:creationId xmlns:a16="http://schemas.microsoft.com/office/drawing/2014/main" id="{E36983D1-9D6D-48EC-904F-11CDD94978C1}"/>
                    </a:ext>
                  </a:extLst>
                </p:cNvPr>
                <p:cNvSpPr/>
                <p:nvPr/>
              </p:nvSpPr>
              <p:spPr>
                <a:xfrm>
                  <a:off x="7863014"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85" name="Freeform: Shape 2184">
                  <a:extLst>
                    <a:ext uri="{FF2B5EF4-FFF2-40B4-BE49-F238E27FC236}">
                      <a16:creationId xmlns:a16="http://schemas.microsoft.com/office/drawing/2014/main" id="{C9242289-8557-47BE-942B-15315AEB3F83}"/>
                    </a:ext>
                  </a:extLst>
                </p:cNvPr>
                <p:cNvSpPr/>
                <p:nvPr/>
              </p:nvSpPr>
              <p:spPr>
                <a:xfrm>
                  <a:off x="789971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86" name="Freeform: Shape 2185">
                  <a:extLst>
                    <a:ext uri="{FF2B5EF4-FFF2-40B4-BE49-F238E27FC236}">
                      <a16:creationId xmlns:a16="http://schemas.microsoft.com/office/drawing/2014/main" id="{A1EE6BE3-39CB-489E-918F-00923C623945}"/>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87" name="Freeform: Shape 2186">
                  <a:extLst>
                    <a:ext uri="{FF2B5EF4-FFF2-40B4-BE49-F238E27FC236}">
                      <a16:creationId xmlns:a16="http://schemas.microsoft.com/office/drawing/2014/main" id="{150CF8B6-3609-401D-BCB6-468064BBD916}"/>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25" name="Graphic 3">
                <a:extLst>
                  <a:ext uri="{FF2B5EF4-FFF2-40B4-BE49-F238E27FC236}">
                    <a16:creationId xmlns:a16="http://schemas.microsoft.com/office/drawing/2014/main" id="{D8AAB837-0907-4270-9A2C-94AFA6F8D45C}"/>
                  </a:ext>
                </a:extLst>
              </p:cNvPr>
              <p:cNvGrpSpPr/>
              <p:nvPr/>
            </p:nvGrpSpPr>
            <p:grpSpPr>
              <a:xfrm>
                <a:off x="7825405" y="4083493"/>
                <a:ext cx="92718" cy="91697"/>
                <a:chOff x="7825405" y="4083493"/>
                <a:chExt cx="92718" cy="91697"/>
              </a:xfrm>
              <a:solidFill>
                <a:srgbClr val="271C57"/>
              </a:solidFill>
            </p:grpSpPr>
            <p:sp>
              <p:nvSpPr>
                <p:cNvPr id="2174" name="Freeform: Shape 2173">
                  <a:extLst>
                    <a:ext uri="{FF2B5EF4-FFF2-40B4-BE49-F238E27FC236}">
                      <a16:creationId xmlns:a16="http://schemas.microsoft.com/office/drawing/2014/main" id="{162BE3F0-C785-4D03-A31C-4088318768D2}"/>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75" name="Freeform: Shape 2174">
                  <a:extLst>
                    <a:ext uri="{FF2B5EF4-FFF2-40B4-BE49-F238E27FC236}">
                      <a16:creationId xmlns:a16="http://schemas.microsoft.com/office/drawing/2014/main" id="{BD9C2448-75F6-449A-A77C-C3DA1D7CC9D0}"/>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176" name="Freeform: Shape 2175">
                  <a:extLst>
                    <a:ext uri="{FF2B5EF4-FFF2-40B4-BE49-F238E27FC236}">
                      <a16:creationId xmlns:a16="http://schemas.microsoft.com/office/drawing/2014/main" id="{3046E007-54B1-48B7-9F66-DAFDCDA1CF4D}"/>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77" name="Freeform: Shape 2176">
                  <a:extLst>
                    <a:ext uri="{FF2B5EF4-FFF2-40B4-BE49-F238E27FC236}">
                      <a16:creationId xmlns:a16="http://schemas.microsoft.com/office/drawing/2014/main" id="{4AEA0E06-25B2-487B-918D-C6EF06E72789}"/>
                    </a:ext>
                  </a:extLst>
                </p:cNvPr>
                <p:cNvSpPr/>
                <p:nvPr/>
              </p:nvSpPr>
              <p:spPr>
                <a:xfrm>
                  <a:off x="7863014"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78" name="Freeform: Shape 2177">
                  <a:extLst>
                    <a:ext uri="{FF2B5EF4-FFF2-40B4-BE49-F238E27FC236}">
                      <a16:creationId xmlns:a16="http://schemas.microsoft.com/office/drawing/2014/main" id="{7A72013E-8E95-4C9C-B9FE-6563231076DB}"/>
                    </a:ext>
                  </a:extLst>
                </p:cNvPr>
                <p:cNvSpPr/>
                <p:nvPr/>
              </p:nvSpPr>
              <p:spPr>
                <a:xfrm>
                  <a:off x="789971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79" name="Freeform: Shape 2178">
                  <a:extLst>
                    <a:ext uri="{FF2B5EF4-FFF2-40B4-BE49-F238E27FC236}">
                      <a16:creationId xmlns:a16="http://schemas.microsoft.com/office/drawing/2014/main" id="{2E54BC29-1011-4F9F-B86C-99EAD5D1D529}"/>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80" name="Freeform: Shape 2179">
                  <a:extLst>
                    <a:ext uri="{FF2B5EF4-FFF2-40B4-BE49-F238E27FC236}">
                      <a16:creationId xmlns:a16="http://schemas.microsoft.com/office/drawing/2014/main" id="{814D2A10-033C-4A07-97BF-F4FABD1103E6}"/>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26" name="Graphic 3">
                <a:extLst>
                  <a:ext uri="{FF2B5EF4-FFF2-40B4-BE49-F238E27FC236}">
                    <a16:creationId xmlns:a16="http://schemas.microsoft.com/office/drawing/2014/main" id="{337A7540-EFC0-4F57-AA76-4B6476CE79B7}"/>
                  </a:ext>
                </a:extLst>
              </p:cNvPr>
              <p:cNvGrpSpPr/>
              <p:nvPr/>
            </p:nvGrpSpPr>
            <p:grpSpPr>
              <a:xfrm>
                <a:off x="7826427" y="4156782"/>
                <a:ext cx="91696" cy="91697"/>
                <a:chOff x="7826427" y="4156782"/>
                <a:chExt cx="91696" cy="91697"/>
              </a:xfrm>
              <a:solidFill>
                <a:srgbClr val="271C57"/>
              </a:solidFill>
            </p:grpSpPr>
            <p:sp>
              <p:nvSpPr>
                <p:cNvPr id="2167" name="Freeform: Shape 2166">
                  <a:extLst>
                    <a:ext uri="{FF2B5EF4-FFF2-40B4-BE49-F238E27FC236}">
                      <a16:creationId xmlns:a16="http://schemas.microsoft.com/office/drawing/2014/main" id="{4A2F040F-AC08-41DA-9330-2802959BDA8C}"/>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68" name="Freeform: Shape 2167">
                  <a:extLst>
                    <a:ext uri="{FF2B5EF4-FFF2-40B4-BE49-F238E27FC236}">
                      <a16:creationId xmlns:a16="http://schemas.microsoft.com/office/drawing/2014/main" id="{84672BC2-A025-42A8-A63D-BAE298202101}"/>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169" name="Freeform: Shape 2168">
                  <a:extLst>
                    <a:ext uri="{FF2B5EF4-FFF2-40B4-BE49-F238E27FC236}">
                      <a16:creationId xmlns:a16="http://schemas.microsoft.com/office/drawing/2014/main" id="{4ECEBD61-2230-40A8-AB26-F1894D4740D7}"/>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70" name="Freeform: Shape 2169">
                  <a:extLst>
                    <a:ext uri="{FF2B5EF4-FFF2-40B4-BE49-F238E27FC236}">
                      <a16:creationId xmlns:a16="http://schemas.microsoft.com/office/drawing/2014/main" id="{94DD20A0-A758-4680-84BC-ED342A21DBE8}"/>
                    </a:ext>
                  </a:extLst>
                </p:cNvPr>
                <p:cNvSpPr/>
                <p:nvPr/>
              </p:nvSpPr>
              <p:spPr>
                <a:xfrm>
                  <a:off x="7863014"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71" name="Freeform: Shape 2170">
                  <a:extLst>
                    <a:ext uri="{FF2B5EF4-FFF2-40B4-BE49-F238E27FC236}">
                      <a16:creationId xmlns:a16="http://schemas.microsoft.com/office/drawing/2014/main" id="{84A242AE-FBD0-492E-A135-437F1D0E2F67}"/>
                    </a:ext>
                  </a:extLst>
                </p:cNvPr>
                <p:cNvSpPr/>
                <p:nvPr/>
              </p:nvSpPr>
              <p:spPr>
                <a:xfrm>
                  <a:off x="789971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72" name="Freeform: Shape 2171">
                  <a:extLst>
                    <a:ext uri="{FF2B5EF4-FFF2-40B4-BE49-F238E27FC236}">
                      <a16:creationId xmlns:a16="http://schemas.microsoft.com/office/drawing/2014/main" id="{D27FF565-A64E-471D-8076-B426CF918066}"/>
                    </a:ext>
                  </a:extLst>
                </p:cNvPr>
                <p:cNvSpPr/>
                <p:nvPr/>
              </p:nvSpPr>
              <p:spPr>
                <a:xfrm>
                  <a:off x="7844721"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73" name="Freeform: Shape 2172">
                  <a:extLst>
                    <a:ext uri="{FF2B5EF4-FFF2-40B4-BE49-F238E27FC236}">
                      <a16:creationId xmlns:a16="http://schemas.microsoft.com/office/drawing/2014/main" id="{D311F4E9-2599-483A-A5F0-60699ECA0C41}"/>
                    </a:ext>
                  </a:extLst>
                </p:cNvPr>
                <p:cNvSpPr/>
                <p:nvPr/>
              </p:nvSpPr>
              <p:spPr>
                <a:xfrm>
                  <a:off x="7881308" y="423007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27" name="Graphic 3">
                <a:extLst>
                  <a:ext uri="{FF2B5EF4-FFF2-40B4-BE49-F238E27FC236}">
                    <a16:creationId xmlns:a16="http://schemas.microsoft.com/office/drawing/2014/main" id="{0DA1776F-13A2-4B1F-8DE9-D29922F67915}"/>
                  </a:ext>
                </a:extLst>
              </p:cNvPr>
              <p:cNvGrpSpPr/>
              <p:nvPr/>
            </p:nvGrpSpPr>
            <p:grpSpPr>
              <a:xfrm>
                <a:off x="7753024" y="3863628"/>
                <a:ext cx="91810" cy="91696"/>
                <a:chOff x="7753024" y="3863628"/>
                <a:chExt cx="91810" cy="91696"/>
              </a:xfrm>
              <a:solidFill>
                <a:srgbClr val="271C57"/>
              </a:solidFill>
            </p:grpSpPr>
            <p:sp>
              <p:nvSpPr>
                <p:cNvPr id="2160" name="Freeform: Shape 2159">
                  <a:extLst>
                    <a:ext uri="{FF2B5EF4-FFF2-40B4-BE49-F238E27FC236}">
                      <a16:creationId xmlns:a16="http://schemas.microsoft.com/office/drawing/2014/main" id="{5E5172E3-0506-4526-B52C-197A5E08AD16}"/>
                    </a:ext>
                  </a:extLst>
                </p:cNvPr>
                <p:cNvSpPr/>
                <p:nvPr/>
              </p:nvSpPr>
              <p:spPr>
                <a:xfrm>
                  <a:off x="777143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61" name="Freeform: Shape 2160">
                  <a:extLst>
                    <a:ext uri="{FF2B5EF4-FFF2-40B4-BE49-F238E27FC236}">
                      <a16:creationId xmlns:a16="http://schemas.microsoft.com/office/drawing/2014/main" id="{7C886512-6B1F-4975-9B37-3DF360CCDA20}"/>
                    </a:ext>
                  </a:extLst>
                </p:cNvPr>
                <p:cNvSpPr/>
                <p:nvPr/>
              </p:nvSpPr>
              <p:spPr>
                <a:xfrm>
                  <a:off x="7808133"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62" name="Freeform: Shape 2161">
                  <a:extLst>
                    <a:ext uri="{FF2B5EF4-FFF2-40B4-BE49-F238E27FC236}">
                      <a16:creationId xmlns:a16="http://schemas.microsoft.com/office/drawing/2014/main" id="{569BD95E-F65C-494A-BE95-D75B9FFFA120}"/>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163" name="Freeform: Shape 2162">
                  <a:extLst>
                    <a:ext uri="{FF2B5EF4-FFF2-40B4-BE49-F238E27FC236}">
                      <a16:creationId xmlns:a16="http://schemas.microsoft.com/office/drawing/2014/main" id="{8B6521AF-5DBD-4A28-9001-174FA10621C2}"/>
                    </a:ext>
                  </a:extLst>
                </p:cNvPr>
                <p:cNvSpPr/>
                <p:nvPr/>
              </p:nvSpPr>
              <p:spPr>
                <a:xfrm>
                  <a:off x="778972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64" name="Freeform: Shape 2163">
                  <a:extLst>
                    <a:ext uri="{FF2B5EF4-FFF2-40B4-BE49-F238E27FC236}">
                      <a16:creationId xmlns:a16="http://schemas.microsoft.com/office/drawing/2014/main" id="{D5CA8B5A-45E4-4F2C-827B-70CA0D71815E}"/>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65" name="Freeform: Shape 2164">
                  <a:extLst>
                    <a:ext uri="{FF2B5EF4-FFF2-40B4-BE49-F238E27FC236}">
                      <a16:creationId xmlns:a16="http://schemas.microsoft.com/office/drawing/2014/main" id="{9DA56E53-F100-4D8F-949E-9AEFD927430A}"/>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66" name="Freeform: Shape 2165">
                  <a:extLst>
                    <a:ext uri="{FF2B5EF4-FFF2-40B4-BE49-F238E27FC236}">
                      <a16:creationId xmlns:a16="http://schemas.microsoft.com/office/drawing/2014/main" id="{02E9BE38-695C-4141-A1CE-678843495D1C}"/>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28" name="Graphic 3">
                <a:extLst>
                  <a:ext uri="{FF2B5EF4-FFF2-40B4-BE49-F238E27FC236}">
                    <a16:creationId xmlns:a16="http://schemas.microsoft.com/office/drawing/2014/main" id="{58288110-4787-4207-A84C-C6DF961A2D48}"/>
                  </a:ext>
                </a:extLst>
              </p:cNvPr>
              <p:cNvGrpSpPr/>
              <p:nvPr/>
            </p:nvGrpSpPr>
            <p:grpSpPr>
              <a:xfrm>
                <a:off x="7753024" y="3936917"/>
                <a:ext cx="92832" cy="91696"/>
                <a:chOff x="7753024" y="3936917"/>
                <a:chExt cx="92832" cy="91696"/>
              </a:xfrm>
              <a:solidFill>
                <a:srgbClr val="271C57"/>
              </a:solidFill>
            </p:grpSpPr>
            <p:sp>
              <p:nvSpPr>
                <p:cNvPr id="2153" name="Freeform: Shape 2152">
                  <a:extLst>
                    <a:ext uri="{FF2B5EF4-FFF2-40B4-BE49-F238E27FC236}">
                      <a16:creationId xmlns:a16="http://schemas.microsoft.com/office/drawing/2014/main" id="{2B772C82-09FE-477A-B0BC-6647C5213DCE}"/>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54" name="Freeform: Shape 2153">
                  <a:extLst>
                    <a:ext uri="{FF2B5EF4-FFF2-40B4-BE49-F238E27FC236}">
                      <a16:creationId xmlns:a16="http://schemas.microsoft.com/office/drawing/2014/main" id="{CE2A55DB-D79A-4568-A75B-051CB42414E9}"/>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55" name="Freeform: Shape 2154">
                  <a:extLst>
                    <a:ext uri="{FF2B5EF4-FFF2-40B4-BE49-F238E27FC236}">
                      <a16:creationId xmlns:a16="http://schemas.microsoft.com/office/drawing/2014/main" id="{1854D311-4F2A-4E3E-A490-C41528AA100D}"/>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56" name="Freeform: Shape 2155">
                  <a:extLst>
                    <a:ext uri="{FF2B5EF4-FFF2-40B4-BE49-F238E27FC236}">
                      <a16:creationId xmlns:a16="http://schemas.microsoft.com/office/drawing/2014/main" id="{E0E290E4-5123-4A1E-9607-3A9D7C3AE9D5}"/>
                    </a:ext>
                  </a:extLst>
                </p:cNvPr>
                <p:cNvSpPr/>
                <p:nvPr/>
              </p:nvSpPr>
              <p:spPr>
                <a:xfrm>
                  <a:off x="7789612"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57" name="Freeform: Shape 2156">
                  <a:extLst>
                    <a:ext uri="{FF2B5EF4-FFF2-40B4-BE49-F238E27FC236}">
                      <a16:creationId xmlns:a16="http://schemas.microsoft.com/office/drawing/2014/main" id="{A3A6B509-E6C6-4F95-88C8-0259B180715E}"/>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58" name="Freeform: Shape 2157">
                  <a:extLst>
                    <a:ext uri="{FF2B5EF4-FFF2-40B4-BE49-F238E27FC236}">
                      <a16:creationId xmlns:a16="http://schemas.microsoft.com/office/drawing/2014/main" id="{947D766B-56A4-4BFA-BB65-CA2250ECE1C9}"/>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59" name="Freeform: Shape 2158">
                  <a:extLst>
                    <a:ext uri="{FF2B5EF4-FFF2-40B4-BE49-F238E27FC236}">
                      <a16:creationId xmlns:a16="http://schemas.microsoft.com/office/drawing/2014/main" id="{73EF0ABF-A5DD-41D2-9BE5-782867BC40F9}"/>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29" name="Graphic 3">
                <a:extLst>
                  <a:ext uri="{FF2B5EF4-FFF2-40B4-BE49-F238E27FC236}">
                    <a16:creationId xmlns:a16="http://schemas.microsoft.com/office/drawing/2014/main" id="{01A68F57-B59C-4A45-8E02-C6E9B22531F7}"/>
                  </a:ext>
                </a:extLst>
              </p:cNvPr>
              <p:cNvGrpSpPr/>
              <p:nvPr/>
            </p:nvGrpSpPr>
            <p:grpSpPr>
              <a:xfrm>
                <a:off x="7753024" y="4010205"/>
                <a:ext cx="92832" cy="91755"/>
                <a:chOff x="7753024" y="4010205"/>
                <a:chExt cx="92832" cy="91755"/>
              </a:xfrm>
              <a:solidFill>
                <a:srgbClr val="271C57"/>
              </a:solidFill>
            </p:grpSpPr>
            <p:sp>
              <p:nvSpPr>
                <p:cNvPr id="2146" name="Freeform: Shape 2145">
                  <a:extLst>
                    <a:ext uri="{FF2B5EF4-FFF2-40B4-BE49-F238E27FC236}">
                      <a16:creationId xmlns:a16="http://schemas.microsoft.com/office/drawing/2014/main" id="{D8ECF0D0-B330-4537-B83A-7C6CBAEE796A}"/>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47" name="Freeform: Shape 2146">
                  <a:extLst>
                    <a:ext uri="{FF2B5EF4-FFF2-40B4-BE49-F238E27FC236}">
                      <a16:creationId xmlns:a16="http://schemas.microsoft.com/office/drawing/2014/main" id="{45BE9C55-CCDB-4FBA-A366-07E55F334B52}"/>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48" name="Freeform: Shape 2147">
                  <a:extLst>
                    <a:ext uri="{FF2B5EF4-FFF2-40B4-BE49-F238E27FC236}">
                      <a16:creationId xmlns:a16="http://schemas.microsoft.com/office/drawing/2014/main" id="{19794FED-BEE3-479F-93C8-7D16FBC27D52}"/>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49" name="Freeform: Shape 2148">
                  <a:extLst>
                    <a:ext uri="{FF2B5EF4-FFF2-40B4-BE49-F238E27FC236}">
                      <a16:creationId xmlns:a16="http://schemas.microsoft.com/office/drawing/2014/main" id="{D39047FB-8F24-49E5-93F1-28ECB9A0F5B1}"/>
                    </a:ext>
                  </a:extLst>
                </p:cNvPr>
                <p:cNvSpPr/>
                <p:nvPr/>
              </p:nvSpPr>
              <p:spPr>
                <a:xfrm>
                  <a:off x="778972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50" name="Freeform: Shape 2149">
                  <a:extLst>
                    <a:ext uri="{FF2B5EF4-FFF2-40B4-BE49-F238E27FC236}">
                      <a16:creationId xmlns:a16="http://schemas.microsoft.com/office/drawing/2014/main" id="{573F0355-0F30-49DC-955F-236F42BF1D2B}"/>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51" name="Freeform: Shape 2150">
                  <a:extLst>
                    <a:ext uri="{FF2B5EF4-FFF2-40B4-BE49-F238E27FC236}">
                      <a16:creationId xmlns:a16="http://schemas.microsoft.com/office/drawing/2014/main" id="{98F1C0EE-339D-42D3-9DA3-67307E9E223D}"/>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52" name="Freeform: Shape 2151">
                  <a:extLst>
                    <a:ext uri="{FF2B5EF4-FFF2-40B4-BE49-F238E27FC236}">
                      <a16:creationId xmlns:a16="http://schemas.microsoft.com/office/drawing/2014/main" id="{C2651171-9EE7-462D-ABB5-A768793C5B53}"/>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30" name="Graphic 3">
                <a:extLst>
                  <a:ext uri="{FF2B5EF4-FFF2-40B4-BE49-F238E27FC236}">
                    <a16:creationId xmlns:a16="http://schemas.microsoft.com/office/drawing/2014/main" id="{4BA1F599-6DBF-41F0-995D-0C01FB54EE05}"/>
                  </a:ext>
                </a:extLst>
              </p:cNvPr>
              <p:cNvGrpSpPr/>
              <p:nvPr/>
            </p:nvGrpSpPr>
            <p:grpSpPr>
              <a:xfrm>
                <a:off x="7753024" y="4083493"/>
                <a:ext cx="92832" cy="91756"/>
                <a:chOff x="7753024" y="4083493"/>
                <a:chExt cx="92832" cy="91756"/>
              </a:xfrm>
              <a:solidFill>
                <a:srgbClr val="271C57"/>
              </a:solidFill>
            </p:grpSpPr>
            <p:sp>
              <p:nvSpPr>
                <p:cNvPr id="2139" name="Freeform: Shape 2138">
                  <a:extLst>
                    <a:ext uri="{FF2B5EF4-FFF2-40B4-BE49-F238E27FC236}">
                      <a16:creationId xmlns:a16="http://schemas.microsoft.com/office/drawing/2014/main" id="{83E711B2-B82F-4744-B591-ED6BAB698A1F}"/>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40" name="Freeform: Shape 2139">
                  <a:extLst>
                    <a:ext uri="{FF2B5EF4-FFF2-40B4-BE49-F238E27FC236}">
                      <a16:creationId xmlns:a16="http://schemas.microsoft.com/office/drawing/2014/main" id="{40BBA98F-84C6-49F2-8AF9-05242D2F5DD3}"/>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141" name="Freeform: Shape 2140">
                  <a:extLst>
                    <a:ext uri="{FF2B5EF4-FFF2-40B4-BE49-F238E27FC236}">
                      <a16:creationId xmlns:a16="http://schemas.microsoft.com/office/drawing/2014/main" id="{C18A2212-1FF1-47B4-85F1-69DEB1256D47}"/>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42" name="Freeform: Shape 2141">
                  <a:extLst>
                    <a:ext uri="{FF2B5EF4-FFF2-40B4-BE49-F238E27FC236}">
                      <a16:creationId xmlns:a16="http://schemas.microsoft.com/office/drawing/2014/main" id="{272CEBDD-8910-4BF8-B0D0-F3986822C702}"/>
                    </a:ext>
                  </a:extLst>
                </p:cNvPr>
                <p:cNvSpPr/>
                <p:nvPr/>
              </p:nvSpPr>
              <p:spPr>
                <a:xfrm>
                  <a:off x="778972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43" name="Freeform: Shape 2142">
                  <a:extLst>
                    <a:ext uri="{FF2B5EF4-FFF2-40B4-BE49-F238E27FC236}">
                      <a16:creationId xmlns:a16="http://schemas.microsoft.com/office/drawing/2014/main" id="{20010957-E7F3-4C76-B90F-136D8304ED14}"/>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44" name="Freeform: Shape 2143">
                  <a:extLst>
                    <a:ext uri="{FF2B5EF4-FFF2-40B4-BE49-F238E27FC236}">
                      <a16:creationId xmlns:a16="http://schemas.microsoft.com/office/drawing/2014/main" id="{5D5F1BDB-57B3-4897-8CF6-519AB13AC7B8}"/>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45" name="Freeform: Shape 2144">
                  <a:extLst>
                    <a:ext uri="{FF2B5EF4-FFF2-40B4-BE49-F238E27FC236}">
                      <a16:creationId xmlns:a16="http://schemas.microsoft.com/office/drawing/2014/main" id="{7EEEF176-E56B-4808-8D27-649C292F8F74}"/>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31" name="Graphic 3">
                <a:extLst>
                  <a:ext uri="{FF2B5EF4-FFF2-40B4-BE49-F238E27FC236}">
                    <a16:creationId xmlns:a16="http://schemas.microsoft.com/office/drawing/2014/main" id="{921964D4-0862-4CEB-807C-D65FCF4D476D}"/>
                  </a:ext>
                </a:extLst>
              </p:cNvPr>
              <p:cNvGrpSpPr/>
              <p:nvPr/>
            </p:nvGrpSpPr>
            <p:grpSpPr>
              <a:xfrm>
                <a:off x="7753138" y="4156782"/>
                <a:ext cx="91695" cy="91696"/>
                <a:chOff x="7753138" y="4156782"/>
                <a:chExt cx="91695" cy="91696"/>
              </a:xfrm>
              <a:solidFill>
                <a:srgbClr val="271C57"/>
              </a:solidFill>
            </p:grpSpPr>
            <p:sp>
              <p:nvSpPr>
                <p:cNvPr id="2132" name="Freeform: Shape 2131">
                  <a:extLst>
                    <a:ext uri="{FF2B5EF4-FFF2-40B4-BE49-F238E27FC236}">
                      <a16:creationId xmlns:a16="http://schemas.microsoft.com/office/drawing/2014/main" id="{26444F31-A99E-47CE-B4AB-992ADD057CD6}"/>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33" name="Freeform: Shape 2132">
                  <a:extLst>
                    <a:ext uri="{FF2B5EF4-FFF2-40B4-BE49-F238E27FC236}">
                      <a16:creationId xmlns:a16="http://schemas.microsoft.com/office/drawing/2014/main" id="{BB1B79A9-B576-4FDB-958B-6B9A17323C84}"/>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134" name="Freeform: Shape 2133">
                  <a:extLst>
                    <a:ext uri="{FF2B5EF4-FFF2-40B4-BE49-F238E27FC236}">
                      <a16:creationId xmlns:a16="http://schemas.microsoft.com/office/drawing/2014/main" id="{33CE9620-4B1D-43F6-B605-DBFB2561C778}"/>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35" name="Freeform: Shape 2134">
                  <a:extLst>
                    <a:ext uri="{FF2B5EF4-FFF2-40B4-BE49-F238E27FC236}">
                      <a16:creationId xmlns:a16="http://schemas.microsoft.com/office/drawing/2014/main" id="{4CA0673A-C047-4977-BD53-D49505D288DB}"/>
                    </a:ext>
                  </a:extLst>
                </p:cNvPr>
                <p:cNvSpPr/>
                <p:nvPr/>
              </p:nvSpPr>
              <p:spPr>
                <a:xfrm>
                  <a:off x="778972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36" name="Freeform: Shape 2135">
                  <a:extLst>
                    <a:ext uri="{FF2B5EF4-FFF2-40B4-BE49-F238E27FC236}">
                      <a16:creationId xmlns:a16="http://schemas.microsoft.com/office/drawing/2014/main" id="{761E1CD3-6C38-48C3-8568-586D36451F04}"/>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37" name="Freeform: Shape 2136">
                  <a:extLst>
                    <a:ext uri="{FF2B5EF4-FFF2-40B4-BE49-F238E27FC236}">
                      <a16:creationId xmlns:a16="http://schemas.microsoft.com/office/drawing/2014/main" id="{B0D1B322-682C-4425-843D-4308D94050CA}"/>
                    </a:ext>
                  </a:extLst>
                </p:cNvPr>
                <p:cNvSpPr/>
                <p:nvPr/>
              </p:nvSpPr>
              <p:spPr>
                <a:xfrm>
                  <a:off x="777143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38" name="Freeform: Shape 2137">
                  <a:extLst>
                    <a:ext uri="{FF2B5EF4-FFF2-40B4-BE49-F238E27FC236}">
                      <a16:creationId xmlns:a16="http://schemas.microsoft.com/office/drawing/2014/main" id="{C198AAF9-E993-46C3-8AF1-729A35E902C7}"/>
                    </a:ext>
                  </a:extLst>
                </p:cNvPr>
                <p:cNvSpPr/>
                <p:nvPr/>
              </p:nvSpPr>
              <p:spPr>
                <a:xfrm>
                  <a:off x="7808133"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32" name="Graphic 3">
                <a:extLst>
                  <a:ext uri="{FF2B5EF4-FFF2-40B4-BE49-F238E27FC236}">
                    <a16:creationId xmlns:a16="http://schemas.microsoft.com/office/drawing/2014/main" id="{B2723BF8-5E1A-4207-9005-30715119E7CD}"/>
                  </a:ext>
                </a:extLst>
              </p:cNvPr>
              <p:cNvGrpSpPr/>
              <p:nvPr/>
            </p:nvGrpSpPr>
            <p:grpSpPr>
              <a:xfrm>
                <a:off x="7679849" y="3863514"/>
                <a:ext cx="91582" cy="91809"/>
                <a:chOff x="7679849" y="3863514"/>
                <a:chExt cx="91582" cy="91809"/>
              </a:xfrm>
              <a:solidFill>
                <a:srgbClr val="271C57"/>
              </a:solidFill>
            </p:grpSpPr>
            <p:sp>
              <p:nvSpPr>
                <p:cNvPr id="2125" name="Freeform: Shape 2124">
                  <a:extLst>
                    <a:ext uri="{FF2B5EF4-FFF2-40B4-BE49-F238E27FC236}">
                      <a16:creationId xmlns:a16="http://schemas.microsoft.com/office/drawing/2014/main" id="{FA764305-9896-49B4-88F8-E8CB178A080A}"/>
                    </a:ext>
                  </a:extLst>
                </p:cNvPr>
                <p:cNvSpPr/>
                <p:nvPr/>
              </p:nvSpPr>
              <p:spPr>
                <a:xfrm>
                  <a:off x="7697689" y="386356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26" name="Freeform: Shape 2125">
                  <a:extLst>
                    <a:ext uri="{FF2B5EF4-FFF2-40B4-BE49-F238E27FC236}">
                      <a16:creationId xmlns:a16="http://schemas.microsoft.com/office/drawing/2014/main" id="{C67D3530-F9CD-4943-A7C7-F60A3080EBBA}"/>
                    </a:ext>
                  </a:extLst>
                </p:cNvPr>
                <p:cNvSpPr/>
                <p:nvPr/>
              </p:nvSpPr>
              <p:spPr>
                <a:xfrm>
                  <a:off x="7734731"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127" name="Freeform: Shape 2126">
                  <a:extLst>
                    <a:ext uri="{FF2B5EF4-FFF2-40B4-BE49-F238E27FC236}">
                      <a16:creationId xmlns:a16="http://schemas.microsoft.com/office/drawing/2014/main" id="{3B9B7E05-7F1C-460B-AA6B-A8B921E04AE5}"/>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28" name="Freeform: Shape 2127">
                  <a:extLst>
                    <a:ext uri="{FF2B5EF4-FFF2-40B4-BE49-F238E27FC236}">
                      <a16:creationId xmlns:a16="http://schemas.microsoft.com/office/drawing/2014/main" id="{54484816-35A9-49FC-9950-C8A7F31DF112}"/>
                    </a:ext>
                  </a:extLst>
                </p:cNvPr>
                <p:cNvSpPr/>
                <p:nvPr/>
              </p:nvSpPr>
              <p:spPr>
                <a:xfrm>
                  <a:off x="771643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29" name="Freeform: Shape 2128">
                  <a:extLst>
                    <a:ext uri="{FF2B5EF4-FFF2-40B4-BE49-F238E27FC236}">
                      <a16:creationId xmlns:a16="http://schemas.microsoft.com/office/drawing/2014/main" id="{61F92DEB-BF4C-4FEC-B8D5-587428CE2270}"/>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130" name="Freeform: Shape 2129">
                  <a:extLst>
                    <a:ext uri="{FF2B5EF4-FFF2-40B4-BE49-F238E27FC236}">
                      <a16:creationId xmlns:a16="http://schemas.microsoft.com/office/drawing/2014/main" id="{2FA2446E-4596-4C8C-B4F7-FEC1B78C79A6}"/>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31" name="Freeform: Shape 2130">
                  <a:extLst>
                    <a:ext uri="{FF2B5EF4-FFF2-40B4-BE49-F238E27FC236}">
                      <a16:creationId xmlns:a16="http://schemas.microsoft.com/office/drawing/2014/main" id="{87064804-8668-4C6F-91EF-69F8ECA2693F}"/>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3" name="Graphic 3">
                <a:extLst>
                  <a:ext uri="{FF2B5EF4-FFF2-40B4-BE49-F238E27FC236}">
                    <a16:creationId xmlns:a16="http://schemas.microsoft.com/office/drawing/2014/main" id="{87FBAEB8-EE87-46C6-A8D3-8C148F41189B}"/>
                  </a:ext>
                </a:extLst>
              </p:cNvPr>
              <p:cNvGrpSpPr/>
              <p:nvPr/>
            </p:nvGrpSpPr>
            <p:grpSpPr>
              <a:xfrm>
                <a:off x="7679735" y="3936917"/>
                <a:ext cx="91696" cy="91923"/>
                <a:chOff x="7679735" y="3936917"/>
                <a:chExt cx="91696" cy="91923"/>
              </a:xfrm>
              <a:solidFill>
                <a:srgbClr val="271C57"/>
              </a:solidFill>
            </p:grpSpPr>
            <p:sp>
              <p:nvSpPr>
                <p:cNvPr id="2118" name="Freeform: Shape 2117">
                  <a:extLst>
                    <a:ext uri="{FF2B5EF4-FFF2-40B4-BE49-F238E27FC236}">
                      <a16:creationId xmlns:a16="http://schemas.microsoft.com/office/drawing/2014/main" id="{821A8BD7-E9AF-4F4E-8002-50D1F968DB66}"/>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19" name="Freeform: Shape 2118">
                  <a:extLst>
                    <a:ext uri="{FF2B5EF4-FFF2-40B4-BE49-F238E27FC236}">
                      <a16:creationId xmlns:a16="http://schemas.microsoft.com/office/drawing/2014/main" id="{65078E0E-965B-4430-9BB8-92D4A448B143}"/>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120" name="Freeform: Shape 2119">
                  <a:extLst>
                    <a:ext uri="{FF2B5EF4-FFF2-40B4-BE49-F238E27FC236}">
                      <a16:creationId xmlns:a16="http://schemas.microsoft.com/office/drawing/2014/main" id="{AFCE13B0-5054-469D-A2A7-AD0ACB375D2A}"/>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21" name="Freeform: Shape 2120">
                  <a:extLst>
                    <a:ext uri="{FF2B5EF4-FFF2-40B4-BE49-F238E27FC236}">
                      <a16:creationId xmlns:a16="http://schemas.microsoft.com/office/drawing/2014/main" id="{34EFD738-73C6-41E7-B42B-ACB11BD9CF8E}"/>
                    </a:ext>
                  </a:extLst>
                </p:cNvPr>
                <p:cNvSpPr/>
                <p:nvPr/>
              </p:nvSpPr>
              <p:spPr>
                <a:xfrm>
                  <a:off x="77164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22" name="Freeform: Shape 2121">
                  <a:extLst>
                    <a:ext uri="{FF2B5EF4-FFF2-40B4-BE49-F238E27FC236}">
                      <a16:creationId xmlns:a16="http://schemas.microsoft.com/office/drawing/2014/main" id="{8B27D210-7C68-491A-A8B3-CB8F82BA65B1}"/>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23" name="Freeform: Shape 2122">
                  <a:extLst>
                    <a:ext uri="{FF2B5EF4-FFF2-40B4-BE49-F238E27FC236}">
                      <a16:creationId xmlns:a16="http://schemas.microsoft.com/office/drawing/2014/main" id="{CF6233FB-DB3D-4E61-B7FF-31F8FEA9712C}"/>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24" name="Freeform: Shape 2123">
                  <a:extLst>
                    <a:ext uri="{FF2B5EF4-FFF2-40B4-BE49-F238E27FC236}">
                      <a16:creationId xmlns:a16="http://schemas.microsoft.com/office/drawing/2014/main" id="{91605749-5B43-409D-839F-1778BE6ED369}"/>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4" name="Graphic 3">
                <a:extLst>
                  <a:ext uri="{FF2B5EF4-FFF2-40B4-BE49-F238E27FC236}">
                    <a16:creationId xmlns:a16="http://schemas.microsoft.com/office/drawing/2014/main" id="{E8B383C9-1EA3-4C66-B9D1-81E2586FD099}"/>
                  </a:ext>
                </a:extLst>
              </p:cNvPr>
              <p:cNvGrpSpPr/>
              <p:nvPr/>
            </p:nvGrpSpPr>
            <p:grpSpPr>
              <a:xfrm>
                <a:off x="7679849" y="4010433"/>
                <a:ext cx="91582" cy="91468"/>
                <a:chOff x="7679849" y="4010433"/>
                <a:chExt cx="91582" cy="91468"/>
              </a:xfrm>
              <a:solidFill>
                <a:srgbClr val="271C57"/>
              </a:solidFill>
            </p:grpSpPr>
            <p:sp>
              <p:nvSpPr>
                <p:cNvPr id="2111" name="Freeform: Shape 2110">
                  <a:extLst>
                    <a:ext uri="{FF2B5EF4-FFF2-40B4-BE49-F238E27FC236}">
                      <a16:creationId xmlns:a16="http://schemas.microsoft.com/office/drawing/2014/main" id="{E0A52DB4-01A7-4CEA-B8A2-C527765FB2F3}"/>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12" name="Freeform: Shape 2111">
                  <a:extLst>
                    <a:ext uri="{FF2B5EF4-FFF2-40B4-BE49-F238E27FC236}">
                      <a16:creationId xmlns:a16="http://schemas.microsoft.com/office/drawing/2014/main" id="{D97F9A8D-B96B-422E-8770-16170A3E9BB4}"/>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113" name="Freeform: Shape 2112">
                  <a:extLst>
                    <a:ext uri="{FF2B5EF4-FFF2-40B4-BE49-F238E27FC236}">
                      <a16:creationId xmlns:a16="http://schemas.microsoft.com/office/drawing/2014/main" id="{D1600017-9AE7-404B-861B-143629D04D06}"/>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14" name="Freeform: Shape 2113">
                  <a:extLst>
                    <a:ext uri="{FF2B5EF4-FFF2-40B4-BE49-F238E27FC236}">
                      <a16:creationId xmlns:a16="http://schemas.microsoft.com/office/drawing/2014/main" id="{2DCF1F8F-2EE5-4825-9242-A23C02487D12}"/>
                    </a:ext>
                  </a:extLst>
                </p:cNvPr>
                <p:cNvSpPr/>
                <p:nvPr/>
              </p:nvSpPr>
              <p:spPr>
                <a:xfrm>
                  <a:off x="771643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15" name="Freeform: Shape 2114">
                  <a:extLst>
                    <a:ext uri="{FF2B5EF4-FFF2-40B4-BE49-F238E27FC236}">
                      <a16:creationId xmlns:a16="http://schemas.microsoft.com/office/drawing/2014/main" id="{28E5EA0D-F330-43AB-A9BC-B028411AF2A8}"/>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16" name="Freeform: Shape 2115">
                  <a:extLst>
                    <a:ext uri="{FF2B5EF4-FFF2-40B4-BE49-F238E27FC236}">
                      <a16:creationId xmlns:a16="http://schemas.microsoft.com/office/drawing/2014/main" id="{ED172A8F-752D-488B-B83F-55DBDF82C699}"/>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17" name="Freeform: Shape 2116">
                  <a:extLst>
                    <a:ext uri="{FF2B5EF4-FFF2-40B4-BE49-F238E27FC236}">
                      <a16:creationId xmlns:a16="http://schemas.microsoft.com/office/drawing/2014/main" id="{5AC000BA-94DD-4987-8897-484FBB6A6021}"/>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5" name="Graphic 3">
                <a:extLst>
                  <a:ext uri="{FF2B5EF4-FFF2-40B4-BE49-F238E27FC236}">
                    <a16:creationId xmlns:a16="http://schemas.microsoft.com/office/drawing/2014/main" id="{4A9B3CFD-70A8-49C6-A013-DFFE6A380B64}"/>
                  </a:ext>
                </a:extLst>
              </p:cNvPr>
              <p:cNvGrpSpPr/>
              <p:nvPr/>
            </p:nvGrpSpPr>
            <p:grpSpPr>
              <a:xfrm>
                <a:off x="7679849" y="4083494"/>
                <a:ext cx="91582" cy="91696"/>
                <a:chOff x="7679849" y="4083494"/>
                <a:chExt cx="91582" cy="91696"/>
              </a:xfrm>
              <a:solidFill>
                <a:srgbClr val="271C57"/>
              </a:solidFill>
            </p:grpSpPr>
            <p:sp>
              <p:nvSpPr>
                <p:cNvPr id="2104" name="Freeform: Shape 2103">
                  <a:extLst>
                    <a:ext uri="{FF2B5EF4-FFF2-40B4-BE49-F238E27FC236}">
                      <a16:creationId xmlns:a16="http://schemas.microsoft.com/office/drawing/2014/main" id="{26ED06BD-F5A1-44D4-A75D-4C5134473954}"/>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05" name="Freeform: Shape 2104">
                  <a:extLst>
                    <a:ext uri="{FF2B5EF4-FFF2-40B4-BE49-F238E27FC236}">
                      <a16:creationId xmlns:a16="http://schemas.microsoft.com/office/drawing/2014/main" id="{BA1C9271-D49A-4E72-8D1D-5EAF37E6FF7C}"/>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106" name="Freeform: Shape 2105">
                  <a:extLst>
                    <a:ext uri="{FF2B5EF4-FFF2-40B4-BE49-F238E27FC236}">
                      <a16:creationId xmlns:a16="http://schemas.microsoft.com/office/drawing/2014/main" id="{66027CCF-6248-436C-8DB4-4A72953393F8}"/>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07" name="Freeform: Shape 2106">
                  <a:extLst>
                    <a:ext uri="{FF2B5EF4-FFF2-40B4-BE49-F238E27FC236}">
                      <a16:creationId xmlns:a16="http://schemas.microsoft.com/office/drawing/2014/main" id="{84B8BF8F-61BC-4F96-8337-53C492513D7D}"/>
                    </a:ext>
                  </a:extLst>
                </p:cNvPr>
                <p:cNvSpPr/>
                <p:nvPr/>
              </p:nvSpPr>
              <p:spPr>
                <a:xfrm>
                  <a:off x="771643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08" name="Freeform: Shape 2107">
                  <a:extLst>
                    <a:ext uri="{FF2B5EF4-FFF2-40B4-BE49-F238E27FC236}">
                      <a16:creationId xmlns:a16="http://schemas.microsoft.com/office/drawing/2014/main" id="{FE404C37-F420-4C05-908B-86E66B16D4FD}"/>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09" name="Freeform: Shape 2108">
                  <a:extLst>
                    <a:ext uri="{FF2B5EF4-FFF2-40B4-BE49-F238E27FC236}">
                      <a16:creationId xmlns:a16="http://schemas.microsoft.com/office/drawing/2014/main" id="{C0F3E7BB-F135-4C22-85B3-74EB013D3E2C}"/>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10" name="Freeform: Shape 2109">
                  <a:extLst>
                    <a:ext uri="{FF2B5EF4-FFF2-40B4-BE49-F238E27FC236}">
                      <a16:creationId xmlns:a16="http://schemas.microsoft.com/office/drawing/2014/main" id="{01168277-A209-4A21-B3B0-01A87FD2A373}"/>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6" name="Graphic 3">
                <a:extLst>
                  <a:ext uri="{FF2B5EF4-FFF2-40B4-BE49-F238E27FC236}">
                    <a16:creationId xmlns:a16="http://schemas.microsoft.com/office/drawing/2014/main" id="{B4C1EB9C-25A2-4397-9F3E-70BA426C8A53}"/>
                  </a:ext>
                </a:extLst>
              </p:cNvPr>
              <p:cNvGrpSpPr/>
              <p:nvPr/>
            </p:nvGrpSpPr>
            <p:grpSpPr>
              <a:xfrm>
                <a:off x="7679849" y="4156783"/>
                <a:ext cx="91696" cy="91695"/>
                <a:chOff x="7679849" y="4156783"/>
                <a:chExt cx="91696" cy="91695"/>
              </a:xfrm>
              <a:solidFill>
                <a:srgbClr val="271C57"/>
              </a:solidFill>
            </p:grpSpPr>
            <p:sp>
              <p:nvSpPr>
                <p:cNvPr id="2097" name="Freeform: Shape 2096">
                  <a:extLst>
                    <a:ext uri="{FF2B5EF4-FFF2-40B4-BE49-F238E27FC236}">
                      <a16:creationId xmlns:a16="http://schemas.microsoft.com/office/drawing/2014/main" id="{2148761E-2B7E-4E3A-86E0-4017DF76124E}"/>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98" name="Freeform: Shape 2097">
                  <a:extLst>
                    <a:ext uri="{FF2B5EF4-FFF2-40B4-BE49-F238E27FC236}">
                      <a16:creationId xmlns:a16="http://schemas.microsoft.com/office/drawing/2014/main" id="{A9F5EC1A-F8D9-48C9-B6EC-C4DABB23D80C}"/>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099" name="Freeform: Shape 2098">
                  <a:extLst>
                    <a:ext uri="{FF2B5EF4-FFF2-40B4-BE49-F238E27FC236}">
                      <a16:creationId xmlns:a16="http://schemas.microsoft.com/office/drawing/2014/main" id="{CCB00C33-4DA5-4A3A-8DBD-24291E1EFADD}"/>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00" name="Freeform: Shape 2099">
                  <a:extLst>
                    <a:ext uri="{FF2B5EF4-FFF2-40B4-BE49-F238E27FC236}">
                      <a16:creationId xmlns:a16="http://schemas.microsoft.com/office/drawing/2014/main" id="{A99932FB-11EE-4AFD-B73F-C2B6E3464C69}"/>
                    </a:ext>
                  </a:extLst>
                </p:cNvPr>
                <p:cNvSpPr/>
                <p:nvPr/>
              </p:nvSpPr>
              <p:spPr>
                <a:xfrm>
                  <a:off x="771643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01" name="Freeform: Shape 2100">
                  <a:extLst>
                    <a:ext uri="{FF2B5EF4-FFF2-40B4-BE49-F238E27FC236}">
                      <a16:creationId xmlns:a16="http://schemas.microsoft.com/office/drawing/2014/main" id="{B3B6332E-7DA6-4D74-9968-B1DE9D9D78C9}"/>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02" name="Freeform: Shape 2101">
                  <a:extLst>
                    <a:ext uri="{FF2B5EF4-FFF2-40B4-BE49-F238E27FC236}">
                      <a16:creationId xmlns:a16="http://schemas.microsoft.com/office/drawing/2014/main" id="{8290458F-33A0-4BC6-B1EF-80B674F92BCF}"/>
                    </a:ext>
                  </a:extLst>
                </p:cNvPr>
                <p:cNvSpPr/>
                <p:nvPr/>
              </p:nvSpPr>
              <p:spPr>
                <a:xfrm>
                  <a:off x="7698711" y="4230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03" name="Freeform: Shape 2102">
                  <a:extLst>
                    <a:ext uri="{FF2B5EF4-FFF2-40B4-BE49-F238E27FC236}">
                      <a16:creationId xmlns:a16="http://schemas.microsoft.com/office/drawing/2014/main" id="{C42D28CB-B630-43B5-87D6-BC4B831A9E3A}"/>
                    </a:ext>
                  </a:extLst>
                </p:cNvPr>
                <p:cNvSpPr/>
                <p:nvPr/>
              </p:nvSpPr>
              <p:spPr>
                <a:xfrm>
                  <a:off x="7734731"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7" name="Graphic 3">
                <a:extLst>
                  <a:ext uri="{FF2B5EF4-FFF2-40B4-BE49-F238E27FC236}">
                    <a16:creationId xmlns:a16="http://schemas.microsoft.com/office/drawing/2014/main" id="{486EF1AF-3C2B-466E-AF92-61C09831092B}"/>
                  </a:ext>
                </a:extLst>
              </p:cNvPr>
              <p:cNvGrpSpPr/>
              <p:nvPr/>
            </p:nvGrpSpPr>
            <p:grpSpPr>
              <a:xfrm>
                <a:off x="7606447" y="3863514"/>
                <a:ext cx="91809" cy="91810"/>
                <a:chOff x="7606447" y="3863514"/>
                <a:chExt cx="91809" cy="91810"/>
              </a:xfrm>
              <a:solidFill>
                <a:srgbClr val="271C57"/>
              </a:solidFill>
            </p:grpSpPr>
            <p:sp>
              <p:nvSpPr>
                <p:cNvPr id="2090" name="Freeform: Shape 2089">
                  <a:extLst>
                    <a:ext uri="{FF2B5EF4-FFF2-40B4-BE49-F238E27FC236}">
                      <a16:creationId xmlns:a16="http://schemas.microsoft.com/office/drawing/2014/main" id="{04211E08-80CA-42B3-8D08-83A4795F3340}"/>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091" name="Freeform: Shape 2090">
                  <a:extLst>
                    <a:ext uri="{FF2B5EF4-FFF2-40B4-BE49-F238E27FC236}">
                      <a16:creationId xmlns:a16="http://schemas.microsoft.com/office/drawing/2014/main" id="{438F5A07-6ED7-4D60-8B1D-C4C49485D430}"/>
                    </a:ext>
                  </a:extLst>
                </p:cNvPr>
                <p:cNvSpPr/>
                <p:nvPr/>
              </p:nvSpPr>
              <p:spPr>
                <a:xfrm>
                  <a:off x="766144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92" name="Freeform: Shape 2091">
                  <a:extLst>
                    <a:ext uri="{FF2B5EF4-FFF2-40B4-BE49-F238E27FC236}">
                      <a16:creationId xmlns:a16="http://schemas.microsoft.com/office/drawing/2014/main" id="{B78767FD-A3E1-4FAD-B5DF-4C471A1E7967}"/>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93" name="Freeform: Shape 2092">
                  <a:extLst>
                    <a:ext uri="{FF2B5EF4-FFF2-40B4-BE49-F238E27FC236}">
                      <a16:creationId xmlns:a16="http://schemas.microsoft.com/office/drawing/2014/main" id="{32CAFE2C-6B16-42AE-B650-45EDCF75976A}"/>
                    </a:ext>
                  </a:extLst>
                </p:cNvPr>
                <p:cNvSpPr/>
                <p:nvPr/>
              </p:nvSpPr>
              <p:spPr>
                <a:xfrm>
                  <a:off x="7642124" y="3900269"/>
                  <a:ext cx="20453" cy="18412"/>
                </a:xfrm>
                <a:custGeom>
                  <a:avLst/>
                  <a:gdLst>
                    <a:gd fmla="*/ 10186 w 20453" name="connsiteX0"/>
                    <a:gd fmla="*/ 18302 h 18412" name="connsiteY0"/>
                    <a:gd fmla="*/ 17 w 20453" name="connsiteX1"/>
                    <a:gd fmla="*/ 10178 h 18412" name="connsiteY1"/>
                    <a:gd fmla="*/ 8141 w 20453" name="connsiteX2"/>
                    <a:gd fmla="*/ 9 h 18412" name="connsiteY2"/>
                    <a:gd fmla="*/ 10186 w 20453" name="connsiteX3"/>
                    <a:gd fmla="*/ 9 h 18412" name="connsiteY3"/>
                    <a:gd fmla="*/ 20356 w 20453" name="connsiteX4"/>
                    <a:gd fmla="*/ 8133 h 18412" name="connsiteY4"/>
                    <a:gd fmla="*/ 12232 w 20453" name="connsiteX5"/>
                    <a:gd fmla="*/ 18302 h 18412" name="connsiteY5"/>
                    <a:gd fmla="*/ 10186 w 20453"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dirty="0" lang="en-US"/>
                </a:p>
              </p:txBody>
            </p:sp>
            <p:sp>
              <p:nvSpPr>
                <p:cNvPr id="2094" name="Freeform: Shape 2093">
                  <a:extLst>
                    <a:ext uri="{FF2B5EF4-FFF2-40B4-BE49-F238E27FC236}">
                      <a16:creationId xmlns:a16="http://schemas.microsoft.com/office/drawing/2014/main" id="{13359677-7271-49AB-BEC5-0734015DC33B}"/>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95" name="Freeform: Shape 2094">
                  <a:extLst>
                    <a:ext uri="{FF2B5EF4-FFF2-40B4-BE49-F238E27FC236}">
                      <a16:creationId xmlns:a16="http://schemas.microsoft.com/office/drawing/2014/main" id="{A14C8E96-FB93-43C1-8B1D-55E38D11417E}"/>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96" name="Freeform: Shape 2095">
                  <a:extLst>
                    <a:ext uri="{FF2B5EF4-FFF2-40B4-BE49-F238E27FC236}">
                      <a16:creationId xmlns:a16="http://schemas.microsoft.com/office/drawing/2014/main" id="{3DA05EB8-7801-4660-B4B2-981DE62BDDDC}"/>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38" name="Graphic 3">
                <a:extLst>
                  <a:ext uri="{FF2B5EF4-FFF2-40B4-BE49-F238E27FC236}">
                    <a16:creationId xmlns:a16="http://schemas.microsoft.com/office/drawing/2014/main" id="{17AE6F9F-21B8-400A-ABE9-AFB025BC4CBA}"/>
                  </a:ext>
                </a:extLst>
              </p:cNvPr>
              <p:cNvGrpSpPr/>
              <p:nvPr/>
            </p:nvGrpSpPr>
            <p:grpSpPr>
              <a:xfrm>
                <a:off x="7606447" y="3936917"/>
                <a:ext cx="91696" cy="91924"/>
                <a:chOff x="7606447" y="3936917"/>
                <a:chExt cx="91696" cy="91924"/>
              </a:xfrm>
              <a:solidFill>
                <a:srgbClr val="271C57"/>
              </a:solidFill>
            </p:grpSpPr>
            <p:sp>
              <p:nvSpPr>
                <p:cNvPr id="2083" name="Freeform: Shape 2082">
                  <a:extLst>
                    <a:ext uri="{FF2B5EF4-FFF2-40B4-BE49-F238E27FC236}">
                      <a16:creationId xmlns:a16="http://schemas.microsoft.com/office/drawing/2014/main" id="{40176FBC-B8DC-481D-A42F-20814F078CAE}"/>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84" name="Freeform: Shape 2083">
                  <a:extLst>
                    <a:ext uri="{FF2B5EF4-FFF2-40B4-BE49-F238E27FC236}">
                      <a16:creationId xmlns:a16="http://schemas.microsoft.com/office/drawing/2014/main" id="{6C3830F8-F779-45AC-AD40-27F5068AC1DE}"/>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85" name="Freeform: Shape 2084">
                  <a:extLst>
                    <a:ext uri="{FF2B5EF4-FFF2-40B4-BE49-F238E27FC236}">
                      <a16:creationId xmlns:a16="http://schemas.microsoft.com/office/drawing/2014/main" id="{8E50B73E-DA69-47C3-91B9-177D0C8C71B3}"/>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086" name="Freeform: Shape 2085">
                  <a:extLst>
                    <a:ext uri="{FF2B5EF4-FFF2-40B4-BE49-F238E27FC236}">
                      <a16:creationId xmlns:a16="http://schemas.microsoft.com/office/drawing/2014/main" id="{5B1FEF81-B4C1-49EF-A27E-945D2F767F0A}"/>
                    </a:ext>
                  </a:extLst>
                </p:cNvPr>
                <p:cNvSpPr/>
                <p:nvPr/>
              </p:nvSpPr>
              <p:spPr>
                <a:xfrm>
                  <a:off x="764314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87" name="Freeform: Shape 2086">
                  <a:extLst>
                    <a:ext uri="{FF2B5EF4-FFF2-40B4-BE49-F238E27FC236}">
                      <a16:creationId xmlns:a16="http://schemas.microsoft.com/office/drawing/2014/main" id="{6668211D-F316-458C-9650-93684D6BB332}"/>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088" name="Freeform: Shape 2087">
                  <a:extLst>
                    <a:ext uri="{FF2B5EF4-FFF2-40B4-BE49-F238E27FC236}">
                      <a16:creationId xmlns:a16="http://schemas.microsoft.com/office/drawing/2014/main" id="{70A63094-D761-4A25-B690-21533E1E0D9E}"/>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89" name="Freeform: Shape 2088">
                  <a:extLst>
                    <a:ext uri="{FF2B5EF4-FFF2-40B4-BE49-F238E27FC236}">
                      <a16:creationId xmlns:a16="http://schemas.microsoft.com/office/drawing/2014/main" id="{1FDE075D-0BD6-4D5D-9CFC-F6CCF44EA2E7}"/>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39" name="Graphic 3">
                <a:extLst>
                  <a:ext uri="{FF2B5EF4-FFF2-40B4-BE49-F238E27FC236}">
                    <a16:creationId xmlns:a16="http://schemas.microsoft.com/office/drawing/2014/main" id="{90814ACC-DD15-4F9D-B7C4-9CC3EDBECD3F}"/>
                  </a:ext>
                </a:extLst>
              </p:cNvPr>
              <p:cNvGrpSpPr/>
              <p:nvPr/>
            </p:nvGrpSpPr>
            <p:grpSpPr>
              <a:xfrm>
                <a:off x="7606447" y="4010205"/>
                <a:ext cx="91809" cy="91696"/>
                <a:chOff x="7606447" y="4010205"/>
                <a:chExt cx="91809" cy="91696"/>
              </a:xfrm>
              <a:solidFill>
                <a:srgbClr val="271C57"/>
              </a:solidFill>
            </p:grpSpPr>
            <p:sp>
              <p:nvSpPr>
                <p:cNvPr id="2076" name="Freeform: Shape 2075">
                  <a:extLst>
                    <a:ext uri="{FF2B5EF4-FFF2-40B4-BE49-F238E27FC236}">
                      <a16:creationId xmlns:a16="http://schemas.microsoft.com/office/drawing/2014/main" id="{E56E0875-8A5E-41BE-A1CC-6B6051934872}"/>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77" name="Freeform: Shape 2076">
                  <a:extLst>
                    <a:ext uri="{FF2B5EF4-FFF2-40B4-BE49-F238E27FC236}">
                      <a16:creationId xmlns:a16="http://schemas.microsoft.com/office/drawing/2014/main" id="{E7281810-030E-48D7-A38A-875D54507F23}"/>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78" name="Freeform: Shape 2077">
                  <a:extLst>
                    <a:ext uri="{FF2B5EF4-FFF2-40B4-BE49-F238E27FC236}">
                      <a16:creationId xmlns:a16="http://schemas.microsoft.com/office/drawing/2014/main" id="{1B74C08C-5162-4EFC-8F09-AD4EBB8E150B}"/>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79" name="Freeform: Shape 2078">
                  <a:extLst>
                    <a:ext uri="{FF2B5EF4-FFF2-40B4-BE49-F238E27FC236}">
                      <a16:creationId xmlns:a16="http://schemas.microsoft.com/office/drawing/2014/main" id="{725662EB-512F-4323-9264-7C375E9B1B95}"/>
                    </a:ext>
                  </a:extLst>
                </p:cNvPr>
                <p:cNvSpPr/>
                <p:nvPr/>
              </p:nvSpPr>
              <p:spPr>
                <a:xfrm>
                  <a:off x="7643148"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7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7"/>
                      </a:moveTo>
                      <a:cubicBezTo>
                        <a:pt x="4083" y="18357"/>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2080" name="Freeform: Shape 2079">
                  <a:extLst>
                    <a:ext uri="{FF2B5EF4-FFF2-40B4-BE49-F238E27FC236}">
                      <a16:creationId xmlns:a16="http://schemas.microsoft.com/office/drawing/2014/main" id="{A7E0A203-9E43-48C5-9741-542EF1E144EF}"/>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81" name="Freeform: Shape 2080">
                  <a:extLst>
                    <a:ext uri="{FF2B5EF4-FFF2-40B4-BE49-F238E27FC236}">
                      <a16:creationId xmlns:a16="http://schemas.microsoft.com/office/drawing/2014/main" id="{2823F20A-652F-44CF-9D0F-A7EBE2DCFFD7}"/>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82" name="Freeform: Shape 2081">
                  <a:extLst>
                    <a:ext uri="{FF2B5EF4-FFF2-40B4-BE49-F238E27FC236}">
                      <a16:creationId xmlns:a16="http://schemas.microsoft.com/office/drawing/2014/main" id="{101EAFE6-5AD5-425F-9E0E-4EF71EE45920}"/>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0" name="Graphic 3">
                <a:extLst>
                  <a:ext uri="{FF2B5EF4-FFF2-40B4-BE49-F238E27FC236}">
                    <a16:creationId xmlns:a16="http://schemas.microsoft.com/office/drawing/2014/main" id="{CD23CC7F-1BE0-4C68-8722-144D3D318A4F}"/>
                  </a:ext>
                </a:extLst>
              </p:cNvPr>
              <p:cNvGrpSpPr/>
              <p:nvPr/>
            </p:nvGrpSpPr>
            <p:grpSpPr>
              <a:xfrm>
                <a:off x="7606447" y="4083493"/>
                <a:ext cx="91809" cy="91697"/>
                <a:chOff x="7606447" y="4083493"/>
                <a:chExt cx="91809" cy="91697"/>
              </a:xfrm>
              <a:solidFill>
                <a:srgbClr val="271C57"/>
              </a:solidFill>
            </p:grpSpPr>
            <p:sp>
              <p:nvSpPr>
                <p:cNvPr id="2069" name="Freeform: Shape 2068">
                  <a:extLst>
                    <a:ext uri="{FF2B5EF4-FFF2-40B4-BE49-F238E27FC236}">
                      <a16:creationId xmlns:a16="http://schemas.microsoft.com/office/drawing/2014/main" id="{40BF8771-7D8C-4CC0-9E16-FC9470CB89DC}"/>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70" name="Freeform: Shape 2069">
                  <a:extLst>
                    <a:ext uri="{FF2B5EF4-FFF2-40B4-BE49-F238E27FC236}">
                      <a16:creationId xmlns:a16="http://schemas.microsoft.com/office/drawing/2014/main" id="{BDEB24F7-3F5A-4FCF-A76C-57B652C528E8}"/>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71" name="Freeform: Shape 2070">
                  <a:extLst>
                    <a:ext uri="{FF2B5EF4-FFF2-40B4-BE49-F238E27FC236}">
                      <a16:creationId xmlns:a16="http://schemas.microsoft.com/office/drawing/2014/main" id="{EAEA174D-FCC1-47F4-8291-F99B9D680E5C}"/>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72" name="Freeform: Shape 2071">
                  <a:extLst>
                    <a:ext uri="{FF2B5EF4-FFF2-40B4-BE49-F238E27FC236}">
                      <a16:creationId xmlns:a16="http://schemas.microsoft.com/office/drawing/2014/main" id="{03539D13-04E8-492E-BD0A-B1950A1CF097}"/>
                    </a:ext>
                  </a:extLst>
                </p:cNvPr>
                <p:cNvSpPr/>
                <p:nvPr/>
              </p:nvSpPr>
              <p:spPr>
                <a:xfrm>
                  <a:off x="7643148"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73" name="Freeform: Shape 2072">
                  <a:extLst>
                    <a:ext uri="{FF2B5EF4-FFF2-40B4-BE49-F238E27FC236}">
                      <a16:creationId xmlns:a16="http://schemas.microsoft.com/office/drawing/2014/main" id="{030A31F6-16A5-4606-A06C-D0CC08A59668}"/>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74" name="Freeform: Shape 2073">
                  <a:extLst>
                    <a:ext uri="{FF2B5EF4-FFF2-40B4-BE49-F238E27FC236}">
                      <a16:creationId xmlns:a16="http://schemas.microsoft.com/office/drawing/2014/main" id="{3460863F-A75B-46A6-B75B-8980DBD08BA4}"/>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75" name="Freeform: Shape 2074">
                  <a:extLst>
                    <a:ext uri="{FF2B5EF4-FFF2-40B4-BE49-F238E27FC236}">
                      <a16:creationId xmlns:a16="http://schemas.microsoft.com/office/drawing/2014/main" id="{C6C154AA-ED5F-4D01-A168-55FD08954C07}"/>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1" name="Graphic 3">
                <a:extLst>
                  <a:ext uri="{FF2B5EF4-FFF2-40B4-BE49-F238E27FC236}">
                    <a16:creationId xmlns:a16="http://schemas.microsoft.com/office/drawing/2014/main" id="{DB050C03-AA76-4C2D-B234-761281AADB84}"/>
                  </a:ext>
                </a:extLst>
              </p:cNvPr>
              <p:cNvGrpSpPr/>
              <p:nvPr/>
            </p:nvGrpSpPr>
            <p:grpSpPr>
              <a:xfrm>
                <a:off x="7606447" y="4156782"/>
                <a:ext cx="91809" cy="91697"/>
                <a:chOff x="7606447" y="4156782"/>
                <a:chExt cx="91809" cy="91697"/>
              </a:xfrm>
              <a:solidFill>
                <a:srgbClr val="271C57"/>
              </a:solidFill>
            </p:grpSpPr>
            <p:sp>
              <p:nvSpPr>
                <p:cNvPr id="2062" name="Freeform: Shape 2061">
                  <a:extLst>
                    <a:ext uri="{FF2B5EF4-FFF2-40B4-BE49-F238E27FC236}">
                      <a16:creationId xmlns:a16="http://schemas.microsoft.com/office/drawing/2014/main" id="{7B8C646B-29FB-466B-96CA-66B46C116E7B}"/>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63" name="Freeform: Shape 2062">
                  <a:extLst>
                    <a:ext uri="{FF2B5EF4-FFF2-40B4-BE49-F238E27FC236}">
                      <a16:creationId xmlns:a16="http://schemas.microsoft.com/office/drawing/2014/main" id="{18BE1E5B-16AD-45D7-AD35-D9DE085A3009}"/>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64" name="Freeform: Shape 2063">
                  <a:extLst>
                    <a:ext uri="{FF2B5EF4-FFF2-40B4-BE49-F238E27FC236}">
                      <a16:creationId xmlns:a16="http://schemas.microsoft.com/office/drawing/2014/main" id="{47FF9365-F7BB-42EF-ACCC-0C4459699E64}"/>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65" name="Freeform: Shape 2064">
                  <a:extLst>
                    <a:ext uri="{FF2B5EF4-FFF2-40B4-BE49-F238E27FC236}">
                      <a16:creationId xmlns:a16="http://schemas.microsoft.com/office/drawing/2014/main" id="{07F8263D-5283-413A-9381-9CA98C35EC05}"/>
                    </a:ext>
                  </a:extLst>
                </p:cNvPr>
                <p:cNvSpPr/>
                <p:nvPr/>
              </p:nvSpPr>
              <p:spPr>
                <a:xfrm>
                  <a:off x="764314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66" name="Freeform: Shape 2065">
                  <a:extLst>
                    <a:ext uri="{FF2B5EF4-FFF2-40B4-BE49-F238E27FC236}">
                      <a16:creationId xmlns:a16="http://schemas.microsoft.com/office/drawing/2014/main" id="{F2050A8F-A147-4020-920F-5E705C499082}"/>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67" name="Freeform: Shape 2066">
                  <a:extLst>
                    <a:ext uri="{FF2B5EF4-FFF2-40B4-BE49-F238E27FC236}">
                      <a16:creationId xmlns:a16="http://schemas.microsoft.com/office/drawing/2014/main" id="{54CA42BC-8B12-4119-8BEE-CD74BF2DA9B8}"/>
                    </a:ext>
                  </a:extLst>
                </p:cNvPr>
                <p:cNvSpPr/>
                <p:nvPr/>
              </p:nvSpPr>
              <p:spPr>
                <a:xfrm>
                  <a:off x="7624740" y="4230071"/>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68" name="Freeform: Shape 2067">
                  <a:extLst>
                    <a:ext uri="{FF2B5EF4-FFF2-40B4-BE49-F238E27FC236}">
                      <a16:creationId xmlns:a16="http://schemas.microsoft.com/office/drawing/2014/main" id="{80C2755B-3C4F-4011-8756-EA2EFE2B28AF}"/>
                    </a:ext>
                  </a:extLst>
                </p:cNvPr>
                <p:cNvSpPr/>
                <p:nvPr/>
              </p:nvSpPr>
              <p:spPr>
                <a:xfrm>
                  <a:off x="766144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42" name="Graphic 3">
                <a:extLst>
                  <a:ext uri="{FF2B5EF4-FFF2-40B4-BE49-F238E27FC236}">
                    <a16:creationId xmlns:a16="http://schemas.microsoft.com/office/drawing/2014/main" id="{B035F320-4627-406B-85A8-88954FAE1355}"/>
                  </a:ext>
                </a:extLst>
              </p:cNvPr>
              <p:cNvGrpSpPr/>
              <p:nvPr/>
            </p:nvGrpSpPr>
            <p:grpSpPr>
              <a:xfrm>
                <a:off x="7533158" y="3863514"/>
                <a:ext cx="91696" cy="91809"/>
                <a:chOff x="7533158" y="3863514"/>
                <a:chExt cx="91696" cy="91809"/>
              </a:xfrm>
              <a:solidFill>
                <a:srgbClr val="271C57"/>
              </a:solidFill>
            </p:grpSpPr>
            <p:sp>
              <p:nvSpPr>
                <p:cNvPr id="2055" name="Freeform: Shape 2054">
                  <a:extLst>
                    <a:ext uri="{FF2B5EF4-FFF2-40B4-BE49-F238E27FC236}">
                      <a16:creationId xmlns:a16="http://schemas.microsoft.com/office/drawing/2014/main" id="{292ABB0C-0466-4834-AAB5-4F76BC89F979}"/>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56" name="Freeform: Shape 2055">
                  <a:extLst>
                    <a:ext uri="{FF2B5EF4-FFF2-40B4-BE49-F238E27FC236}">
                      <a16:creationId xmlns:a16="http://schemas.microsoft.com/office/drawing/2014/main" id="{30B1D795-A6AC-474A-AE6D-41999BC33055}"/>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57" name="Freeform: Shape 2056">
                  <a:extLst>
                    <a:ext uri="{FF2B5EF4-FFF2-40B4-BE49-F238E27FC236}">
                      <a16:creationId xmlns:a16="http://schemas.microsoft.com/office/drawing/2014/main" id="{28262C9D-2E91-410B-A5F7-8B989C840F6E}"/>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58" name="Freeform: Shape 2057">
                  <a:extLst>
                    <a:ext uri="{FF2B5EF4-FFF2-40B4-BE49-F238E27FC236}">
                      <a16:creationId xmlns:a16="http://schemas.microsoft.com/office/drawing/2014/main" id="{825E01AD-8356-4D65-AC56-A3F705FF98FE}"/>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59" name="Freeform: Shape 2058">
                  <a:extLst>
                    <a:ext uri="{FF2B5EF4-FFF2-40B4-BE49-F238E27FC236}">
                      <a16:creationId xmlns:a16="http://schemas.microsoft.com/office/drawing/2014/main" id="{C8327B61-806C-4191-9E6F-6658B2A34DEE}"/>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60" name="Freeform: Shape 2059">
                  <a:extLst>
                    <a:ext uri="{FF2B5EF4-FFF2-40B4-BE49-F238E27FC236}">
                      <a16:creationId xmlns:a16="http://schemas.microsoft.com/office/drawing/2014/main" id="{A9FDE70E-62AE-4C2C-B941-5A21C2D7AC0D}"/>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61" name="Freeform: Shape 2060">
                  <a:extLst>
                    <a:ext uri="{FF2B5EF4-FFF2-40B4-BE49-F238E27FC236}">
                      <a16:creationId xmlns:a16="http://schemas.microsoft.com/office/drawing/2014/main" id="{F5F20A09-8DE7-426E-B581-3CD6E5E86866}"/>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3" name="Graphic 3">
                <a:extLst>
                  <a:ext uri="{FF2B5EF4-FFF2-40B4-BE49-F238E27FC236}">
                    <a16:creationId xmlns:a16="http://schemas.microsoft.com/office/drawing/2014/main" id="{D99C0E2C-B16B-41FF-9E29-C6CA4130F90F}"/>
                  </a:ext>
                </a:extLst>
              </p:cNvPr>
              <p:cNvGrpSpPr/>
              <p:nvPr/>
            </p:nvGrpSpPr>
            <p:grpSpPr>
              <a:xfrm>
                <a:off x="7533158" y="3936917"/>
                <a:ext cx="91696" cy="91923"/>
                <a:chOff x="7533158" y="3936917"/>
                <a:chExt cx="91696" cy="91923"/>
              </a:xfrm>
              <a:solidFill>
                <a:srgbClr val="271C57"/>
              </a:solidFill>
            </p:grpSpPr>
            <p:sp>
              <p:nvSpPr>
                <p:cNvPr id="2048" name="Freeform: Shape 2047">
                  <a:extLst>
                    <a:ext uri="{FF2B5EF4-FFF2-40B4-BE49-F238E27FC236}">
                      <a16:creationId xmlns:a16="http://schemas.microsoft.com/office/drawing/2014/main" id="{15D39942-C4E9-4983-BA9C-165C466F816F}"/>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9" name="Freeform: Shape 2048">
                  <a:extLst>
                    <a:ext uri="{FF2B5EF4-FFF2-40B4-BE49-F238E27FC236}">
                      <a16:creationId xmlns:a16="http://schemas.microsoft.com/office/drawing/2014/main" id="{24618BF6-3FB0-49D0-9AB8-C6F6E3EEFC7C}"/>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50" name="Freeform: Shape 2049">
                  <a:extLst>
                    <a:ext uri="{FF2B5EF4-FFF2-40B4-BE49-F238E27FC236}">
                      <a16:creationId xmlns:a16="http://schemas.microsoft.com/office/drawing/2014/main" id="{6F0D36D6-8759-4ABE-83FB-23C55156D562}"/>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51" name="Freeform: Shape 2050">
                  <a:extLst>
                    <a:ext uri="{FF2B5EF4-FFF2-40B4-BE49-F238E27FC236}">
                      <a16:creationId xmlns:a16="http://schemas.microsoft.com/office/drawing/2014/main" id="{2C933C71-6F37-424F-9A4A-D55645690C95}"/>
                    </a:ext>
                  </a:extLst>
                </p:cNvPr>
                <p:cNvSpPr/>
                <p:nvPr/>
              </p:nvSpPr>
              <p:spPr>
                <a:xfrm>
                  <a:off x="7568838"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052" name="Freeform: Shape 2051">
                  <a:extLst>
                    <a:ext uri="{FF2B5EF4-FFF2-40B4-BE49-F238E27FC236}">
                      <a16:creationId xmlns:a16="http://schemas.microsoft.com/office/drawing/2014/main" id="{A4AECED0-712F-4E91-9297-EBA100C70DBB}"/>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053" name="Freeform: Shape 2052">
                  <a:extLst>
                    <a:ext uri="{FF2B5EF4-FFF2-40B4-BE49-F238E27FC236}">
                      <a16:creationId xmlns:a16="http://schemas.microsoft.com/office/drawing/2014/main" id="{79E3172C-4569-4942-8CBE-6EABD4379BDF}"/>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54" name="Freeform: Shape 2053">
                  <a:extLst>
                    <a:ext uri="{FF2B5EF4-FFF2-40B4-BE49-F238E27FC236}">
                      <a16:creationId xmlns:a16="http://schemas.microsoft.com/office/drawing/2014/main" id="{C7C7CE3E-0D2D-477E-ACC1-E3ED325139B6}"/>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4" name="Graphic 3">
                <a:extLst>
                  <a:ext uri="{FF2B5EF4-FFF2-40B4-BE49-F238E27FC236}">
                    <a16:creationId xmlns:a16="http://schemas.microsoft.com/office/drawing/2014/main" id="{5D9246CD-E762-4E60-9F23-254D3C9A7956}"/>
                  </a:ext>
                </a:extLst>
              </p:cNvPr>
              <p:cNvGrpSpPr/>
              <p:nvPr/>
            </p:nvGrpSpPr>
            <p:grpSpPr>
              <a:xfrm>
                <a:off x="7533158" y="4010205"/>
                <a:ext cx="91696" cy="91696"/>
                <a:chOff x="7533158" y="4010205"/>
                <a:chExt cx="91696" cy="91696"/>
              </a:xfrm>
              <a:solidFill>
                <a:srgbClr val="271C57"/>
              </a:solidFill>
            </p:grpSpPr>
            <p:sp>
              <p:nvSpPr>
                <p:cNvPr id="2041" name="Freeform: Shape 2040">
                  <a:extLst>
                    <a:ext uri="{FF2B5EF4-FFF2-40B4-BE49-F238E27FC236}">
                      <a16:creationId xmlns:a16="http://schemas.microsoft.com/office/drawing/2014/main" id="{B37604AE-B845-4F43-9C86-40EA75CB45F1}"/>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2" name="Freeform: Shape 2041">
                  <a:extLst>
                    <a:ext uri="{FF2B5EF4-FFF2-40B4-BE49-F238E27FC236}">
                      <a16:creationId xmlns:a16="http://schemas.microsoft.com/office/drawing/2014/main" id="{08A76E4B-378E-4EA8-9014-D07DA1D139AB}"/>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43" name="Freeform: Shape 2042">
                  <a:extLst>
                    <a:ext uri="{FF2B5EF4-FFF2-40B4-BE49-F238E27FC236}">
                      <a16:creationId xmlns:a16="http://schemas.microsoft.com/office/drawing/2014/main" id="{59E72B64-6FCA-448D-A705-9EDD1475E31C}"/>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4" name="Freeform: Shape 2043">
                  <a:extLst>
                    <a:ext uri="{FF2B5EF4-FFF2-40B4-BE49-F238E27FC236}">
                      <a16:creationId xmlns:a16="http://schemas.microsoft.com/office/drawing/2014/main" id="{48AE858C-3A16-46B8-9F9D-FA3357980D72}"/>
                    </a:ext>
                  </a:extLst>
                </p:cNvPr>
                <p:cNvSpPr/>
                <p:nvPr/>
              </p:nvSpPr>
              <p:spPr>
                <a:xfrm>
                  <a:off x="756986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5" name="Freeform: Shape 2044">
                  <a:extLst>
                    <a:ext uri="{FF2B5EF4-FFF2-40B4-BE49-F238E27FC236}">
                      <a16:creationId xmlns:a16="http://schemas.microsoft.com/office/drawing/2014/main" id="{8302B9CC-5F29-4CF1-A67F-0B757FA87631}"/>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6" name="Freeform: Shape 2045">
                  <a:extLst>
                    <a:ext uri="{FF2B5EF4-FFF2-40B4-BE49-F238E27FC236}">
                      <a16:creationId xmlns:a16="http://schemas.microsoft.com/office/drawing/2014/main" id="{8492CEB5-F074-4957-8E99-5ABA81028AB5}"/>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047" name="Freeform: Shape 2046">
                  <a:extLst>
                    <a:ext uri="{FF2B5EF4-FFF2-40B4-BE49-F238E27FC236}">
                      <a16:creationId xmlns:a16="http://schemas.microsoft.com/office/drawing/2014/main" id="{29A7CCC0-C1DE-426E-B776-237E1C2C0DAC}"/>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5" name="Graphic 3">
                <a:extLst>
                  <a:ext uri="{FF2B5EF4-FFF2-40B4-BE49-F238E27FC236}">
                    <a16:creationId xmlns:a16="http://schemas.microsoft.com/office/drawing/2014/main" id="{368D5622-BFA0-42B0-A96E-7F93820E3B5C}"/>
                  </a:ext>
                </a:extLst>
              </p:cNvPr>
              <p:cNvGrpSpPr/>
              <p:nvPr/>
            </p:nvGrpSpPr>
            <p:grpSpPr>
              <a:xfrm>
                <a:off x="7533158" y="4083493"/>
                <a:ext cx="91696" cy="91697"/>
                <a:chOff x="7533158" y="4083493"/>
                <a:chExt cx="91696" cy="91697"/>
              </a:xfrm>
              <a:solidFill>
                <a:srgbClr val="271C57"/>
              </a:solidFill>
            </p:grpSpPr>
            <p:sp>
              <p:nvSpPr>
                <p:cNvPr id="2034" name="Freeform: Shape 2033">
                  <a:extLst>
                    <a:ext uri="{FF2B5EF4-FFF2-40B4-BE49-F238E27FC236}">
                      <a16:creationId xmlns:a16="http://schemas.microsoft.com/office/drawing/2014/main" id="{4D0D004D-F19D-493D-90C7-8D1869AB387D}"/>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035" name="Freeform: Shape 2034">
                  <a:extLst>
                    <a:ext uri="{FF2B5EF4-FFF2-40B4-BE49-F238E27FC236}">
                      <a16:creationId xmlns:a16="http://schemas.microsoft.com/office/drawing/2014/main" id="{B548D9C7-9165-4BAE-9FE0-7E1C0628A7BB}"/>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36" name="Freeform: Shape 2035">
                  <a:extLst>
                    <a:ext uri="{FF2B5EF4-FFF2-40B4-BE49-F238E27FC236}">
                      <a16:creationId xmlns:a16="http://schemas.microsoft.com/office/drawing/2014/main" id="{6D427E25-46B5-4A40-BF3C-57441839F5B5}"/>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7" name="Freeform: Shape 2036">
                  <a:extLst>
                    <a:ext uri="{FF2B5EF4-FFF2-40B4-BE49-F238E27FC236}">
                      <a16:creationId xmlns:a16="http://schemas.microsoft.com/office/drawing/2014/main" id="{1C5EFFB4-FFEF-45FA-88AA-B1155392355D}"/>
                    </a:ext>
                  </a:extLst>
                </p:cNvPr>
                <p:cNvSpPr/>
                <p:nvPr/>
              </p:nvSpPr>
              <p:spPr>
                <a:xfrm>
                  <a:off x="7569860"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8" name="Freeform: Shape 2037">
                  <a:extLst>
                    <a:ext uri="{FF2B5EF4-FFF2-40B4-BE49-F238E27FC236}">
                      <a16:creationId xmlns:a16="http://schemas.microsoft.com/office/drawing/2014/main" id="{D4134653-F065-41C2-8E39-9492468BA7B7}"/>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9" name="Freeform: Shape 2038">
                  <a:extLst>
                    <a:ext uri="{FF2B5EF4-FFF2-40B4-BE49-F238E27FC236}">
                      <a16:creationId xmlns:a16="http://schemas.microsoft.com/office/drawing/2014/main" id="{C2CEFBE8-6D3C-4DBD-A43B-CE6E7770AA5F}"/>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040" name="Freeform: Shape 2039">
                  <a:extLst>
                    <a:ext uri="{FF2B5EF4-FFF2-40B4-BE49-F238E27FC236}">
                      <a16:creationId xmlns:a16="http://schemas.microsoft.com/office/drawing/2014/main" id="{C37F0DAA-6AAC-4BB3-9E20-EF091808CA0B}"/>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6" name="Graphic 3">
                <a:extLst>
                  <a:ext uri="{FF2B5EF4-FFF2-40B4-BE49-F238E27FC236}">
                    <a16:creationId xmlns:a16="http://schemas.microsoft.com/office/drawing/2014/main" id="{5A032908-F8D3-4FA1-8B1D-DB2A78F17B6C}"/>
                  </a:ext>
                </a:extLst>
              </p:cNvPr>
              <p:cNvGrpSpPr/>
              <p:nvPr/>
            </p:nvGrpSpPr>
            <p:grpSpPr>
              <a:xfrm>
                <a:off x="7533158" y="4156782"/>
                <a:ext cx="91696" cy="91696"/>
                <a:chOff x="7533158" y="4156782"/>
                <a:chExt cx="91696" cy="91696"/>
              </a:xfrm>
              <a:solidFill>
                <a:srgbClr val="271C57"/>
              </a:solidFill>
            </p:grpSpPr>
            <p:sp>
              <p:nvSpPr>
                <p:cNvPr id="2027" name="Freeform: Shape 2026">
                  <a:extLst>
                    <a:ext uri="{FF2B5EF4-FFF2-40B4-BE49-F238E27FC236}">
                      <a16:creationId xmlns:a16="http://schemas.microsoft.com/office/drawing/2014/main" id="{54A883DF-071F-493C-9424-3939A4983F2B}"/>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028" name="Freeform: Shape 2027">
                  <a:extLst>
                    <a:ext uri="{FF2B5EF4-FFF2-40B4-BE49-F238E27FC236}">
                      <a16:creationId xmlns:a16="http://schemas.microsoft.com/office/drawing/2014/main" id="{4314933B-21FD-4E8F-9BEA-F803A0CF7D79}"/>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29" name="Freeform: Shape 2028">
                  <a:extLst>
                    <a:ext uri="{FF2B5EF4-FFF2-40B4-BE49-F238E27FC236}">
                      <a16:creationId xmlns:a16="http://schemas.microsoft.com/office/drawing/2014/main" id="{FFB1B134-DAF5-4273-9EBE-453C43919113}"/>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0" name="Freeform: Shape 2029">
                  <a:extLst>
                    <a:ext uri="{FF2B5EF4-FFF2-40B4-BE49-F238E27FC236}">
                      <a16:creationId xmlns:a16="http://schemas.microsoft.com/office/drawing/2014/main" id="{BD83221E-C2D4-497C-AD0E-4D87B5C815B9}"/>
                    </a:ext>
                  </a:extLst>
                </p:cNvPr>
                <p:cNvSpPr/>
                <p:nvPr/>
              </p:nvSpPr>
              <p:spPr>
                <a:xfrm>
                  <a:off x="7569860"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1" name="Freeform: Shape 2030">
                  <a:extLst>
                    <a:ext uri="{FF2B5EF4-FFF2-40B4-BE49-F238E27FC236}">
                      <a16:creationId xmlns:a16="http://schemas.microsoft.com/office/drawing/2014/main" id="{29798B65-AD10-440A-BE48-77990CA544E3}"/>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2" name="Freeform: Shape 2031">
                  <a:extLst>
                    <a:ext uri="{FF2B5EF4-FFF2-40B4-BE49-F238E27FC236}">
                      <a16:creationId xmlns:a16="http://schemas.microsoft.com/office/drawing/2014/main" id="{39871509-0BAD-44A5-B0B0-49F87D1FAFE2}"/>
                    </a:ext>
                  </a:extLst>
                </p:cNvPr>
                <p:cNvSpPr/>
                <p:nvPr/>
              </p:nvSpPr>
              <p:spPr>
                <a:xfrm>
                  <a:off x="755156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3" name="Freeform: Shape 2032">
                  <a:extLst>
                    <a:ext uri="{FF2B5EF4-FFF2-40B4-BE49-F238E27FC236}">
                      <a16:creationId xmlns:a16="http://schemas.microsoft.com/office/drawing/2014/main" id="{DB13CCD6-CE3B-4F56-A0DA-A26F3137DDA0}"/>
                    </a:ext>
                  </a:extLst>
                </p:cNvPr>
                <p:cNvSpPr/>
                <p:nvPr/>
              </p:nvSpPr>
              <p:spPr>
                <a:xfrm>
                  <a:off x="7588153"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7" name="Graphic 3">
                <a:extLst>
                  <a:ext uri="{FF2B5EF4-FFF2-40B4-BE49-F238E27FC236}">
                    <a16:creationId xmlns:a16="http://schemas.microsoft.com/office/drawing/2014/main" id="{E0566E42-E39A-498F-B5BF-C69D12AF84CF}"/>
                  </a:ext>
                </a:extLst>
              </p:cNvPr>
              <p:cNvGrpSpPr/>
              <p:nvPr/>
            </p:nvGrpSpPr>
            <p:grpSpPr>
              <a:xfrm>
                <a:off x="7460097" y="3862609"/>
                <a:ext cx="91468" cy="94416"/>
                <a:chOff x="7460097" y="3862609"/>
                <a:chExt cx="91468" cy="94416"/>
              </a:xfrm>
              <a:solidFill>
                <a:srgbClr val="271C57"/>
              </a:solidFill>
            </p:grpSpPr>
            <p:sp>
              <p:nvSpPr>
                <p:cNvPr id="2020" name="Freeform: Shape 2019">
                  <a:extLst>
                    <a:ext uri="{FF2B5EF4-FFF2-40B4-BE49-F238E27FC236}">
                      <a16:creationId xmlns:a16="http://schemas.microsoft.com/office/drawing/2014/main" id="{C8ABA871-38DD-4841-A646-CC09CD0D164E}"/>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2021" name="Freeform: Shape 2020">
                  <a:extLst>
                    <a:ext uri="{FF2B5EF4-FFF2-40B4-BE49-F238E27FC236}">
                      <a16:creationId xmlns:a16="http://schemas.microsoft.com/office/drawing/2014/main" id="{6BC50D0F-F58D-4327-81FD-5B9AF75FE840}"/>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22" name="Freeform: Shape 2021">
                  <a:extLst>
                    <a:ext uri="{FF2B5EF4-FFF2-40B4-BE49-F238E27FC236}">
                      <a16:creationId xmlns:a16="http://schemas.microsoft.com/office/drawing/2014/main" id="{8295D4B4-C3C2-482E-BA00-ED604FE9C648}"/>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23" name="Freeform: Shape 2022">
                  <a:extLst>
                    <a:ext uri="{FF2B5EF4-FFF2-40B4-BE49-F238E27FC236}">
                      <a16:creationId xmlns:a16="http://schemas.microsoft.com/office/drawing/2014/main" id="{D08C6156-360C-4731-9CBA-18AC94D792A4}"/>
                    </a:ext>
                  </a:extLst>
                </p:cNvPr>
                <p:cNvSpPr/>
                <p:nvPr/>
              </p:nvSpPr>
              <p:spPr>
                <a:xfrm>
                  <a:off x="749657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24" name="Freeform: Shape 2023">
                  <a:extLst>
                    <a:ext uri="{FF2B5EF4-FFF2-40B4-BE49-F238E27FC236}">
                      <a16:creationId xmlns:a16="http://schemas.microsoft.com/office/drawing/2014/main" id="{98BAE757-C1A0-490D-903D-2E66CB350BC9}"/>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25" name="Freeform: Shape 2024">
                  <a:extLst>
                    <a:ext uri="{FF2B5EF4-FFF2-40B4-BE49-F238E27FC236}">
                      <a16:creationId xmlns:a16="http://schemas.microsoft.com/office/drawing/2014/main" id="{156EF045-40B8-4D64-97CE-9247EBE6A53A}"/>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2026" name="Freeform: Shape 2025">
                  <a:extLst>
                    <a:ext uri="{FF2B5EF4-FFF2-40B4-BE49-F238E27FC236}">
                      <a16:creationId xmlns:a16="http://schemas.microsoft.com/office/drawing/2014/main" id="{9B3888AA-2155-4E43-895D-78B690807AA9}"/>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8" name="Graphic 3">
                <a:extLst>
                  <a:ext uri="{FF2B5EF4-FFF2-40B4-BE49-F238E27FC236}">
                    <a16:creationId xmlns:a16="http://schemas.microsoft.com/office/drawing/2014/main" id="{0030F24B-631A-4327-9E0F-7160E9E48C7E}"/>
                  </a:ext>
                </a:extLst>
              </p:cNvPr>
              <p:cNvGrpSpPr/>
              <p:nvPr/>
            </p:nvGrpSpPr>
            <p:grpSpPr>
              <a:xfrm>
                <a:off x="7460097" y="3935912"/>
                <a:ext cx="91468" cy="94416"/>
                <a:chOff x="7460097" y="3935912"/>
                <a:chExt cx="91468" cy="94416"/>
              </a:xfrm>
              <a:solidFill>
                <a:srgbClr val="271C57"/>
              </a:solidFill>
            </p:grpSpPr>
            <p:sp>
              <p:nvSpPr>
                <p:cNvPr id="2013" name="Freeform: Shape 2012">
                  <a:extLst>
                    <a:ext uri="{FF2B5EF4-FFF2-40B4-BE49-F238E27FC236}">
                      <a16:creationId xmlns:a16="http://schemas.microsoft.com/office/drawing/2014/main" id="{65EDD3F1-4098-41E1-A42B-B32589E7A250}"/>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2014" name="Freeform: Shape 2013">
                  <a:extLst>
                    <a:ext uri="{FF2B5EF4-FFF2-40B4-BE49-F238E27FC236}">
                      <a16:creationId xmlns:a16="http://schemas.microsoft.com/office/drawing/2014/main" id="{6F1085D0-91D2-4487-872E-4D4F5EEC266E}"/>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15" name="Freeform: Shape 2014">
                  <a:extLst>
                    <a:ext uri="{FF2B5EF4-FFF2-40B4-BE49-F238E27FC236}">
                      <a16:creationId xmlns:a16="http://schemas.microsoft.com/office/drawing/2014/main" id="{9DBEF81A-1926-4ECF-A113-7F13BA257EEA}"/>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16" name="Freeform: Shape 2015">
                  <a:extLst>
                    <a:ext uri="{FF2B5EF4-FFF2-40B4-BE49-F238E27FC236}">
                      <a16:creationId xmlns:a16="http://schemas.microsoft.com/office/drawing/2014/main" id="{6C44E41B-0014-42C3-AFE2-A0065C673CC9}"/>
                    </a:ext>
                  </a:extLst>
                </p:cNvPr>
                <p:cNvSpPr/>
                <p:nvPr/>
              </p:nvSpPr>
              <p:spPr>
                <a:xfrm>
                  <a:off x="7496457" y="397350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2017" name="Freeform: Shape 2016">
                  <a:extLst>
                    <a:ext uri="{FF2B5EF4-FFF2-40B4-BE49-F238E27FC236}">
                      <a16:creationId xmlns:a16="http://schemas.microsoft.com/office/drawing/2014/main" id="{E1642442-6820-4748-9FFC-B602EA76937F}"/>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18" name="Freeform: Shape 2017">
                  <a:extLst>
                    <a:ext uri="{FF2B5EF4-FFF2-40B4-BE49-F238E27FC236}">
                      <a16:creationId xmlns:a16="http://schemas.microsoft.com/office/drawing/2014/main" id="{0C394B4E-1D26-4A87-A4CC-33D7FC91D142}"/>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2019" name="Freeform: Shape 2018">
                  <a:extLst>
                    <a:ext uri="{FF2B5EF4-FFF2-40B4-BE49-F238E27FC236}">
                      <a16:creationId xmlns:a16="http://schemas.microsoft.com/office/drawing/2014/main" id="{0EE97902-9150-4D62-987E-1E1A55F09698}"/>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9" name="Graphic 3">
                <a:extLst>
                  <a:ext uri="{FF2B5EF4-FFF2-40B4-BE49-F238E27FC236}">
                    <a16:creationId xmlns:a16="http://schemas.microsoft.com/office/drawing/2014/main" id="{6957F4DF-64B3-43C0-8187-4AE3D38E5E54}"/>
                  </a:ext>
                </a:extLst>
              </p:cNvPr>
              <p:cNvGrpSpPr/>
              <p:nvPr/>
            </p:nvGrpSpPr>
            <p:grpSpPr>
              <a:xfrm>
                <a:off x="7460097" y="4009215"/>
                <a:ext cx="91468" cy="92746"/>
                <a:chOff x="7460097" y="4009215"/>
                <a:chExt cx="91468" cy="92746"/>
              </a:xfrm>
              <a:solidFill>
                <a:srgbClr val="271C57"/>
              </a:solidFill>
            </p:grpSpPr>
            <p:sp>
              <p:nvSpPr>
                <p:cNvPr id="2006" name="Freeform: Shape 2005">
                  <a:extLst>
                    <a:ext uri="{FF2B5EF4-FFF2-40B4-BE49-F238E27FC236}">
                      <a16:creationId xmlns:a16="http://schemas.microsoft.com/office/drawing/2014/main" id="{0E56F990-4A9E-4DE9-B738-923C3BFE0ACE}"/>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2007" name="Freeform: Shape 2006">
                  <a:extLst>
                    <a:ext uri="{FF2B5EF4-FFF2-40B4-BE49-F238E27FC236}">
                      <a16:creationId xmlns:a16="http://schemas.microsoft.com/office/drawing/2014/main" id="{4B46FEAA-6C50-4CCB-B63B-E742D71B7336}"/>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08" name="Freeform: Shape 2007">
                  <a:extLst>
                    <a:ext uri="{FF2B5EF4-FFF2-40B4-BE49-F238E27FC236}">
                      <a16:creationId xmlns:a16="http://schemas.microsoft.com/office/drawing/2014/main" id="{1C1BA270-D5E1-46FF-A903-69E90ABD941C}"/>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2009" name="Freeform: Shape 2008">
                  <a:extLst>
                    <a:ext uri="{FF2B5EF4-FFF2-40B4-BE49-F238E27FC236}">
                      <a16:creationId xmlns:a16="http://schemas.microsoft.com/office/drawing/2014/main" id="{B0F7A1EC-9D48-4579-B463-F14BCA71D7B6}"/>
                    </a:ext>
                  </a:extLst>
                </p:cNvPr>
                <p:cNvSpPr/>
                <p:nvPr/>
              </p:nvSpPr>
              <p:spPr>
                <a:xfrm>
                  <a:off x="749657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10" name="Freeform: Shape 2009">
                  <a:extLst>
                    <a:ext uri="{FF2B5EF4-FFF2-40B4-BE49-F238E27FC236}">
                      <a16:creationId xmlns:a16="http://schemas.microsoft.com/office/drawing/2014/main" id="{4270DB53-A936-41CA-84B1-D23216F5AB0E}"/>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11" name="Freeform: Shape 2010">
                  <a:extLst>
                    <a:ext uri="{FF2B5EF4-FFF2-40B4-BE49-F238E27FC236}">
                      <a16:creationId xmlns:a16="http://schemas.microsoft.com/office/drawing/2014/main" id="{329D6EDC-23B7-4227-A0F5-F281E7E69C2F}"/>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12" name="Freeform: Shape 2011">
                  <a:extLst>
                    <a:ext uri="{FF2B5EF4-FFF2-40B4-BE49-F238E27FC236}">
                      <a16:creationId xmlns:a16="http://schemas.microsoft.com/office/drawing/2014/main" id="{147DF596-42C9-4B21-9549-106B3D386C3D}"/>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1950" name="Graphic 3">
                <a:extLst>
                  <a:ext uri="{FF2B5EF4-FFF2-40B4-BE49-F238E27FC236}">
                    <a16:creationId xmlns:a16="http://schemas.microsoft.com/office/drawing/2014/main" id="{BAF6EDCE-29EE-4108-A083-FC07B408A033}"/>
                  </a:ext>
                </a:extLst>
              </p:cNvPr>
              <p:cNvGrpSpPr/>
              <p:nvPr/>
            </p:nvGrpSpPr>
            <p:grpSpPr>
              <a:xfrm>
                <a:off x="7460097" y="4083493"/>
                <a:ext cx="91468" cy="91756"/>
                <a:chOff x="7460097" y="4083493"/>
                <a:chExt cx="91468" cy="91756"/>
              </a:xfrm>
              <a:solidFill>
                <a:srgbClr val="271C57"/>
              </a:solidFill>
            </p:grpSpPr>
            <p:sp>
              <p:nvSpPr>
                <p:cNvPr id="1999" name="Freeform: Shape 1998">
                  <a:extLst>
                    <a:ext uri="{FF2B5EF4-FFF2-40B4-BE49-F238E27FC236}">
                      <a16:creationId xmlns:a16="http://schemas.microsoft.com/office/drawing/2014/main" id="{CAA42DA2-353B-4F4E-A980-C67076CFC3F9}"/>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00" name="Freeform: Shape 1999">
                  <a:extLst>
                    <a:ext uri="{FF2B5EF4-FFF2-40B4-BE49-F238E27FC236}">
                      <a16:creationId xmlns:a16="http://schemas.microsoft.com/office/drawing/2014/main" id="{44870CB9-3D2E-40E7-9216-53B75A412E4D}"/>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sp>
              <p:nvSpPr>
                <p:cNvPr id="2001" name="Freeform: Shape 2000">
                  <a:extLst>
                    <a:ext uri="{FF2B5EF4-FFF2-40B4-BE49-F238E27FC236}">
                      <a16:creationId xmlns:a16="http://schemas.microsoft.com/office/drawing/2014/main" id="{D955653B-C07B-4A9C-844E-68BE83F946E2}"/>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02" name="Freeform: Shape 2001">
                  <a:extLst>
                    <a:ext uri="{FF2B5EF4-FFF2-40B4-BE49-F238E27FC236}">
                      <a16:creationId xmlns:a16="http://schemas.microsoft.com/office/drawing/2014/main" id="{85C2CEC8-EA7B-4A54-9FCA-366AFCE74E31}"/>
                    </a:ext>
                  </a:extLst>
                </p:cNvPr>
                <p:cNvSpPr/>
                <p:nvPr/>
              </p:nvSpPr>
              <p:spPr>
                <a:xfrm>
                  <a:off x="749657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03" name="Freeform: Shape 2002">
                  <a:extLst>
                    <a:ext uri="{FF2B5EF4-FFF2-40B4-BE49-F238E27FC236}">
                      <a16:creationId xmlns:a16="http://schemas.microsoft.com/office/drawing/2014/main" id="{2ABEC60F-9CF6-45BC-9334-345296B14F27}"/>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04" name="Freeform: Shape 2003">
                  <a:extLst>
                    <a:ext uri="{FF2B5EF4-FFF2-40B4-BE49-F238E27FC236}">
                      <a16:creationId xmlns:a16="http://schemas.microsoft.com/office/drawing/2014/main" id="{B68FE30A-2941-47FA-A0FB-A708245BB716}"/>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05" name="Freeform: Shape 2004">
                  <a:extLst>
                    <a:ext uri="{FF2B5EF4-FFF2-40B4-BE49-F238E27FC236}">
                      <a16:creationId xmlns:a16="http://schemas.microsoft.com/office/drawing/2014/main" id="{6C9E0079-1891-4F67-B547-A343CA706310}"/>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1951" name="Graphic 3">
                <a:extLst>
                  <a:ext uri="{FF2B5EF4-FFF2-40B4-BE49-F238E27FC236}">
                    <a16:creationId xmlns:a16="http://schemas.microsoft.com/office/drawing/2014/main" id="{F3E37CF5-0D10-4880-82AD-F08C1B5EEB30}"/>
                  </a:ext>
                </a:extLst>
              </p:cNvPr>
              <p:cNvGrpSpPr/>
              <p:nvPr/>
            </p:nvGrpSpPr>
            <p:grpSpPr>
              <a:xfrm>
                <a:off x="7460097" y="4156782"/>
                <a:ext cx="91468" cy="93454"/>
                <a:chOff x="7460097" y="4156782"/>
                <a:chExt cx="91468" cy="93454"/>
              </a:xfrm>
              <a:solidFill>
                <a:srgbClr val="271C57"/>
              </a:solidFill>
            </p:grpSpPr>
            <p:sp>
              <p:nvSpPr>
                <p:cNvPr id="1992" name="Freeform: Shape 1991">
                  <a:extLst>
                    <a:ext uri="{FF2B5EF4-FFF2-40B4-BE49-F238E27FC236}">
                      <a16:creationId xmlns:a16="http://schemas.microsoft.com/office/drawing/2014/main" id="{F721E30C-9A26-4431-97DD-A76367557B20}"/>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93" name="Freeform: Shape 1992">
                  <a:extLst>
                    <a:ext uri="{FF2B5EF4-FFF2-40B4-BE49-F238E27FC236}">
                      <a16:creationId xmlns:a16="http://schemas.microsoft.com/office/drawing/2014/main" id="{1C6A36EC-0781-4A35-9622-70FF8A3DBB40}"/>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sp>
              <p:nvSpPr>
                <p:cNvPr id="1994" name="Freeform: Shape 1993">
                  <a:extLst>
                    <a:ext uri="{FF2B5EF4-FFF2-40B4-BE49-F238E27FC236}">
                      <a16:creationId xmlns:a16="http://schemas.microsoft.com/office/drawing/2014/main" id="{5B04ECB1-45AF-4591-A872-4093576795BB}"/>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95" name="Freeform: Shape 1994">
                  <a:extLst>
                    <a:ext uri="{FF2B5EF4-FFF2-40B4-BE49-F238E27FC236}">
                      <a16:creationId xmlns:a16="http://schemas.microsoft.com/office/drawing/2014/main" id="{636C1A7C-7E11-4B0A-9310-52DEFD72F3CE}"/>
                    </a:ext>
                  </a:extLst>
                </p:cNvPr>
                <p:cNvSpPr/>
                <p:nvPr/>
              </p:nvSpPr>
              <p:spPr>
                <a:xfrm>
                  <a:off x="749657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96" name="Freeform: Shape 1995">
                  <a:extLst>
                    <a:ext uri="{FF2B5EF4-FFF2-40B4-BE49-F238E27FC236}">
                      <a16:creationId xmlns:a16="http://schemas.microsoft.com/office/drawing/2014/main" id="{AC275BC4-0F2B-4D74-9C89-A78462D220E9}"/>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97" name="Freeform: Shape 1996">
                  <a:extLst>
                    <a:ext uri="{FF2B5EF4-FFF2-40B4-BE49-F238E27FC236}">
                      <a16:creationId xmlns:a16="http://schemas.microsoft.com/office/drawing/2014/main" id="{0FF0A841-47DE-4709-A3A5-830E87EE5D79}"/>
                    </a:ext>
                  </a:extLst>
                </p:cNvPr>
                <p:cNvSpPr/>
                <p:nvPr/>
              </p:nvSpPr>
              <p:spPr>
                <a:xfrm rot="-4848001">
                  <a:off x="7478526" y="4230476"/>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1998" name="Freeform: Shape 1997">
                  <a:extLst>
                    <a:ext uri="{FF2B5EF4-FFF2-40B4-BE49-F238E27FC236}">
                      <a16:creationId xmlns:a16="http://schemas.microsoft.com/office/drawing/2014/main" id="{83F3609F-00F5-4169-B105-CEB21DFF645D}"/>
                    </a:ext>
                  </a:extLst>
                </p:cNvPr>
                <p:cNvSpPr/>
                <p:nvPr/>
              </p:nvSpPr>
              <p:spPr>
                <a:xfrm>
                  <a:off x="7513842" y="4230126"/>
                  <a:ext cx="20451" cy="18412"/>
                </a:xfrm>
                <a:custGeom>
                  <a:avLst/>
                  <a:gdLst>
                    <a:gd fmla="*/ 10185 w 20451" name="connsiteX0"/>
                    <a:gd fmla="*/ 18302 h 18412" name="connsiteY0"/>
                    <a:gd fmla="*/ 15 w 20451" name="connsiteX1"/>
                    <a:gd fmla="*/ 10178 h 18412" name="connsiteY1"/>
                    <a:gd fmla="*/ 8140 w 20451" name="connsiteX2"/>
                    <a:gd fmla="*/ 9 h 18412" name="connsiteY2"/>
                    <a:gd fmla="*/ 10185 w 20451" name="connsiteX3"/>
                    <a:gd fmla="*/ 9 h 18412" name="connsiteY3"/>
                    <a:gd fmla="*/ 20354 w 20451" name="connsiteX4"/>
                    <a:gd fmla="*/ 8133 h 18412" name="connsiteY4"/>
                    <a:gd fmla="*/ 12230 w 20451" name="connsiteX5"/>
                    <a:gd fmla="*/ 18302 h 18412" name="connsiteY5"/>
                    <a:gd fmla="*/ 10185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1952" name="Graphic 3">
                <a:extLst>
                  <a:ext uri="{FF2B5EF4-FFF2-40B4-BE49-F238E27FC236}">
                    <a16:creationId xmlns:a16="http://schemas.microsoft.com/office/drawing/2014/main" id="{E32824F0-1E72-40D8-891D-2EE544347EC4}"/>
                  </a:ext>
                </a:extLst>
              </p:cNvPr>
              <p:cNvGrpSpPr/>
              <p:nvPr/>
            </p:nvGrpSpPr>
            <p:grpSpPr>
              <a:xfrm>
                <a:off x="7386581" y="3863514"/>
                <a:ext cx="91924" cy="91809"/>
                <a:chOff x="7386581" y="3863514"/>
                <a:chExt cx="91924" cy="91809"/>
              </a:xfrm>
              <a:solidFill>
                <a:srgbClr val="271C57"/>
              </a:solidFill>
            </p:grpSpPr>
            <p:sp>
              <p:nvSpPr>
                <p:cNvPr id="1985" name="Freeform: Shape 1984">
                  <a:extLst>
                    <a:ext uri="{FF2B5EF4-FFF2-40B4-BE49-F238E27FC236}">
                      <a16:creationId xmlns:a16="http://schemas.microsoft.com/office/drawing/2014/main" id="{69F60CE1-CAED-4CB2-8FCE-BAC428AFE69F}"/>
                    </a:ext>
                  </a:extLst>
                </p:cNvPr>
                <p:cNvSpPr/>
                <p:nvPr/>
              </p:nvSpPr>
              <p:spPr>
                <a:xfrm>
                  <a:off x="7404874"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86" name="Freeform: Shape 1985">
                  <a:extLst>
                    <a:ext uri="{FF2B5EF4-FFF2-40B4-BE49-F238E27FC236}">
                      <a16:creationId xmlns:a16="http://schemas.microsoft.com/office/drawing/2014/main" id="{7E366FED-18F3-4511-9C1B-0F704E125E88}"/>
                    </a:ext>
                  </a:extLst>
                </p:cNvPr>
                <p:cNvSpPr/>
                <p:nvPr/>
              </p:nvSpPr>
              <p:spPr>
                <a:xfrm>
                  <a:off x="744157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87" name="Freeform: Shape 1986">
                  <a:extLst>
                    <a:ext uri="{FF2B5EF4-FFF2-40B4-BE49-F238E27FC236}">
                      <a16:creationId xmlns:a16="http://schemas.microsoft.com/office/drawing/2014/main" id="{8CB28412-0FBA-4C4E-8E60-E4FACBBB2585}"/>
                    </a:ext>
                  </a:extLst>
                </p:cNvPr>
                <p:cNvSpPr/>
                <p:nvPr/>
              </p:nvSpPr>
              <p:spPr>
                <a:xfrm>
                  <a:off x="738658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88" name="Freeform: Shape 1987">
                  <a:extLst>
                    <a:ext uri="{FF2B5EF4-FFF2-40B4-BE49-F238E27FC236}">
                      <a16:creationId xmlns:a16="http://schemas.microsoft.com/office/drawing/2014/main" id="{FEB325CC-A4F4-451E-A01B-87D934900719}"/>
                    </a:ext>
                  </a:extLst>
                </p:cNvPr>
                <p:cNvSpPr/>
                <p:nvPr/>
              </p:nvSpPr>
              <p:spPr>
                <a:xfrm>
                  <a:off x="7423282"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89" name="Freeform: Shape 1988">
                  <a:extLst>
                    <a:ext uri="{FF2B5EF4-FFF2-40B4-BE49-F238E27FC236}">
                      <a16:creationId xmlns:a16="http://schemas.microsoft.com/office/drawing/2014/main" id="{90293E08-6855-4AE9-823C-753F8368D7B1}"/>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90" name="Freeform: Shape 1989">
                  <a:extLst>
                    <a:ext uri="{FF2B5EF4-FFF2-40B4-BE49-F238E27FC236}">
                      <a16:creationId xmlns:a16="http://schemas.microsoft.com/office/drawing/2014/main" id="{02E1F81D-FFED-4436-B040-9ABCA5496AE9}"/>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91" name="Freeform: Shape 1990">
                  <a:extLst>
                    <a:ext uri="{FF2B5EF4-FFF2-40B4-BE49-F238E27FC236}">
                      <a16:creationId xmlns:a16="http://schemas.microsoft.com/office/drawing/2014/main" id="{7735911F-E758-44A5-96EE-1A52D376CBA8}"/>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53" name="Graphic 3">
                <a:extLst>
                  <a:ext uri="{FF2B5EF4-FFF2-40B4-BE49-F238E27FC236}">
                    <a16:creationId xmlns:a16="http://schemas.microsoft.com/office/drawing/2014/main" id="{0A551624-E256-45A4-98ED-DCEDA63AEE04}"/>
                  </a:ext>
                </a:extLst>
              </p:cNvPr>
              <p:cNvGrpSpPr/>
              <p:nvPr/>
            </p:nvGrpSpPr>
            <p:grpSpPr>
              <a:xfrm>
                <a:off x="7386581" y="3936917"/>
                <a:ext cx="91923" cy="91923"/>
                <a:chOff x="7386581" y="3936917"/>
                <a:chExt cx="91923" cy="91923"/>
              </a:xfrm>
              <a:solidFill>
                <a:srgbClr val="271C57"/>
              </a:solidFill>
            </p:grpSpPr>
            <p:sp>
              <p:nvSpPr>
                <p:cNvPr id="1978" name="Freeform: Shape 1977">
                  <a:extLst>
                    <a:ext uri="{FF2B5EF4-FFF2-40B4-BE49-F238E27FC236}">
                      <a16:creationId xmlns:a16="http://schemas.microsoft.com/office/drawing/2014/main" id="{9E89D43C-586B-43B1-8F59-3E1181E696BF}"/>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79" name="Freeform: Shape 1978">
                  <a:extLst>
                    <a:ext uri="{FF2B5EF4-FFF2-40B4-BE49-F238E27FC236}">
                      <a16:creationId xmlns:a16="http://schemas.microsoft.com/office/drawing/2014/main" id="{632E065D-EB65-4133-9AB2-6EF4CC9C84C8}"/>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80" name="Freeform: Shape 1979">
                  <a:extLst>
                    <a:ext uri="{FF2B5EF4-FFF2-40B4-BE49-F238E27FC236}">
                      <a16:creationId xmlns:a16="http://schemas.microsoft.com/office/drawing/2014/main" id="{87B8B44E-9EA4-4913-B1CB-EE5B703CE723}"/>
                    </a:ext>
                  </a:extLst>
                </p:cNvPr>
                <p:cNvSpPr/>
                <p:nvPr/>
              </p:nvSpPr>
              <p:spPr>
                <a:xfrm>
                  <a:off x="7386581"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81" name="Freeform: Shape 1980">
                  <a:extLst>
                    <a:ext uri="{FF2B5EF4-FFF2-40B4-BE49-F238E27FC236}">
                      <a16:creationId xmlns:a16="http://schemas.microsoft.com/office/drawing/2014/main" id="{0D295E2B-6671-4D84-9DB2-ECE8E7DCCAC4}"/>
                    </a:ext>
                  </a:extLst>
                </p:cNvPr>
                <p:cNvSpPr/>
                <p:nvPr/>
              </p:nvSpPr>
              <p:spPr>
                <a:xfrm>
                  <a:off x="7423168"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982" name="Freeform: Shape 1981">
                  <a:extLst>
                    <a:ext uri="{FF2B5EF4-FFF2-40B4-BE49-F238E27FC236}">
                      <a16:creationId xmlns:a16="http://schemas.microsoft.com/office/drawing/2014/main" id="{3207F32E-0E4D-49FD-BAA2-F54DB8F15547}"/>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83" name="Freeform: Shape 1982">
                  <a:extLst>
                    <a:ext uri="{FF2B5EF4-FFF2-40B4-BE49-F238E27FC236}">
                      <a16:creationId xmlns:a16="http://schemas.microsoft.com/office/drawing/2014/main" id="{463784D9-1DD5-4A64-A894-530AB98DD1F9}"/>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84" name="Freeform: Shape 1983">
                  <a:extLst>
                    <a:ext uri="{FF2B5EF4-FFF2-40B4-BE49-F238E27FC236}">
                      <a16:creationId xmlns:a16="http://schemas.microsoft.com/office/drawing/2014/main" id="{A152229B-7132-4614-AF4A-DD20A573EB48}"/>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54" name="Graphic 3">
                <a:extLst>
                  <a:ext uri="{FF2B5EF4-FFF2-40B4-BE49-F238E27FC236}">
                    <a16:creationId xmlns:a16="http://schemas.microsoft.com/office/drawing/2014/main" id="{9A4C4AAA-2563-4EF9-9BAE-45611FCE1D1D}"/>
                  </a:ext>
                </a:extLst>
              </p:cNvPr>
              <p:cNvGrpSpPr/>
              <p:nvPr/>
            </p:nvGrpSpPr>
            <p:grpSpPr>
              <a:xfrm>
                <a:off x="7386581" y="4010205"/>
                <a:ext cx="91923" cy="91696"/>
                <a:chOff x="7386581" y="4010205"/>
                <a:chExt cx="91923" cy="91696"/>
              </a:xfrm>
              <a:solidFill>
                <a:srgbClr val="271C57"/>
              </a:solidFill>
            </p:grpSpPr>
            <p:sp>
              <p:nvSpPr>
                <p:cNvPr id="1971" name="Freeform: Shape 1970">
                  <a:extLst>
                    <a:ext uri="{FF2B5EF4-FFF2-40B4-BE49-F238E27FC236}">
                      <a16:creationId xmlns:a16="http://schemas.microsoft.com/office/drawing/2014/main" id="{62DBFE3F-7A4B-47DF-8692-1A05F38CB0E1}"/>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72" name="Freeform: Shape 1971">
                  <a:extLst>
                    <a:ext uri="{FF2B5EF4-FFF2-40B4-BE49-F238E27FC236}">
                      <a16:creationId xmlns:a16="http://schemas.microsoft.com/office/drawing/2014/main" id="{6E22F630-810F-4639-93DE-CEF5BD2B74E6}"/>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973" name="Freeform: Shape 1972">
                  <a:extLst>
                    <a:ext uri="{FF2B5EF4-FFF2-40B4-BE49-F238E27FC236}">
                      <a16:creationId xmlns:a16="http://schemas.microsoft.com/office/drawing/2014/main" id="{15A8D85D-6887-4BD2-8E1A-5756D1B51C97}"/>
                    </a:ext>
                  </a:extLst>
                </p:cNvPr>
                <p:cNvSpPr/>
                <p:nvPr/>
              </p:nvSpPr>
              <p:spPr>
                <a:xfrm>
                  <a:off x="738658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74" name="Freeform: Shape 1973">
                  <a:extLst>
                    <a:ext uri="{FF2B5EF4-FFF2-40B4-BE49-F238E27FC236}">
                      <a16:creationId xmlns:a16="http://schemas.microsoft.com/office/drawing/2014/main" id="{4DEB7D11-513F-4EA6-8555-76A61940C542}"/>
                    </a:ext>
                  </a:extLst>
                </p:cNvPr>
                <p:cNvSpPr/>
                <p:nvPr/>
              </p:nvSpPr>
              <p:spPr>
                <a:xfrm>
                  <a:off x="7423282"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75" name="Freeform: Shape 1974">
                  <a:extLst>
                    <a:ext uri="{FF2B5EF4-FFF2-40B4-BE49-F238E27FC236}">
                      <a16:creationId xmlns:a16="http://schemas.microsoft.com/office/drawing/2014/main" id="{25061555-8B55-49DF-8C4A-F21BDBD60F4E}"/>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976" name="Freeform: Shape 1975">
                  <a:extLst>
                    <a:ext uri="{FF2B5EF4-FFF2-40B4-BE49-F238E27FC236}">
                      <a16:creationId xmlns:a16="http://schemas.microsoft.com/office/drawing/2014/main" id="{53048333-DCFF-4758-91B8-61C5CD23F084}"/>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77" name="Freeform: Shape 1976">
                  <a:extLst>
                    <a:ext uri="{FF2B5EF4-FFF2-40B4-BE49-F238E27FC236}">
                      <a16:creationId xmlns:a16="http://schemas.microsoft.com/office/drawing/2014/main" id="{2AE490FB-BC16-470E-9B08-C434EF99015F}"/>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55" name="Graphic 3">
                <a:extLst>
                  <a:ext uri="{FF2B5EF4-FFF2-40B4-BE49-F238E27FC236}">
                    <a16:creationId xmlns:a16="http://schemas.microsoft.com/office/drawing/2014/main" id="{804B9556-06E5-42BF-97E6-1CE9076ECBD0}"/>
                  </a:ext>
                </a:extLst>
              </p:cNvPr>
              <p:cNvGrpSpPr/>
              <p:nvPr/>
            </p:nvGrpSpPr>
            <p:grpSpPr>
              <a:xfrm>
                <a:off x="7386581" y="4083494"/>
                <a:ext cx="91923" cy="91696"/>
                <a:chOff x="7386581" y="4083494"/>
                <a:chExt cx="91923" cy="91696"/>
              </a:xfrm>
              <a:solidFill>
                <a:srgbClr val="271C57"/>
              </a:solidFill>
            </p:grpSpPr>
            <p:sp>
              <p:nvSpPr>
                <p:cNvPr id="1964" name="Freeform: Shape 1963">
                  <a:extLst>
                    <a:ext uri="{FF2B5EF4-FFF2-40B4-BE49-F238E27FC236}">
                      <a16:creationId xmlns:a16="http://schemas.microsoft.com/office/drawing/2014/main" id="{084C2275-D7F0-49CB-A296-8F33F4C165F0}"/>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65" name="Freeform: Shape 1964">
                  <a:extLst>
                    <a:ext uri="{FF2B5EF4-FFF2-40B4-BE49-F238E27FC236}">
                      <a16:creationId xmlns:a16="http://schemas.microsoft.com/office/drawing/2014/main" id="{7A2C9366-BDE3-4F2C-B189-122D53A53E2E}"/>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66" name="Freeform: Shape 1965">
                  <a:extLst>
                    <a:ext uri="{FF2B5EF4-FFF2-40B4-BE49-F238E27FC236}">
                      <a16:creationId xmlns:a16="http://schemas.microsoft.com/office/drawing/2014/main" id="{EA45C826-7A72-4942-A80C-B5962CFB6726}"/>
                    </a:ext>
                  </a:extLst>
                </p:cNvPr>
                <p:cNvSpPr/>
                <p:nvPr/>
              </p:nvSpPr>
              <p:spPr>
                <a:xfrm>
                  <a:off x="738658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967" name="Freeform: Shape 1966">
                  <a:extLst>
                    <a:ext uri="{FF2B5EF4-FFF2-40B4-BE49-F238E27FC236}">
                      <a16:creationId xmlns:a16="http://schemas.microsoft.com/office/drawing/2014/main" id="{27B1E091-E59B-42A5-9D0E-E455AE583E49}"/>
                    </a:ext>
                  </a:extLst>
                </p:cNvPr>
                <p:cNvSpPr/>
                <p:nvPr/>
              </p:nvSpPr>
              <p:spPr>
                <a:xfrm>
                  <a:off x="7423282"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968" name="Freeform: Shape 1967">
                  <a:extLst>
                    <a:ext uri="{FF2B5EF4-FFF2-40B4-BE49-F238E27FC236}">
                      <a16:creationId xmlns:a16="http://schemas.microsoft.com/office/drawing/2014/main" id="{01BAB582-61D1-403B-BE3C-56B7272B9772}"/>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69" name="Freeform: Shape 1968">
                  <a:extLst>
                    <a:ext uri="{FF2B5EF4-FFF2-40B4-BE49-F238E27FC236}">
                      <a16:creationId xmlns:a16="http://schemas.microsoft.com/office/drawing/2014/main" id="{50CB5218-1CED-41A6-AB7C-332F056A0F66}"/>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70" name="Freeform: Shape 1969">
                  <a:extLst>
                    <a:ext uri="{FF2B5EF4-FFF2-40B4-BE49-F238E27FC236}">
                      <a16:creationId xmlns:a16="http://schemas.microsoft.com/office/drawing/2014/main" id="{A733C0C0-45E8-439D-8C58-711008A973F9}"/>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56" name="Graphic 3">
                <a:extLst>
                  <a:ext uri="{FF2B5EF4-FFF2-40B4-BE49-F238E27FC236}">
                    <a16:creationId xmlns:a16="http://schemas.microsoft.com/office/drawing/2014/main" id="{650BC1A3-FCB2-4972-B554-9F95E85AE0C3}"/>
                  </a:ext>
                </a:extLst>
              </p:cNvPr>
              <p:cNvGrpSpPr/>
              <p:nvPr/>
            </p:nvGrpSpPr>
            <p:grpSpPr>
              <a:xfrm>
                <a:off x="7386581" y="4156783"/>
                <a:ext cx="91923" cy="91696"/>
                <a:chOff x="7386581" y="4156783"/>
                <a:chExt cx="91923" cy="91696"/>
              </a:xfrm>
              <a:solidFill>
                <a:srgbClr val="271C57"/>
              </a:solidFill>
            </p:grpSpPr>
            <p:sp>
              <p:nvSpPr>
                <p:cNvPr id="1957" name="Freeform: Shape 1956">
                  <a:extLst>
                    <a:ext uri="{FF2B5EF4-FFF2-40B4-BE49-F238E27FC236}">
                      <a16:creationId xmlns:a16="http://schemas.microsoft.com/office/drawing/2014/main" id="{DB296F9D-A3BF-4936-8446-FD23D16F1B37}"/>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58" name="Freeform: Shape 1957">
                  <a:extLst>
                    <a:ext uri="{FF2B5EF4-FFF2-40B4-BE49-F238E27FC236}">
                      <a16:creationId xmlns:a16="http://schemas.microsoft.com/office/drawing/2014/main" id="{78035307-560C-4A60-BCDA-0363C3E4072C}"/>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59" name="Freeform: Shape 1958">
                  <a:extLst>
                    <a:ext uri="{FF2B5EF4-FFF2-40B4-BE49-F238E27FC236}">
                      <a16:creationId xmlns:a16="http://schemas.microsoft.com/office/drawing/2014/main" id="{A31B1B88-B0B1-4A57-8CD0-547240032DDF}"/>
                    </a:ext>
                  </a:extLst>
                </p:cNvPr>
                <p:cNvSpPr/>
                <p:nvPr/>
              </p:nvSpPr>
              <p:spPr>
                <a:xfrm>
                  <a:off x="738658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60" name="Freeform: Shape 1959">
                  <a:extLst>
                    <a:ext uri="{FF2B5EF4-FFF2-40B4-BE49-F238E27FC236}">
                      <a16:creationId xmlns:a16="http://schemas.microsoft.com/office/drawing/2014/main" id="{C7938F12-9179-429D-AEE2-0AC399892C88}"/>
                    </a:ext>
                  </a:extLst>
                </p:cNvPr>
                <p:cNvSpPr/>
                <p:nvPr/>
              </p:nvSpPr>
              <p:spPr>
                <a:xfrm>
                  <a:off x="7423282"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61" name="Freeform: Shape 1960">
                  <a:extLst>
                    <a:ext uri="{FF2B5EF4-FFF2-40B4-BE49-F238E27FC236}">
                      <a16:creationId xmlns:a16="http://schemas.microsoft.com/office/drawing/2014/main" id="{44325565-22CB-4ED2-B271-CB1DD8417548}"/>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62" name="Freeform: Shape 1961">
                  <a:extLst>
                    <a:ext uri="{FF2B5EF4-FFF2-40B4-BE49-F238E27FC236}">
                      <a16:creationId xmlns:a16="http://schemas.microsoft.com/office/drawing/2014/main" id="{5458D182-CBEA-4670-9884-4407D1D39264}"/>
                    </a:ext>
                  </a:extLst>
                </p:cNvPr>
                <p:cNvSpPr/>
                <p:nvPr/>
              </p:nvSpPr>
              <p:spPr>
                <a:xfrm>
                  <a:off x="7404874"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63" name="Freeform: Shape 1962">
                  <a:extLst>
                    <a:ext uri="{FF2B5EF4-FFF2-40B4-BE49-F238E27FC236}">
                      <a16:creationId xmlns:a16="http://schemas.microsoft.com/office/drawing/2014/main" id="{72096E87-4C75-4C15-9FDD-7ED14582CBA9}"/>
                    </a:ext>
                  </a:extLst>
                </p:cNvPr>
                <p:cNvSpPr/>
                <p:nvPr/>
              </p:nvSpPr>
              <p:spPr>
                <a:xfrm>
                  <a:off x="744157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sp>
          <p:nvSpPr>
            <p:cNvPr id="1836" name="Freeform: Shape 1835">
              <a:extLst>
                <a:ext uri="{FF2B5EF4-FFF2-40B4-BE49-F238E27FC236}">
                  <a16:creationId xmlns:a16="http://schemas.microsoft.com/office/drawing/2014/main" id="{E372A8F6-0534-4B59-A3F2-8F023F73E55F}"/>
                </a:ext>
              </a:extLst>
            </p:cNvPr>
            <p:cNvSpPr/>
            <p:nvPr/>
          </p:nvSpPr>
          <p:spPr>
            <a:xfrm>
              <a:off x="7425601" y="3931717"/>
              <a:ext cx="435368" cy="256994"/>
            </a:xfrm>
            <a:custGeom>
              <a:avLst/>
              <a:gdLst>
                <a:gd fmla="*/ 38318 w 435368" name="connsiteX0"/>
                <a:gd fmla="*/ 256943 h 256994" name="connsiteY0"/>
                <a:gd fmla="*/ 34454 w 435368" name="connsiteX1"/>
                <a:gd fmla="*/ 256034 h 256994" name="connsiteY1"/>
                <a:gd fmla="*/ 4684 w 435368" name="connsiteX2"/>
                <a:gd fmla="*/ 240922 h 256994" name="connsiteY2"/>
                <a:gd fmla="*/ 139 w 435368" name="connsiteX3"/>
                <a:gd fmla="*/ 235241 h 256994" name="connsiteY3"/>
                <a:gd fmla="*/ 1844 w 435368" name="connsiteX4"/>
                <a:gd fmla="*/ 228082 h 256994" name="connsiteY4"/>
                <a:gd fmla="*/ 177169 w 435368" name="connsiteX5"/>
                <a:gd fmla="*/ 3216 h 256994" name="connsiteY5"/>
                <a:gd fmla="*/ 187736 w 435368" name="connsiteX6"/>
                <a:gd fmla="*/ 830 h 256994" name="connsiteY6"/>
                <a:gd fmla="*/ 430554 w 435368" name="connsiteX7"/>
                <a:gd fmla="*/ 122296 h 256994" name="connsiteY7"/>
                <a:gd fmla="*/ 435327 w 435368" name="connsiteX8"/>
                <a:gd fmla="*/ 130023 h 256994" name="connsiteY8"/>
                <a:gd fmla="*/ 430554 w 435368" name="connsiteX9"/>
                <a:gd fmla="*/ 137636 h 256994" name="connsiteY9"/>
                <a:gd fmla="*/ 291590 w 435368" name="connsiteX10"/>
                <a:gd fmla="*/ 207061 h 256994" name="connsiteY10"/>
                <a:gd fmla="*/ 283977 w 435368" name="connsiteX11"/>
                <a:gd fmla="*/ 207061 h 256994" name="connsiteY11"/>
                <a:gd fmla="*/ 211597 w 435368" name="connsiteX12"/>
                <a:gd fmla="*/ 171042 h 256994" name="connsiteY12"/>
                <a:gd fmla="*/ 42181 w 435368" name="connsiteX13"/>
                <a:gd fmla="*/ 256148 h 256994" name="connsiteY13"/>
                <a:gd fmla="*/ 38318 w 435368" name="connsiteX14"/>
                <a:gd fmla="*/ 256943 h 256994" name="connsiteY14"/>
                <a:gd fmla="*/ 21728 w 435368" name="connsiteX15"/>
                <a:gd fmla="*/ 230355 h 256994" name="connsiteY15"/>
                <a:gd fmla="*/ 38318 w 435368" name="connsiteX16"/>
                <a:gd fmla="*/ 238763 h 256994" name="connsiteY16"/>
                <a:gd fmla="*/ 207848 w 435368" name="connsiteX17"/>
                <a:gd fmla="*/ 153885 h 256994" name="connsiteY17"/>
                <a:gd fmla="*/ 215460 w 435368" name="connsiteX18"/>
                <a:gd fmla="*/ 153885 h 256994" name="connsiteY18"/>
                <a:gd fmla="*/ 287727 w 435368" name="connsiteX19"/>
                <a:gd fmla="*/ 190017 h 256994" name="connsiteY19"/>
                <a:gd fmla="*/ 407261 w 435368" name="connsiteX20"/>
                <a:gd fmla="*/ 130023 h 256994" name="connsiteY20"/>
                <a:gd fmla="*/ 186031 w 435368" name="connsiteX21"/>
                <a:gd fmla="*/ 19238 h 25699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56994" w="435368">
                  <a:moveTo>
                    <a:pt x="38318" y="256943"/>
                  </a:moveTo>
                  <a:cubicBezTo>
                    <a:pt x="36977" y="256920"/>
                    <a:pt x="35659" y="256614"/>
                    <a:pt x="34454" y="256034"/>
                  </a:cubicBezTo>
                  <a:lnTo>
                    <a:pt x="4684" y="240922"/>
                  </a:lnTo>
                  <a:cubicBezTo>
                    <a:pt x="2400" y="239797"/>
                    <a:pt x="730" y="237718"/>
                    <a:pt x="139" y="235241"/>
                  </a:cubicBezTo>
                  <a:cubicBezTo>
                    <a:pt x="-383" y="232718"/>
                    <a:pt x="241" y="230093"/>
                    <a:pt x="1844" y="228082"/>
                  </a:cubicBezTo>
                  <a:lnTo>
                    <a:pt x="177169" y="3216"/>
                  </a:lnTo>
                  <a:cubicBezTo>
                    <a:pt x="179691" y="35"/>
                    <a:pt x="184089" y="-954"/>
                    <a:pt x="187736" y="830"/>
                  </a:cubicBezTo>
                  <a:lnTo>
                    <a:pt x="430554" y="122296"/>
                  </a:lnTo>
                  <a:cubicBezTo>
                    <a:pt x="433497" y="123739"/>
                    <a:pt x="435349" y="126739"/>
                    <a:pt x="435327" y="130023"/>
                  </a:cubicBezTo>
                  <a:cubicBezTo>
                    <a:pt x="435258" y="133250"/>
                    <a:pt x="433429" y="136170"/>
                    <a:pt x="430554" y="137636"/>
                  </a:cubicBezTo>
                  <a:lnTo>
                    <a:pt x="291590" y="207061"/>
                  </a:lnTo>
                  <a:cubicBezTo>
                    <a:pt x="289204" y="208311"/>
                    <a:pt x="286363" y="208311"/>
                    <a:pt x="283977" y="207061"/>
                  </a:cubicBezTo>
                  <a:lnTo>
                    <a:pt x="211597" y="171042"/>
                  </a:lnTo>
                  <a:lnTo>
                    <a:pt x="42181" y="256148"/>
                  </a:lnTo>
                  <a:cubicBezTo>
                    <a:pt x="40965" y="256682"/>
                    <a:pt x="39647" y="256955"/>
                    <a:pt x="38318" y="256943"/>
                  </a:cubicBezTo>
                  <a:close/>
                  <a:moveTo>
                    <a:pt x="21728" y="230355"/>
                  </a:moveTo>
                  <a:lnTo>
                    <a:pt x="38318" y="238763"/>
                  </a:lnTo>
                  <a:lnTo>
                    <a:pt x="207848" y="153885"/>
                  </a:lnTo>
                  <a:cubicBezTo>
                    <a:pt x="210256" y="152760"/>
                    <a:pt x="213052" y="152760"/>
                    <a:pt x="215460" y="153885"/>
                  </a:cubicBezTo>
                  <a:lnTo>
                    <a:pt x="287727" y="190017"/>
                  </a:lnTo>
                  <a:lnTo>
                    <a:pt x="407261" y="130023"/>
                  </a:lnTo>
                  <a:lnTo>
                    <a:pt x="186031" y="19238"/>
                  </a:lnTo>
                  <a:close/>
                </a:path>
              </a:pathLst>
            </a:custGeom>
            <a:solidFill>
              <a:srgbClr val="271C57"/>
            </a:solidFill>
            <a:ln cap="flat" w="11362">
              <a:noFill/>
              <a:prstDash val="solid"/>
              <a:miter/>
            </a:ln>
          </p:spPr>
          <p:txBody>
            <a:bodyPr anchor="ctr" rtlCol="0"/>
            <a:lstStyle/>
            <a:p>
              <a:endParaRPr dirty="0" lang="en-US"/>
            </a:p>
          </p:txBody>
        </p:sp>
        <p:sp>
          <p:nvSpPr>
            <p:cNvPr id="1837" name="Freeform: Shape 1836">
              <a:extLst>
                <a:ext uri="{FF2B5EF4-FFF2-40B4-BE49-F238E27FC236}">
                  <a16:creationId xmlns:a16="http://schemas.microsoft.com/office/drawing/2014/main" id="{94A465D3-3E34-4026-BDD5-0DA6A58B4662}"/>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dirty="0" lang="en-US"/>
            </a:p>
          </p:txBody>
        </p:sp>
        <p:sp>
          <p:nvSpPr>
            <p:cNvPr id="1838" name="Freeform: Shape 1837">
              <a:extLst>
                <a:ext uri="{FF2B5EF4-FFF2-40B4-BE49-F238E27FC236}">
                  <a16:creationId xmlns:a16="http://schemas.microsoft.com/office/drawing/2014/main" id="{28CE92CB-1F50-4E0F-8091-D713D1BCB78C}"/>
                </a:ext>
              </a:extLst>
            </p:cNvPr>
            <p:cNvSpPr/>
            <p:nvPr/>
          </p:nvSpPr>
          <p:spPr>
            <a:xfrm>
              <a:off x="7917634" y="4000441"/>
              <a:ext cx="196130" cy="106687"/>
            </a:xfrm>
            <a:custGeom>
              <a:avLst/>
              <a:gdLst>
                <a:gd fmla="*/ 8515 w 196130" name="connsiteX0"/>
                <a:gd fmla="*/ 106636 h 106687" name="connsiteY0"/>
                <a:gd fmla="*/ -41 w 196130" name="connsiteX1"/>
                <a:gd fmla="*/ 98148 h 106687" name="connsiteY1"/>
                <a:gd fmla="*/ 4651 w 196130" name="connsiteX2"/>
                <a:gd fmla="*/ 90501 h 106687" name="connsiteY2"/>
                <a:gd fmla="*/ 183840 w 196130" name="connsiteX3"/>
                <a:gd fmla="*/ 850 h 106687" name="connsiteY3"/>
                <a:gd fmla="*/ 195134 w 196130" name="connsiteX4"/>
                <a:gd fmla="*/ 4577 h 106687" name="connsiteY4"/>
                <a:gd fmla="*/ 195202 w 196130" name="connsiteX5"/>
                <a:gd fmla="*/ 4714 h 106687" name="connsiteY5"/>
                <a:gd fmla="*/ 191453 w 196130" name="connsiteX6"/>
                <a:gd fmla="*/ 16076 h 106687" name="connsiteY6"/>
                <a:gd fmla="*/ 12151 w 196130" name="connsiteX7"/>
                <a:gd fmla="*/ 105613 h 106687" name="connsiteY7"/>
                <a:gd fmla="*/ 8515 w 196130" name="connsiteX8"/>
                <a:gd fmla="*/ 106636 h 1066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6687" w="196130">
                  <a:moveTo>
                    <a:pt x="8515" y="106636"/>
                  </a:moveTo>
                  <a:cubicBezTo>
                    <a:pt x="3811" y="106659"/>
                    <a:pt x="-18" y="102853"/>
                    <a:pt x="-41" y="98148"/>
                  </a:cubicBezTo>
                  <a:cubicBezTo>
                    <a:pt x="-53" y="94910"/>
                    <a:pt x="1765" y="91956"/>
                    <a:pt x="4651" y="90501"/>
                  </a:cubicBezTo>
                  <a:lnTo>
                    <a:pt x="183840" y="850"/>
                  </a:lnTo>
                  <a:cubicBezTo>
                    <a:pt x="187987" y="-1240"/>
                    <a:pt x="193044" y="430"/>
                    <a:pt x="195134" y="4577"/>
                  </a:cubicBezTo>
                  <a:cubicBezTo>
                    <a:pt x="195157" y="4623"/>
                    <a:pt x="195180" y="4668"/>
                    <a:pt x="195202" y="4714"/>
                  </a:cubicBezTo>
                  <a:cubicBezTo>
                    <a:pt x="197270" y="8884"/>
                    <a:pt x="195600" y="13952"/>
                    <a:pt x="191453" y="16076"/>
                  </a:cubicBezTo>
                  <a:lnTo>
                    <a:pt x="12151" y="105613"/>
                  </a:lnTo>
                  <a:cubicBezTo>
                    <a:pt x="11049" y="106250"/>
                    <a:pt x="9799" y="106602"/>
                    <a:pt x="8515" y="106636"/>
                  </a:cubicBezTo>
                  <a:close/>
                </a:path>
              </a:pathLst>
            </a:custGeom>
            <a:solidFill>
              <a:srgbClr val="271C57"/>
            </a:solidFill>
            <a:ln cap="flat" w="11362">
              <a:noFill/>
              <a:prstDash val="solid"/>
              <a:miter/>
            </a:ln>
          </p:spPr>
          <p:txBody>
            <a:bodyPr anchor="ctr" rtlCol="0"/>
            <a:lstStyle/>
            <a:p>
              <a:endParaRPr dirty="0" lang="en-US"/>
            </a:p>
          </p:txBody>
        </p:sp>
        <p:sp>
          <p:nvSpPr>
            <p:cNvPr id="1839" name="Freeform: Shape 1838">
              <a:extLst>
                <a:ext uri="{FF2B5EF4-FFF2-40B4-BE49-F238E27FC236}">
                  <a16:creationId xmlns:a16="http://schemas.microsoft.com/office/drawing/2014/main" id="{63C07F0C-AE72-4DB7-ADDD-78D0B83B475D}"/>
                </a:ext>
              </a:extLst>
            </p:cNvPr>
            <p:cNvSpPr/>
            <p:nvPr/>
          </p:nvSpPr>
          <p:spPr>
            <a:xfrm>
              <a:off x="7846212" y="3738540"/>
              <a:ext cx="166593" cy="92025"/>
            </a:xfrm>
            <a:custGeom>
              <a:avLst/>
              <a:gdLst>
                <a:gd fmla="*/ 158112 w 166593" name="connsiteX0"/>
                <a:gd fmla="*/ 91972 h 92025" name="connsiteY0"/>
                <a:gd fmla="*/ 154249 w 166593" name="connsiteX1"/>
                <a:gd fmla="*/ 91063 h 92025" name="connsiteY1"/>
                <a:gd fmla="*/ 4717 w 166593" name="connsiteX2"/>
                <a:gd fmla="*/ 16183 h 92025" name="connsiteY2"/>
                <a:gd fmla="*/ 854 w 166593" name="connsiteX3"/>
                <a:gd fmla="*/ 4707 h 92025" name="connsiteY3"/>
                <a:gd fmla="*/ 12330 w 166593" name="connsiteX4"/>
                <a:gd fmla="*/ 844 h 92025" name="connsiteY4"/>
                <a:gd fmla="*/ 161862 w 166593" name="connsiteX5"/>
                <a:gd fmla="*/ 75723 h 92025" name="connsiteY5"/>
                <a:gd fmla="*/ 165725 w 166593" name="connsiteX6"/>
                <a:gd fmla="*/ 87086 h 92025" name="connsiteY6"/>
                <a:gd fmla="*/ 158112 w 166593" name="connsiteX7"/>
                <a:gd fmla="*/ 91972 h 920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025" w="166593">
                  <a:moveTo>
                    <a:pt x="158112" y="91972"/>
                  </a:moveTo>
                  <a:cubicBezTo>
                    <a:pt x="156771" y="92006"/>
                    <a:pt x="155430" y="91699"/>
                    <a:pt x="154249" y="91063"/>
                  </a:cubicBezTo>
                  <a:lnTo>
                    <a:pt x="4717" y="16183"/>
                  </a:lnTo>
                  <a:cubicBezTo>
                    <a:pt x="479" y="14081"/>
                    <a:pt x="-1248" y="8945"/>
                    <a:pt x="854" y="4707"/>
                  </a:cubicBezTo>
                  <a:cubicBezTo>
                    <a:pt x="2956" y="469"/>
                    <a:pt x="8091" y="-1258"/>
                    <a:pt x="12330" y="844"/>
                  </a:cubicBezTo>
                  <a:lnTo>
                    <a:pt x="161862" y="75723"/>
                  </a:lnTo>
                  <a:cubicBezTo>
                    <a:pt x="165998" y="77848"/>
                    <a:pt x="167713" y="82882"/>
                    <a:pt x="165725" y="87086"/>
                  </a:cubicBezTo>
                  <a:cubicBezTo>
                    <a:pt x="164350" y="90063"/>
                    <a:pt x="161384" y="91961"/>
                    <a:pt x="158112" y="91972"/>
                  </a:cubicBezTo>
                  <a:close/>
                </a:path>
              </a:pathLst>
            </a:custGeom>
            <a:solidFill>
              <a:srgbClr val="271C57"/>
            </a:solidFill>
            <a:ln cap="flat" w="11362">
              <a:noFill/>
              <a:prstDash val="solid"/>
              <a:miter/>
            </a:ln>
          </p:spPr>
          <p:txBody>
            <a:bodyPr anchor="ctr" rtlCol="0"/>
            <a:lstStyle/>
            <a:p>
              <a:endParaRPr dirty="0" lang="en-US"/>
            </a:p>
          </p:txBody>
        </p:sp>
        <p:sp>
          <p:nvSpPr>
            <p:cNvPr id="1840" name="Freeform: Shape 1839">
              <a:extLst>
                <a:ext uri="{FF2B5EF4-FFF2-40B4-BE49-F238E27FC236}">
                  <a16:creationId xmlns:a16="http://schemas.microsoft.com/office/drawing/2014/main" id="{CBC069E8-F7D5-4938-A74D-9F66B140550A}"/>
                </a:ext>
              </a:extLst>
            </p:cNvPr>
            <p:cNvSpPr/>
            <p:nvPr/>
          </p:nvSpPr>
          <p:spPr>
            <a:xfrm>
              <a:off x="7677202" y="3564743"/>
              <a:ext cx="476027" cy="275477"/>
            </a:xfrm>
            <a:custGeom>
              <a:avLst/>
              <a:gdLst>
                <a:gd fmla="*/ 8515 w 476027" name="connsiteX0"/>
                <a:gd fmla="*/ 275426 h 275477" name="connsiteY0"/>
                <a:gd fmla="*/ -41 w 476027" name="connsiteX1"/>
                <a:gd fmla="*/ 266711 h 275477" name="connsiteY1"/>
                <a:gd fmla="*/ 1470 w 476027" name="connsiteX2"/>
                <a:gd fmla="*/ 261905 h 275477" name="connsiteY2"/>
                <a:gd fmla="*/ 83395 w 476027" name="connsiteX3"/>
                <a:gd fmla="*/ 144984 h 275477" name="connsiteY3"/>
                <a:gd fmla="*/ 55443 w 476027" name="connsiteX4"/>
                <a:gd fmla="*/ 130894 h 275477" name="connsiteY4"/>
                <a:gd fmla="*/ 51489 w 476027" name="connsiteX5"/>
                <a:gd fmla="*/ 119509 h 275477" name="connsiteY5"/>
                <a:gd fmla="*/ 55443 w 476027" name="connsiteX6"/>
                <a:gd fmla="*/ 115555 h 275477" name="connsiteY6"/>
                <a:gd fmla="*/ 199179 w 476027" name="connsiteX7"/>
                <a:gd fmla="*/ 43630 h 275477" name="connsiteY7"/>
                <a:gd fmla="*/ 206793 w 476027" name="connsiteX8"/>
                <a:gd fmla="*/ 43630 h 275477" name="connsiteY8"/>
                <a:gd fmla="*/ 263606 w 476027" name="connsiteX9"/>
                <a:gd fmla="*/ 72036 h 275477" name="connsiteY9"/>
                <a:gd fmla="*/ 406320 w 476027" name="connsiteX10"/>
                <a:gd fmla="*/ 793 h 275477" name="connsiteY10"/>
                <a:gd fmla="*/ 413933 w 476027" name="connsiteX11"/>
                <a:gd fmla="*/ 793 h 275477" name="connsiteY11"/>
                <a:gd fmla="*/ 471314 w 476027" name="connsiteX12"/>
                <a:gd fmla="*/ 29540 h 275477" name="connsiteY12"/>
                <a:gd fmla="*/ 475018 w 476027" name="connsiteX13"/>
                <a:gd fmla="*/ 41175 h 275477" name="connsiteY13"/>
                <a:gd fmla="*/ 471314 w 476027" name="connsiteX14"/>
                <a:gd fmla="*/ 44879 h 275477" name="connsiteY14"/>
                <a:gd fmla="*/ 181227 w 476027" name="connsiteX15"/>
                <a:gd fmla="*/ 189866 h 275477" name="connsiteY15"/>
                <a:gd fmla="*/ 180204 w 476027" name="connsiteX16"/>
                <a:gd fmla="*/ 189866 h 275477" name="connsiteY16"/>
                <a:gd fmla="*/ 12151 w 476027" name="connsiteX17"/>
                <a:gd fmla="*/ 274063 h 275477" name="connsiteY17"/>
                <a:gd fmla="*/ 8515 w 476027" name="connsiteX18"/>
                <a:gd fmla="*/ 275426 h 275477" name="connsiteY18"/>
                <a:gd fmla="*/ 78395 w 476027" name="connsiteX19"/>
                <a:gd fmla="*/ 123168 h 275477" name="connsiteY19"/>
                <a:gd fmla="*/ 99870 w 476027" name="connsiteX20"/>
                <a:gd fmla="*/ 133962 h 275477" name="connsiteY20"/>
                <a:gd fmla="*/ 104415 w 476027" name="connsiteX21"/>
                <a:gd fmla="*/ 139530 h 275477" name="connsiteY21"/>
                <a:gd fmla="*/ 103052 w 476027" name="connsiteX22"/>
                <a:gd fmla="*/ 146575 h 275477" name="connsiteY22"/>
                <a:gd fmla="*/ 34876 w 476027" name="connsiteX23"/>
                <a:gd fmla="*/ 243952 h 275477" name="connsiteY23"/>
                <a:gd fmla="*/ 173500 w 476027" name="connsiteX24"/>
                <a:gd fmla="*/ 174527 h 275477" name="connsiteY24"/>
                <a:gd fmla="*/ 174523 w 476027" name="connsiteX25"/>
                <a:gd fmla="*/ 174527 h 275477" name="connsiteY25"/>
                <a:gd fmla="*/ 448475 w 476027" name="connsiteX26"/>
                <a:gd fmla="*/ 38175 h 275477" name="connsiteY26"/>
                <a:gd fmla="*/ 410183 w 476027" name="connsiteX27"/>
                <a:gd fmla="*/ 18973 h 275477" name="connsiteY27"/>
                <a:gd fmla="*/ 267583 w 476027" name="connsiteX28"/>
                <a:gd fmla="*/ 89080 h 275477" name="connsiteY28"/>
                <a:gd fmla="*/ 259969 w 476027" name="connsiteX29"/>
                <a:gd fmla="*/ 89080 h 275477" name="connsiteY29"/>
                <a:gd fmla="*/ 203156 w 476027" name="connsiteX30"/>
                <a:gd fmla="*/ 60673 h 27547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275477" w="476027">
                  <a:moveTo>
                    <a:pt x="8515" y="275426"/>
                  </a:moveTo>
                  <a:cubicBezTo>
                    <a:pt x="3743" y="275381"/>
                    <a:pt x="-86" y="271484"/>
                    <a:pt x="-41" y="266711"/>
                  </a:cubicBezTo>
                  <a:cubicBezTo>
                    <a:pt x="-29" y="264996"/>
                    <a:pt x="493" y="263325"/>
                    <a:pt x="1470" y="261905"/>
                  </a:cubicBezTo>
                  <a:lnTo>
                    <a:pt x="83395" y="144984"/>
                  </a:lnTo>
                  <a:lnTo>
                    <a:pt x="55443" y="130894"/>
                  </a:lnTo>
                  <a:cubicBezTo>
                    <a:pt x="51205" y="128838"/>
                    <a:pt x="49432" y="123747"/>
                    <a:pt x="51489" y="119509"/>
                  </a:cubicBezTo>
                  <a:cubicBezTo>
                    <a:pt x="52318" y="117782"/>
                    <a:pt x="53716" y="116395"/>
                    <a:pt x="55443" y="115555"/>
                  </a:cubicBezTo>
                  <a:lnTo>
                    <a:pt x="199179" y="43630"/>
                  </a:lnTo>
                  <a:cubicBezTo>
                    <a:pt x="201566" y="42380"/>
                    <a:pt x="204406" y="42380"/>
                    <a:pt x="206793" y="43630"/>
                  </a:cubicBezTo>
                  <a:lnTo>
                    <a:pt x="263606" y="72036"/>
                  </a:lnTo>
                  <a:lnTo>
                    <a:pt x="406320" y="793"/>
                  </a:lnTo>
                  <a:cubicBezTo>
                    <a:pt x="408729" y="-332"/>
                    <a:pt x="411524" y="-332"/>
                    <a:pt x="413933" y="793"/>
                  </a:cubicBezTo>
                  <a:lnTo>
                    <a:pt x="471314" y="29540"/>
                  </a:lnTo>
                  <a:cubicBezTo>
                    <a:pt x="475552" y="31733"/>
                    <a:pt x="477211" y="36937"/>
                    <a:pt x="475018" y="41175"/>
                  </a:cubicBezTo>
                  <a:cubicBezTo>
                    <a:pt x="474188" y="42766"/>
                    <a:pt x="472905" y="44061"/>
                    <a:pt x="471314" y="44879"/>
                  </a:cubicBezTo>
                  <a:lnTo>
                    <a:pt x="181227" y="189866"/>
                  </a:lnTo>
                  <a:lnTo>
                    <a:pt x="180204" y="189866"/>
                  </a:lnTo>
                  <a:lnTo>
                    <a:pt x="12151" y="274063"/>
                  </a:lnTo>
                  <a:cubicBezTo>
                    <a:pt x="11049" y="274779"/>
                    <a:pt x="9811" y="275245"/>
                    <a:pt x="8515" y="275426"/>
                  </a:cubicBezTo>
                  <a:close/>
                  <a:moveTo>
                    <a:pt x="78395" y="123168"/>
                  </a:moveTo>
                  <a:lnTo>
                    <a:pt x="99870" y="133962"/>
                  </a:lnTo>
                  <a:cubicBezTo>
                    <a:pt x="102109" y="135098"/>
                    <a:pt x="103757" y="137121"/>
                    <a:pt x="104415" y="139530"/>
                  </a:cubicBezTo>
                  <a:cubicBezTo>
                    <a:pt x="105006" y="141961"/>
                    <a:pt x="104506" y="144541"/>
                    <a:pt x="103052" y="146575"/>
                  </a:cubicBezTo>
                  <a:lnTo>
                    <a:pt x="34876" y="243952"/>
                  </a:lnTo>
                  <a:lnTo>
                    <a:pt x="173500" y="174527"/>
                  </a:lnTo>
                  <a:lnTo>
                    <a:pt x="174523" y="174527"/>
                  </a:lnTo>
                  <a:lnTo>
                    <a:pt x="448475" y="38175"/>
                  </a:lnTo>
                  <a:lnTo>
                    <a:pt x="410183" y="18973"/>
                  </a:lnTo>
                  <a:lnTo>
                    <a:pt x="267583" y="89080"/>
                  </a:lnTo>
                  <a:cubicBezTo>
                    <a:pt x="265196" y="90330"/>
                    <a:pt x="262356" y="90330"/>
                    <a:pt x="259969" y="89080"/>
                  </a:cubicBezTo>
                  <a:lnTo>
                    <a:pt x="203156" y="60673"/>
                  </a:lnTo>
                  <a:close/>
                </a:path>
              </a:pathLst>
            </a:custGeom>
            <a:solidFill>
              <a:srgbClr val="271C57"/>
            </a:solidFill>
            <a:ln cap="flat" w="11362">
              <a:noFill/>
              <a:prstDash val="solid"/>
              <a:miter/>
            </a:ln>
          </p:spPr>
          <p:txBody>
            <a:bodyPr anchor="ctr" rtlCol="0"/>
            <a:lstStyle/>
            <a:p>
              <a:endParaRPr dirty="0" lang="en-US"/>
            </a:p>
          </p:txBody>
        </p:sp>
        <p:sp>
          <p:nvSpPr>
            <p:cNvPr id="1841" name="Freeform: Shape 1840">
              <a:extLst>
                <a:ext uri="{FF2B5EF4-FFF2-40B4-BE49-F238E27FC236}">
                  <a16:creationId xmlns:a16="http://schemas.microsoft.com/office/drawing/2014/main" id="{9C5C4BDA-58F2-4677-884C-98332974B0C1}"/>
                </a:ext>
              </a:extLst>
            </p:cNvPr>
            <p:cNvSpPr/>
            <p:nvPr/>
          </p:nvSpPr>
          <p:spPr>
            <a:xfrm>
              <a:off x="7227967" y="3578167"/>
              <a:ext cx="35989" cy="26507"/>
            </a:xfrm>
            <a:custGeom>
              <a:avLst/>
              <a:gdLst>
                <a:gd fmla="*/ 8587 w 35989" name="connsiteX0"/>
                <a:gd fmla="*/ 26456 h 26507" name="connsiteY0"/>
                <a:gd fmla="*/ 860 w 35989" name="connsiteX1"/>
                <a:gd fmla="*/ 21797 h 26507" name="connsiteY1"/>
                <a:gd fmla="*/ 4587 w 35989" name="connsiteX2"/>
                <a:gd fmla="*/ 10503 h 26507" name="connsiteY2"/>
                <a:gd fmla="*/ 4723 w 35989" name="connsiteX3"/>
                <a:gd fmla="*/ 10435 h 26507" name="connsiteY3"/>
                <a:gd fmla="*/ 23699 w 35989" name="connsiteX4"/>
                <a:gd fmla="*/ 776 h 26507" name="connsiteY4"/>
                <a:gd fmla="*/ 35062 w 35989" name="connsiteX5"/>
                <a:gd fmla="*/ 4640 h 26507" name="connsiteY5"/>
                <a:gd fmla="*/ 31312 w 35989" name="connsiteX6"/>
                <a:gd fmla="*/ 16002 h 26507" name="connsiteY6"/>
                <a:gd fmla="*/ 12223 w 35989" name="connsiteX7"/>
                <a:gd fmla="*/ 25547 h 26507" name="connsiteY7"/>
                <a:gd fmla="*/ 8587 w 35989" name="connsiteX8"/>
                <a:gd fmla="*/ 26456 h 26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6507" w="35989">
                  <a:moveTo>
                    <a:pt x="8587" y="26456"/>
                  </a:moveTo>
                  <a:cubicBezTo>
                    <a:pt x="5337" y="26479"/>
                    <a:pt x="2360" y="24683"/>
                    <a:pt x="860" y="21797"/>
                  </a:cubicBezTo>
                  <a:cubicBezTo>
                    <a:pt x="-1231" y="17650"/>
                    <a:pt x="440" y="12594"/>
                    <a:pt x="4587" y="10503"/>
                  </a:cubicBezTo>
                  <a:cubicBezTo>
                    <a:pt x="4632" y="10480"/>
                    <a:pt x="4678" y="10457"/>
                    <a:pt x="4723" y="10435"/>
                  </a:cubicBezTo>
                  <a:lnTo>
                    <a:pt x="23699" y="776"/>
                  </a:lnTo>
                  <a:cubicBezTo>
                    <a:pt x="27903" y="-1212"/>
                    <a:pt x="32937" y="504"/>
                    <a:pt x="35062" y="4640"/>
                  </a:cubicBezTo>
                  <a:cubicBezTo>
                    <a:pt x="37130" y="8810"/>
                    <a:pt x="35459" y="13877"/>
                    <a:pt x="31312" y="16002"/>
                  </a:cubicBezTo>
                  <a:lnTo>
                    <a:pt x="12223" y="25547"/>
                  </a:lnTo>
                  <a:cubicBezTo>
                    <a:pt x="11109" y="26149"/>
                    <a:pt x="9859" y="26456"/>
                    <a:pt x="8587" y="26456"/>
                  </a:cubicBezTo>
                  <a:close/>
                </a:path>
              </a:pathLst>
            </a:custGeom>
            <a:solidFill>
              <a:srgbClr val="271C57"/>
            </a:solidFill>
            <a:ln cap="flat" w="11362">
              <a:noFill/>
              <a:prstDash val="solid"/>
              <a:miter/>
            </a:ln>
          </p:spPr>
          <p:txBody>
            <a:bodyPr anchor="ctr" rtlCol="0"/>
            <a:lstStyle/>
            <a:p>
              <a:endParaRPr dirty="0" lang="en-US"/>
            </a:p>
          </p:txBody>
        </p:sp>
        <p:sp>
          <p:nvSpPr>
            <p:cNvPr id="1842" name="Freeform: Shape 1841">
              <a:extLst>
                <a:ext uri="{FF2B5EF4-FFF2-40B4-BE49-F238E27FC236}">
                  <a16:creationId xmlns:a16="http://schemas.microsoft.com/office/drawing/2014/main" id="{F3525EE8-DE17-4665-9CC1-DFDCF8F08131}"/>
                </a:ext>
              </a:extLst>
            </p:cNvPr>
            <p:cNvSpPr/>
            <p:nvPr/>
          </p:nvSpPr>
          <p:spPr>
            <a:xfrm>
              <a:off x="7856617" y="3191485"/>
              <a:ext cx="167734" cy="93563"/>
            </a:xfrm>
            <a:custGeom>
              <a:avLst/>
              <a:gdLst>
                <a:gd fmla="*/ 8515 w 167734" name="connsiteX0"/>
                <a:gd fmla="*/ 93508 h 93563" name="connsiteY0"/>
                <a:gd fmla="*/ -41 w 167734" name="connsiteX1"/>
                <a:gd fmla="*/ 85020 h 93563" name="connsiteY1"/>
                <a:gd fmla="*/ 4651 w 167734" name="connsiteX2"/>
                <a:gd fmla="*/ 77373 h 93563" name="connsiteY2"/>
                <a:gd fmla="*/ 155206 w 167734" name="connsiteX3"/>
                <a:gd fmla="*/ 903 h 93563" name="connsiteY3"/>
                <a:gd fmla="*/ 166739 w 167734" name="connsiteX4"/>
                <a:gd fmla="*/ 4596 h 93563" name="connsiteY4"/>
                <a:gd fmla="*/ 163046 w 167734" name="connsiteX5"/>
                <a:gd fmla="*/ 16129 h 93563" name="connsiteY5"/>
                <a:gd fmla="*/ 12378 w 167734" name="connsiteX6"/>
                <a:gd fmla="*/ 92599 h 93563" name="connsiteY6"/>
                <a:gd fmla="*/ 8515 w 167734" name="connsiteX7"/>
                <a:gd fmla="*/ 93508 h 9356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3563" w="167734">
                  <a:moveTo>
                    <a:pt x="8515" y="93508"/>
                  </a:moveTo>
                  <a:cubicBezTo>
                    <a:pt x="3811" y="93531"/>
                    <a:pt x="-19" y="89724"/>
                    <a:pt x="-41" y="85020"/>
                  </a:cubicBezTo>
                  <a:cubicBezTo>
                    <a:pt x="-53" y="81782"/>
                    <a:pt x="1765" y="78827"/>
                    <a:pt x="4651" y="77373"/>
                  </a:cubicBezTo>
                  <a:lnTo>
                    <a:pt x="155206" y="903"/>
                  </a:lnTo>
                  <a:cubicBezTo>
                    <a:pt x="159410" y="-1267"/>
                    <a:pt x="164569" y="392"/>
                    <a:pt x="166739" y="4596"/>
                  </a:cubicBezTo>
                  <a:cubicBezTo>
                    <a:pt x="168909" y="8800"/>
                    <a:pt x="167250" y="13959"/>
                    <a:pt x="163046" y="16129"/>
                  </a:cubicBezTo>
                  <a:lnTo>
                    <a:pt x="12378" y="92599"/>
                  </a:lnTo>
                  <a:cubicBezTo>
                    <a:pt x="11196" y="93247"/>
                    <a:pt x="9856" y="93554"/>
                    <a:pt x="8515" y="93508"/>
                  </a:cubicBezTo>
                  <a:close/>
                </a:path>
              </a:pathLst>
            </a:custGeom>
            <a:solidFill>
              <a:srgbClr val="271C57"/>
            </a:solidFill>
            <a:ln cap="flat" w="11362">
              <a:noFill/>
              <a:prstDash val="solid"/>
              <a:miter/>
            </a:ln>
          </p:spPr>
          <p:txBody>
            <a:bodyPr anchor="ctr" rtlCol="0"/>
            <a:lstStyle/>
            <a:p>
              <a:endParaRPr dirty="0" lang="en-US"/>
            </a:p>
          </p:txBody>
        </p:sp>
        <p:sp>
          <p:nvSpPr>
            <p:cNvPr id="1843" name="Freeform: Shape 1842">
              <a:extLst>
                <a:ext uri="{FF2B5EF4-FFF2-40B4-BE49-F238E27FC236}">
                  <a16:creationId xmlns:a16="http://schemas.microsoft.com/office/drawing/2014/main" id="{6847BB81-ACCA-4A71-9AA9-BAD27E5E5279}"/>
                </a:ext>
              </a:extLst>
            </p:cNvPr>
            <p:cNvSpPr/>
            <p:nvPr/>
          </p:nvSpPr>
          <p:spPr>
            <a:xfrm>
              <a:off x="7245219" y="3577404"/>
              <a:ext cx="18695" cy="18066"/>
            </a:xfrm>
            <a:custGeom>
              <a:avLst/>
              <a:gdLst>
                <a:gd fmla="*/ 10310 w 18695" name="connsiteX0"/>
                <a:gd fmla="*/ 17675 h 18066" name="connsiteY0"/>
                <a:gd fmla="*/ 6106 w 18695" name="connsiteX1"/>
                <a:gd fmla="*/ 16652 h 18066" name="connsiteY1"/>
                <a:gd fmla="*/ 4288 w 18695" name="connsiteX2"/>
                <a:gd fmla="*/ 15630 h 18066" name="connsiteY2"/>
                <a:gd fmla="*/ 879 w 18695" name="connsiteX3"/>
                <a:gd fmla="*/ 4267 h 18066" name="connsiteY3"/>
                <a:gd fmla="*/ 12242 w 18695" name="connsiteX4"/>
                <a:gd fmla="*/ 972 h 18066" name="connsiteY4"/>
                <a:gd fmla="*/ 14173 w 18695" name="connsiteX5"/>
                <a:gd fmla="*/ 1995 h 18066" name="connsiteY5"/>
                <a:gd fmla="*/ 17628 w 18695" name="connsiteX6"/>
                <a:gd fmla="*/ 13539 h 18066" name="connsiteY6"/>
                <a:gd fmla="*/ 10083 w 18695" name="connsiteX7"/>
                <a:gd fmla="*/ 18016 h 180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066" w="18695">
                  <a:moveTo>
                    <a:pt x="10310" y="17675"/>
                  </a:moveTo>
                  <a:cubicBezTo>
                    <a:pt x="8844" y="17675"/>
                    <a:pt x="7401" y="17323"/>
                    <a:pt x="6106" y="16652"/>
                  </a:cubicBezTo>
                  <a:lnTo>
                    <a:pt x="4288" y="15630"/>
                  </a:lnTo>
                  <a:cubicBezTo>
                    <a:pt x="322" y="13346"/>
                    <a:pt x="-1178" y="8358"/>
                    <a:pt x="879" y="4267"/>
                  </a:cubicBezTo>
                  <a:cubicBezTo>
                    <a:pt x="3118" y="245"/>
                    <a:pt x="8197" y="-1233"/>
                    <a:pt x="12242" y="972"/>
                  </a:cubicBezTo>
                  <a:lnTo>
                    <a:pt x="14173" y="1995"/>
                  </a:lnTo>
                  <a:cubicBezTo>
                    <a:pt x="18321" y="4233"/>
                    <a:pt x="19866" y="9403"/>
                    <a:pt x="17628" y="13539"/>
                  </a:cubicBezTo>
                  <a:cubicBezTo>
                    <a:pt x="16128" y="16311"/>
                    <a:pt x="13230" y="18027"/>
                    <a:pt x="10083" y="18016"/>
                  </a:cubicBezTo>
                  <a:close/>
                </a:path>
              </a:pathLst>
            </a:custGeom>
            <a:solidFill>
              <a:srgbClr val="271C57"/>
            </a:solidFill>
            <a:ln cap="flat" w="11362">
              <a:noFill/>
              <a:prstDash val="solid"/>
              <a:miter/>
            </a:ln>
          </p:spPr>
          <p:txBody>
            <a:bodyPr anchor="ctr" rtlCol="0"/>
            <a:lstStyle/>
            <a:p>
              <a:endParaRPr dirty="0" lang="en-US"/>
            </a:p>
          </p:txBody>
        </p:sp>
        <p:grpSp>
          <p:nvGrpSpPr>
            <p:cNvPr id="1844" name="Graphic 3">
              <a:extLst>
                <a:ext uri="{FF2B5EF4-FFF2-40B4-BE49-F238E27FC236}">
                  <a16:creationId xmlns:a16="http://schemas.microsoft.com/office/drawing/2014/main" id="{FFE21EFA-B1AE-486D-87DA-B11FE13C84BE}"/>
                </a:ext>
              </a:extLst>
            </p:cNvPr>
            <p:cNvGrpSpPr/>
            <p:nvPr/>
          </p:nvGrpSpPr>
          <p:grpSpPr>
            <a:xfrm>
              <a:off x="7304088" y="3295497"/>
              <a:ext cx="760612" cy="458141"/>
              <a:chOff x="7304088" y="3295497"/>
              <a:chExt cx="760612" cy="458141"/>
            </a:xfrm>
            <a:solidFill>
              <a:srgbClr val="271C57"/>
            </a:solidFill>
          </p:grpSpPr>
          <p:sp>
            <p:nvSpPr>
              <p:cNvPr id="1853" name="Freeform: Shape 1852">
                <a:extLst>
                  <a:ext uri="{FF2B5EF4-FFF2-40B4-BE49-F238E27FC236}">
                    <a16:creationId xmlns:a16="http://schemas.microsoft.com/office/drawing/2014/main" id="{1228A812-876B-4E8C-A426-1BE3FC5506AE}"/>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54" name="Freeform: Shape 1853">
                <a:extLst>
                  <a:ext uri="{FF2B5EF4-FFF2-40B4-BE49-F238E27FC236}">
                    <a16:creationId xmlns:a16="http://schemas.microsoft.com/office/drawing/2014/main" id="{DD943B50-3196-4ECD-8A85-5925024453CE}"/>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855" name="Freeform: Shape 1854">
                <a:extLst>
                  <a:ext uri="{FF2B5EF4-FFF2-40B4-BE49-F238E27FC236}">
                    <a16:creationId xmlns:a16="http://schemas.microsoft.com/office/drawing/2014/main" id="{9EA5475C-CDB7-4016-B283-21F28CCD3D4D}"/>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856" name="Freeform: Shape 1855">
                <a:extLst>
                  <a:ext uri="{FF2B5EF4-FFF2-40B4-BE49-F238E27FC236}">
                    <a16:creationId xmlns:a16="http://schemas.microsoft.com/office/drawing/2014/main" id="{1A28CAE0-426F-4C63-936B-815DAF244662}"/>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857" name="Freeform: Shape 1856">
                <a:extLst>
                  <a:ext uri="{FF2B5EF4-FFF2-40B4-BE49-F238E27FC236}">
                    <a16:creationId xmlns:a16="http://schemas.microsoft.com/office/drawing/2014/main" id="{488FF6BD-070E-4A3F-BA61-BB4C105805E8}"/>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858" name="Freeform: Shape 1857">
                <a:extLst>
                  <a:ext uri="{FF2B5EF4-FFF2-40B4-BE49-F238E27FC236}">
                    <a16:creationId xmlns:a16="http://schemas.microsoft.com/office/drawing/2014/main" id="{0BB4EF5D-9C73-4F85-B418-F1721FC62F8A}"/>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59" name="Freeform: Shape 1858">
                <a:extLst>
                  <a:ext uri="{FF2B5EF4-FFF2-40B4-BE49-F238E27FC236}">
                    <a16:creationId xmlns:a16="http://schemas.microsoft.com/office/drawing/2014/main" id="{58D96366-7411-49F4-947F-1046DF0EC05C}"/>
                  </a:ext>
                </a:extLst>
              </p:cNvPr>
              <p:cNvSpPr/>
              <p:nvPr/>
            </p:nvSpPr>
            <p:spPr>
              <a:xfrm>
                <a:off x="7991298" y="340537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60" name="Freeform: Shape 1859">
                <a:extLst>
                  <a:ext uri="{FF2B5EF4-FFF2-40B4-BE49-F238E27FC236}">
                    <a16:creationId xmlns:a16="http://schemas.microsoft.com/office/drawing/2014/main" id="{AF63B584-AF70-4267-83F3-8EA9F6C7B13F}"/>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61" name="Freeform: Shape 1860">
                <a:extLst>
                  <a:ext uri="{FF2B5EF4-FFF2-40B4-BE49-F238E27FC236}">
                    <a16:creationId xmlns:a16="http://schemas.microsoft.com/office/drawing/2014/main" id="{C7ABDF73-3C09-463D-9691-8D35DE163DA3}"/>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62" name="Freeform: Shape 1861">
                <a:extLst>
                  <a:ext uri="{FF2B5EF4-FFF2-40B4-BE49-F238E27FC236}">
                    <a16:creationId xmlns:a16="http://schemas.microsoft.com/office/drawing/2014/main" id="{609C6187-4D31-4771-8D3C-00CD5E2738CA}"/>
                  </a:ext>
                </a:extLst>
              </p:cNvPr>
              <p:cNvSpPr/>
              <p:nvPr/>
            </p:nvSpPr>
            <p:spPr>
              <a:xfrm>
                <a:off x="7881308" y="32954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1863" name="Freeform: Shape 1862">
                <a:extLst>
                  <a:ext uri="{FF2B5EF4-FFF2-40B4-BE49-F238E27FC236}">
                    <a16:creationId xmlns:a16="http://schemas.microsoft.com/office/drawing/2014/main" id="{7573BCC6-CD84-4DAD-899E-8FDA5ACF2E9D}"/>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864" name="Freeform: Shape 1863">
                <a:extLst>
                  <a:ext uri="{FF2B5EF4-FFF2-40B4-BE49-F238E27FC236}">
                    <a16:creationId xmlns:a16="http://schemas.microsoft.com/office/drawing/2014/main" id="{776B80A1-EC68-4B62-85CC-F6C05262B20E}"/>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65" name="Freeform: Shape 1864">
                <a:extLst>
                  <a:ext uri="{FF2B5EF4-FFF2-40B4-BE49-F238E27FC236}">
                    <a16:creationId xmlns:a16="http://schemas.microsoft.com/office/drawing/2014/main" id="{F9941741-83ED-4F8E-B897-9FE3F322E167}"/>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866" name="Freeform: Shape 1865">
                <a:extLst>
                  <a:ext uri="{FF2B5EF4-FFF2-40B4-BE49-F238E27FC236}">
                    <a16:creationId xmlns:a16="http://schemas.microsoft.com/office/drawing/2014/main" id="{834339E4-9031-4BF3-A907-456830B4684B}"/>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67" name="Freeform: Shape 1866">
                <a:extLst>
                  <a:ext uri="{FF2B5EF4-FFF2-40B4-BE49-F238E27FC236}">
                    <a16:creationId xmlns:a16="http://schemas.microsoft.com/office/drawing/2014/main" id="{BA8314E0-848F-4C05-9725-10E0F26AF15A}"/>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1868" name="Freeform: Shape 1867">
                <a:extLst>
                  <a:ext uri="{FF2B5EF4-FFF2-40B4-BE49-F238E27FC236}">
                    <a16:creationId xmlns:a16="http://schemas.microsoft.com/office/drawing/2014/main" id="{0F294264-20BB-47F1-8399-4124A8B96746}"/>
                  </a:ext>
                </a:extLst>
              </p:cNvPr>
              <p:cNvSpPr/>
              <p:nvPr/>
            </p:nvSpPr>
            <p:spPr>
              <a:xfrm>
                <a:off x="7881308" y="340537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1869" name="Freeform: Shape 1868">
                <a:extLst>
                  <a:ext uri="{FF2B5EF4-FFF2-40B4-BE49-F238E27FC236}">
                    <a16:creationId xmlns:a16="http://schemas.microsoft.com/office/drawing/2014/main" id="{9F5CDC37-7728-4304-93AC-C151BC551669}"/>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70" name="Freeform: Shape 1869">
                <a:extLst>
                  <a:ext uri="{FF2B5EF4-FFF2-40B4-BE49-F238E27FC236}">
                    <a16:creationId xmlns:a16="http://schemas.microsoft.com/office/drawing/2014/main" id="{C5BD111F-AF07-4970-8A54-2AF73F1952EC}"/>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71" name="Freeform: Shape 1870">
                <a:extLst>
                  <a:ext uri="{FF2B5EF4-FFF2-40B4-BE49-F238E27FC236}">
                    <a16:creationId xmlns:a16="http://schemas.microsoft.com/office/drawing/2014/main" id="{AB61A567-6255-43B2-AF30-EDCA44C6CB64}"/>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1872" name="Freeform: Shape 1871">
                <a:extLst>
                  <a:ext uri="{FF2B5EF4-FFF2-40B4-BE49-F238E27FC236}">
                    <a16:creationId xmlns:a16="http://schemas.microsoft.com/office/drawing/2014/main" id="{4BF5ED81-3F2A-4FE0-A24E-45F1E518BBCD}"/>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3" name="Freeform: Shape 1872">
                <a:extLst>
                  <a:ext uri="{FF2B5EF4-FFF2-40B4-BE49-F238E27FC236}">
                    <a16:creationId xmlns:a16="http://schemas.microsoft.com/office/drawing/2014/main" id="{65279E4E-E564-4C1A-A9ED-EB32C7388632}"/>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1874" name="Freeform: Shape 1873">
                <a:extLst>
                  <a:ext uri="{FF2B5EF4-FFF2-40B4-BE49-F238E27FC236}">
                    <a16:creationId xmlns:a16="http://schemas.microsoft.com/office/drawing/2014/main" id="{78E1220B-40F2-4983-BAD2-D3F7305B1903}"/>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5" name="Freeform: Shape 1874">
                <a:extLst>
                  <a:ext uri="{FF2B5EF4-FFF2-40B4-BE49-F238E27FC236}">
                    <a16:creationId xmlns:a16="http://schemas.microsoft.com/office/drawing/2014/main" id="{1DADD26C-CA45-455C-82AE-A3F5F341F8B9}"/>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6" name="Freeform: Shape 1875">
                <a:extLst>
                  <a:ext uri="{FF2B5EF4-FFF2-40B4-BE49-F238E27FC236}">
                    <a16:creationId xmlns:a16="http://schemas.microsoft.com/office/drawing/2014/main" id="{7DB09237-1D47-4588-8A02-2380D19246B1}"/>
                  </a:ext>
                </a:extLst>
              </p:cNvPr>
              <p:cNvSpPr/>
              <p:nvPr/>
            </p:nvSpPr>
            <p:spPr>
              <a:xfrm>
                <a:off x="777143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7" name="Freeform: Shape 1876">
                <a:extLst>
                  <a:ext uri="{FF2B5EF4-FFF2-40B4-BE49-F238E27FC236}">
                    <a16:creationId xmlns:a16="http://schemas.microsoft.com/office/drawing/2014/main" id="{CEB2257F-8E0B-4BBF-ACFC-D60B27F6F7B1}"/>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1878" name="Freeform: Shape 1877">
                <a:extLst>
                  <a:ext uri="{FF2B5EF4-FFF2-40B4-BE49-F238E27FC236}">
                    <a16:creationId xmlns:a16="http://schemas.microsoft.com/office/drawing/2014/main" id="{54AFBBA7-23FF-4A52-BBC4-92D9AD0A3B30}"/>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9" name="Freeform: Shape 1878">
                <a:extLst>
                  <a:ext uri="{FF2B5EF4-FFF2-40B4-BE49-F238E27FC236}">
                    <a16:creationId xmlns:a16="http://schemas.microsoft.com/office/drawing/2014/main" id="{44AE8184-F885-43EB-8E75-4DA44FFBFF1D}"/>
                  </a:ext>
                </a:extLst>
              </p:cNvPr>
              <p:cNvSpPr/>
              <p:nvPr/>
            </p:nvSpPr>
            <p:spPr>
              <a:xfrm>
                <a:off x="766144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80" name="Freeform: Shape 1879">
                <a:extLst>
                  <a:ext uri="{FF2B5EF4-FFF2-40B4-BE49-F238E27FC236}">
                    <a16:creationId xmlns:a16="http://schemas.microsoft.com/office/drawing/2014/main" id="{1711A629-3F57-44B9-988D-0D3D52F82F00}"/>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81" name="Freeform: Shape 1880">
                <a:extLst>
                  <a:ext uri="{FF2B5EF4-FFF2-40B4-BE49-F238E27FC236}">
                    <a16:creationId xmlns:a16="http://schemas.microsoft.com/office/drawing/2014/main" id="{A9CDBC57-0544-4913-95F2-060118DFDF80}"/>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82" name="Freeform: Shape 1881">
                <a:extLst>
                  <a:ext uri="{FF2B5EF4-FFF2-40B4-BE49-F238E27FC236}">
                    <a16:creationId xmlns:a16="http://schemas.microsoft.com/office/drawing/2014/main" id="{C356A403-E965-4B79-932E-9284BBBB1328}"/>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83" name="Freeform: Shape 1882">
                <a:extLst>
                  <a:ext uri="{FF2B5EF4-FFF2-40B4-BE49-F238E27FC236}">
                    <a16:creationId xmlns:a16="http://schemas.microsoft.com/office/drawing/2014/main" id="{1B9113DD-5A49-40A8-9F5C-63CB02C859DE}"/>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84" name="Freeform: Shape 1883">
                <a:extLst>
                  <a:ext uri="{FF2B5EF4-FFF2-40B4-BE49-F238E27FC236}">
                    <a16:creationId xmlns:a16="http://schemas.microsoft.com/office/drawing/2014/main" id="{831E84CF-B135-414A-B4A5-04E698AF3B77}"/>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85" name="Freeform: Shape 1884">
                <a:extLst>
                  <a:ext uri="{FF2B5EF4-FFF2-40B4-BE49-F238E27FC236}">
                    <a16:creationId xmlns:a16="http://schemas.microsoft.com/office/drawing/2014/main" id="{73D5C994-B476-4336-801B-5C2BC54AE9E8}"/>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886" name="Freeform: Shape 1885">
                <a:extLst>
                  <a:ext uri="{FF2B5EF4-FFF2-40B4-BE49-F238E27FC236}">
                    <a16:creationId xmlns:a16="http://schemas.microsoft.com/office/drawing/2014/main" id="{1F6720ED-0ADC-4CD1-9735-C1E93C7119AC}"/>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87" name="Freeform: Shape 1886">
                <a:extLst>
                  <a:ext uri="{FF2B5EF4-FFF2-40B4-BE49-F238E27FC236}">
                    <a16:creationId xmlns:a16="http://schemas.microsoft.com/office/drawing/2014/main" id="{80D0C094-E4E6-4FE1-9161-6F2478376BC0}"/>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888" name="Freeform: Shape 1887">
                <a:extLst>
                  <a:ext uri="{FF2B5EF4-FFF2-40B4-BE49-F238E27FC236}">
                    <a16:creationId xmlns:a16="http://schemas.microsoft.com/office/drawing/2014/main" id="{A1CF41FB-2852-4859-B034-B255482B807C}"/>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89" name="Freeform: Shape 1888">
                <a:extLst>
                  <a:ext uri="{FF2B5EF4-FFF2-40B4-BE49-F238E27FC236}">
                    <a16:creationId xmlns:a16="http://schemas.microsoft.com/office/drawing/2014/main" id="{1C0B94DE-5986-466D-A2B5-3A5D1B023910}"/>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0" name="Freeform: Shape 1889">
                <a:extLst>
                  <a:ext uri="{FF2B5EF4-FFF2-40B4-BE49-F238E27FC236}">
                    <a16:creationId xmlns:a16="http://schemas.microsoft.com/office/drawing/2014/main" id="{44ED3685-2562-4EA4-A157-2B74DD68403C}"/>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91" name="Freeform: Shape 1890">
                <a:extLst>
                  <a:ext uri="{FF2B5EF4-FFF2-40B4-BE49-F238E27FC236}">
                    <a16:creationId xmlns:a16="http://schemas.microsoft.com/office/drawing/2014/main" id="{9070DE7D-2A6D-4603-AC09-4E301C4CD05B}"/>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92" name="Freeform: Shape 1891">
                <a:extLst>
                  <a:ext uri="{FF2B5EF4-FFF2-40B4-BE49-F238E27FC236}">
                    <a16:creationId xmlns:a16="http://schemas.microsoft.com/office/drawing/2014/main" id="{2AA93C87-7FC7-47DF-9FFA-20695703E4F4}"/>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93" name="Freeform: Shape 1892">
                <a:extLst>
                  <a:ext uri="{FF2B5EF4-FFF2-40B4-BE49-F238E27FC236}">
                    <a16:creationId xmlns:a16="http://schemas.microsoft.com/office/drawing/2014/main" id="{C05D46D4-0AAC-4705-A415-366BDE46E3BD}"/>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94" name="Freeform: Shape 1893">
                <a:extLst>
                  <a:ext uri="{FF2B5EF4-FFF2-40B4-BE49-F238E27FC236}">
                    <a16:creationId xmlns:a16="http://schemas.microsoft.com/office/drawing/2014/main" id="{1AA7A777-E8E0-4AE4-AA8A-4BF10DAEB889}"/>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5" name="Freeform: Shape 1894">
                <a:extLst>
                  <a:ext uri="{FF2B5EF4-FFF2-40B4-BE49-F238E27FC236}">
                    <a16:creationId xmlns:a16="http://schemas.microsoft.com/office/drawing/2014/main" id="{06FF197B-E5B1-4135-823D-7319C4109738}"/>
                  </a:ext>
                </a:extLst>
              </p:cNvPr>
              <p:cNvSpPr/>
              <p:nvPr/>
            </p:nvSpPr>
            <p:spPr>
              <a:xfrm>
                <a:off x="755156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6" name="Freeform: Shape 1895">
                <a:extLst>
                  <a:ext uri="{FF2B5EF4-FFF2-40B4-BE49-F238E27FC236}">
                    <a16:creationId xmlns:a16="http://schemas.microsoft.com/office/drawing/2014/main" id="{D114CE15-51B0-40E9-89ED-D513D1E80A01}"/>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7" name="Freeform: Shape 1896">
                <a:extLst>
                  <a:ext uri="{FF2B5EF4-FFF2-40B4-BE49-F238E27FC236}">
                    <a16:creationId xmlns:a16="http://schemas.microsoft.com/office/drawing/2014/main" id="{89CD9B27-28B7-47D6-AFEC-40DE01963265}"/>
                  </a:ext>
                </a:extLst>
              </p:cNvPr>
              <p:cNvSpPr/>
              <p:nvPr/>
            </p:nvSpPr>
            <p:spPr>
              <a:xfrm>
                <a:off x="755156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8" name="Freeform: Shape 1897">
                <a:extLst>
                  <a:ext uri="{FF2B5EF4-FFF2-40B4-BE49-F238E27FC236}">
                    <a16:creationId xmlns:a16="http://schemas.microsoft.com/office/drawing/2014/main" id="{7402E696-C19B-411B-80D6-4FB5251C3DC5}"/>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9" name="Freeform: Shape 1898">
                <a:extLst>
                  <a:ext uri="{FF2B5EF4-FFF2-40B4-BE49-F238E27FC236}">
                    <a16:creationId xmlns:a16="http://schemas.microsoft.com/office/drawing/2014/main" id="{BBE86E33-CED7-45E3-A4FF-AA47C61B0A7C}"/>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0" name="Freeform: Shape 1899">
                <a:extLst>
                  <a:ext uri="{FF2B5EF4-FFF2-40B4-BE49-F238E27FC236}">
                    <a16:creationId xmlns:a16="http://schemas.microsoft.com/office/drawing/2014/main" id="{F9F233CE-51E1-4D13-AB88-8C72DE7E2343}"/>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1" name="Freeform: Shape 1900">
                <a:extLst>
                  <a:ext uri="{FF2B5EF4-FFF2-40B4-BE49-F238E27FC236}">
                    <a16:creationId xmlns:a16="http://schemas.microsoft.com/office/drawing/2014/main" id="{25446934-BCD2-409A-B198-BE050D66E7BF}"/>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2" name="Freeform: Shape 1901">
                <a:extLst>
                  <a:ext uri="{FF2B5EF4-FFF2-40B4-BE49-F238E27FC236}">
                    <a16:creationId xmlns:a16="http://schemas.microsoft.com/office/drawing/2014/main" id="{9F04BEF0-988E-40BE-8C6E-28A1A4CD2285}"/>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3" name="Freeform: Shape 1902">
                <a:extLst>
                  <a:ext uri="{FF2B5EF4-FFF2-40B4-BE49-F238E27FC236}">
                    <a16:creationId xmlns:a16="http://schemas.microsoft.com/office/drawing/2014/main" id="{717CD123-EAE9-47E0-A497-69D670718F2A}"/>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4" name="Freeform: Shape 1903">
                <a:extLst>
                  <a:ext uri="{FF2B5EF4-FFF2-40B4-BE49-F238E27FC236}">
                    <a16:creationId xmlns:a16="http://schemas.microsoft.com/office/drawing/2014/main" id="{A41BC20B-5048-42A3-B1B0-29049313720A}"/>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05" name="Freeform: Shape 1904">
                <a:extLst>
                  <a:ext uri="{FF2B5EF4-FFF2-40B4-BE49-F238E27FC236}">
                    <a16:creationId xmlns:a16="http://schemas.microsoft.com/office/drawing/2014/main" id="{771FE1B9-994E-45FF-A641-9EF3AF51FE8E}"/>
                  </a:ext>
                </a:extLst>
              </p:cNvPr>
              <p:cNvSpPr/>
              <p:nvPr/>
            </p:nvSpPr>
            <p:spPr>
              <a:xfrm>
                <a:off x="744157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06" name="Freeform: Shape 1905">
                <a:extLst>
                  <a:ext uri="{FF2B5EF4-FFF2-40B4-BE49-F238E27FC236}">
                    <a16:creationId xmlns:a16="http://schemas.microsoft.com/office/drawing/2014/main" id="{78CFC8A1-4D71-423F-ACF3-DB3D306C2115}"/>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07" name="Freeform: Shape 1906">
                <a:extLst>
                  <a:ext uri="{FF2B5EF4-FFF2-40B4-BE49-F238E27FC236}">
                    <a16:creationId xmlns:a16="http://schemas.microsoft.com/office/drawing/2014/main" id="{50A97E9F-C358-41CB-8032-4120EA5F6FB3}"/>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908" name="Freeform: Shape 1907">
                <a:extLst>
                  <a:ext uri="{FF2B5EF4-FFF2-40B4-BE49-F238E27FC236}">
                    <a16:creationId xmlns:a16="http://schemas.microsoft.com/office/drawing/2014/main" id="{54F17566-F7AF-407B-BC2E-0520267AE170}"/>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09" name="Freeform: Shape 1908">
                <a:extLst>
                  <a:ext uri="{FF2B5EF4-FFF2-40B4-BE49-F238E27FC236}">
                    <a16:creationId xmlns:a16="http://schemas.microsoft.com/office/drawing/2014/main" id="{582EBB56-DB32-4F0A-8EF5-B8EFCF2D575B}"/>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910" name="Freeform: Shape 1909">
                <a:extLst>
                  <a:ext uri="{FF2B5EF4-FFF2-40B4-BE49-F238E27FC236}">
                    <a16:creationId xmlns:a16="http://schemas.microsoft.com/office/drawing/2014/main" id="{6F4C6DE5-730B-4145-BE75-41D962145396}"/>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11" name="Freeform: Shape 1910">
                <a:extLst>
                  <a:ext uri="{FF2B5EF4-FFF2-40B4-BE49-F238E27FC236}">
                    <a16:creationId xmlns:a16="http://schemas.microsoft.com/office/drawing/2014/main" id="{6EC14FB5-7E7E-44E3-834C-0012133A13C5}"/>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2" name="Freeform: Shape 1911">
                <a:extLst>
                  <a:ext uri="{FF2B5EF4-FFF2-40B4-BE49-F238E27FC236}">
                    <a16:creationId xmlns:a16="http://schemas.microsoft.com/office/drawing/2014/main" id="{3A87B021-4CF6-4656-A41D-DF963CC3A6EF}"/>
                  </a:ext>
                </a:extLst>
              </p:cNvPr>
              <p:cNvSpPr/>
              <p:nvPr/>
            </p:nvSpPr>
            <p:spPr>
              <a:xfrm>
                <a:off x="744157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3" name="Freeform: Shape 1912">
                <a:extLst>
                  <a:ext uri="{FF2B5EF4-FFF2-40B4-BE49-F238E27FC236}">
                    <a16:creationId xmlns:a16="http://schemas.microsoft.com/office/drawing/2014/main" id="{6749719F-273B-4453-8E5D-D1C58DD879E4}"/>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4" name="Freeform: Shape 1913">
                <a:extLst>
                  <a:ext uri="{FF2B5EF4-FFF2-40B4-BE49-F238E27FC236}">
                    <a16:creationId xmlns:a16="http://schemas.microsoft.com/office/drawing/2014/main" id="{72F53E80-3828-482E-A3CB-C9939C138042}"/>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15" name="Freeform: Shape 1914">
                <a:extLst>
                  <a:ext uri="{FF2B5EF4-FFF2-40B4-BE49-F238E27FC236}">
                    <a16:creationId xmlns:a16="http://schemas.microsoft.com/office/drawing/2014/main" id="{CA0CA1FB-4A93-408D-9E02-03DD82678CB2}"/>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16" name="Freeform: Shape 1915">
                <a:extLst>
                  <a:ext uri="{FF2B5EF4-FFF2-40B4-BE49-F238E27FC236}">
                    <a16:creationId xmlns:a16="http://schemas.microsoft.com/office/drawing/2014/main" id="{346ED2B0-491C-4707-ADA0-FA6DCE0926AE}"/>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7" name="Freeform: Shape 1916">
                <a:extLst>
                  <a:ext uri="{FF2B5EF4-FFF2-40B4-BE49-F238E27FC236}">
                    <a16:creationId xmlns:a16="http://schemas.microsoft.com/office/drawing/2014/main" id="{A9C82247-001D-4CC7-BF8D-CBD4B6D19627}"/>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8" name="Freeform: Shape 1917">
                <a:extLst>
                  <a:ext uri="{FF2B5EF4-FFF2-40B4-BE49-F238E27FC236}">
                    <a16:creationId xmlns:a16="http://schemas.microsoft.com/office/drawing/2014/main" id="{8D87B5C3-1F56-4E93-A22F-14D947D003D9}"/>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19" name="Freeform: Shape 1918">
                <a:extLst>
                  <a:ext uri="{FF2B5EF4-FFF2-40B4-BE49-F238E27FC236}">
                    <a16:creationId xmlns:a16="http://schemas.microsoft.com/office/drawing/2014/main" id="{F677D8B2-D5F6-4EE2-AF21-29CB979CBAB7}"/>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20" name="Freeform: Shape 1919">
                <a:extLst>
                  <a:ext uri="{FF2B5EF4-FFF2-40B4-BE49-F238E27FC236}">
                    <a16:creationId xmlns:a16="http://schemas.microsoft.com/office/drawing/2014/main" id="{E5AEA1CF-AFED-41AD-9768-11AC2C4FA927}"/>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21" name="Freeform: Shape 1920">
                <a:extLst>
                  <a:ext uri="{FF2B5EF4-FFF2-40B4-BE49-F238E27FC236}">
                    <a16:creationId xmlns:a16="http://schemas.microsoft.com/office/drawing/2014/main" id="{0768A778-6A71-4815-A3C0-A19391CDBBC6}"/>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1845" name="Freeform: Shape 1844">
              <a:extLst>
                <a:ext uri="{FF2B5EF4-FFF2-40B4-BE49-F238E27FC236}">
                  <a16:creationId xmlns:a16="http://schemas.microsoft.com/office/drawing/2014/main" id="{0510DD84-4469-4E07-BEAF-10E3EA8F01DE}"/>
                </a:ext>
              </a:extLst>
            </p:cNvPr>
            <p:cNvSpPr/>
            <p:nvPr/>
          </p:nvSpPr>
          <p:spPr>
            <a:xfrm>
              <a:off x="7246934" y="3268015"/>
              <a:ext cx="900650" cy="500621"/>
            </a:xfrm>
            <a:custGeom>
              <a:avLst/>
              <a:gdLst>
                <a:gd fmla="*/ 355722 w 900650" name="connsiteX0"/>
                <a:gd fmla="*/ 500571 h 500621" name="connsiteY0"/>
                <a:gd fmla="*/ 351973 w 900650" name="connsiteX1"/>
                <a:gd fmla="*/ 499662 h 500621" name="connsiteY1"/>
                <a:gd fmla="*/ 4732 w 900650" name="connsiteX2"/>
                <a:gd fmla="*/ 326155 h 500621" name="connsiteY2"/>
                <a:gd fmla="*/ -40 w 900650" name="connsiteX3"/>
                <a:gd fmla="*/ 318542 h 500621" name="connsiteY3"/>
                <a:gd fmla="*/ 4732 w 900650" name="connsiteX4"/>
                <a:gd fmla="*/ 310929 h 500621" name="connsiteY4"/>
                <a:gd fmla="*/ 614335 w 900650" name="connsiteX5"/>
                <a:gd fmla="*/ 844 h 500621" name="connsiteY5"/>
                <a:gd fmla="*/ 621948 w 900650" name="connsiteX6"/>
                <a:gd fmla="*/ 844 h 500621" name="connsiteY6"/>
                <a:gd fmla="*/ 802727 w 900650" name="connsiteX7"/>
                <a:gd fmla="*/ 86745 h 500621" name="connsiteY7"/>
                <a:gd fmla="*/ 891810 w 900650" name="connsiteX8"/>
                <a:gd fmla="*/ 86745 h 500621" name="connsiteY8"/>
                <a:gd fmla="*/ 900605 w 900650" name="connsiteX9"/>
                <a:gd fmla="*/ 94983 h 500621" name="connsiteY9"/>
                <a:gd fmla="*/ 895673 w 900650" name="connsiteX10"/>
                <a:gd fmla="*/ 102993 h 500621" name="connsiteY10"/>
                <a:gd fmla="*/ 658195 w 900650" name="connsiteX11"/>
                <a:gd fmla="*/ 221733 h 500621" name="connsiteY11"/>
                <a:gd fmla="*/ 650468 w 900650" name="connsiteX12"/>
                <a:gd fmla="*/ 221733 h 500621" name="connsiteY12"/>
                <a:gd fmla="*/ 532979 w 900650" name="connsiteX13"/>
                <a:gd fmla="*/ 162874 h 500621" name="connsiteY13"/>
                <a:gd fmla="*/ 248914 w 900650" name="connsiteX14"/>
                <a:gd fmla="*/ 305248 h 500621" name="connsiteY14"/>
                <a:gd fmla="*/ 303341 w 900650" name="connsiteX15"/>
                <a:gd fmla="*/ 332518 h 500621" name="connsiteY15"/>
                <a:gd fmla="*/ 353223 w 900650" name="connsiteX16"/>
                <a:gd fmla="*/ 307747 h 500621" name="connsiteY16"/>
                <a:gd fmla="*/ 360836 w 900650" name="connsiteX17"/>
                <a:gd fmla="*/ 307747 h 500621" name="connsiteY17"/>
                <a:gd fmla="*/ 378107 w 900650" name="connsiteX18"/>
                <a:gd fmla="*/ 316269 h 500621" name="connsiteY18"/>
                <a:gd fmla="*/ 382879 w 900650" name="connsiteX19"/>
                <a:gd fmla="*/ 324337 h 500621" name="connsiteY19"/>
                <a:gd fmla="*/ 381402 w 900650" name="connsiteX20"/>
                <a:gd fmla="*/ 356266 h 500621" name="connsiteY20"/>
                <a:gd fmla="*/ 493665 w 900650" name="connsiteX21"/>
                <a:gd fmla="*/ 412283 h 500621" name="connsiteY21"/>
                <a:gd fmla="*/ 497448 w 900650" name="connsiteX22"/>
                <a:gd fmla="*/ 423726 h 500621" name="connsiteY22"/>
                <a:gd fmla="*/ 493665 w 900650" name="connsiteX23"/>
                <a:gd fmla="*/ 427509 h 500621" name="connsiteY23"/>
                <a:gd fmla="*/ 359813 w 900650" name="connsiteX24"/>
                <a:gd fmla="*/ 499434 h 500621" name="connsiteY24"/>
                <a:gd fmla="*/ 355722 w 900650" name="connsiteX25"/>
                <a:gd fmla="*/ 500571 h 500621" name="connsiteY25"/>
                <a:gd fmla="*/ 27571 w 900650" name="connsiteX26"/>
                <a:gd fmla="*/ 318769 h 500621" name="connsiteY26"/>
                <a:gd fmla="*/ 355609 w 900650" name="connsiteX27"/>
                <a:gd fmla="*/ 482731 h 500621" name="connsiteY27"/>
                <a:gd fmla="*/ 470939 w 900650" name="connsiteX28"/>
                <a:gd fmla="*/ 419896 h 500621" name="connsiteY28"/>
                <a:gd fmla="*/ 368676 w 900650" name="connsiteX29"/>
                <a:gd fmla="*/ 368765 h 500621" name="connsiteY29"/>
                <a:gd fmla="*/ 363904 w 900650" name="connsiteX30"/>
                <a:gd fmla="*/ 360924 h 500621" name="connsiteY30"/>
                <a:gd fmla="*/ 365154 w 900650" name="connsiteX31"/>
                <a:gd fmla="*/ 328655 h 500621" name="connsiteY31"/>
                <a:gd fmla="*/ 356745 w 900650" name="connsiteX32"/>
                <a:gd fmla="*/ 324451 h 500621" name="connsiteY32"/>
                <a:gd fmla="*/ 306750 w 900650" name="connsiteX33"/>
                <a:gd fmla="*/ 349335 h 500621" name="connsiteY33"/>
                <a:gd fmla="*/ 299137 w 900650" name="connsiteX34"/>
                <a:gd fmla="*/ 349335 h 500621" name="connsiteY34"/>
                <a:gd fmla="*/ 225621 w 900650" name="connsiteX35"/>
                <a:gd fmla="*/ 312633 h 500621" name="connsiteY35"/>
                <a:gd fmla="*/ 221666 w 900650" name="connsiteX36"/>
                <a:gd fmla="*/ 301248 h 500621" name="connsiteY36"/>
                <a:gd fmla="*/ 225621 w 900650" name="connsiteX37"/>
                <a:gd fmla="*/ 297294 h 500621" name="connsiteY37"/>
                <a:gd fmla="*/ 529116 w 900650" name="connsiteX38"/>
                <a:gd fmla="*/ 145603 h 500621" name="connsiteY38"/>
                <a:gd fmla="*/ 536729 w 900650" name="connsiteX39"/>
                <a:gd fmla="*/ 145603 h 500621" name="connsiteY39"/>
                <a:gd fmla="*/ 654104 w 900650" name="connsiteX40"/>
                <a:gd fmla="*/ 204007 h 500621" name="connsiteY40"/>
                <a:gd fmla="*/ 855336 w 900650" name="connsiteX41"/>
                <a:gd fmla="*/ 103448 h 500621" name="connsiteY41"/>
                <a:gd fmla="*/ 800568 w 900650" name="connsiteX42"/>
                <a:gd fmla="*/ 103448 h 500621" name="connsiteY42"/>
                <a:gd fmla="*/ 796932 w 900650" name="connsiteX43"/>
                <a:gd fmla="*/ 102539 h 500621" name="connsiteY43"/>
                <a:gd fmla="*/ 618085 w 900650" name="connsiteX44"/>
                <a:gd fmla="*/ 17660 h 500621"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500621" w="900650">
                  <a:moveTo>
                    <a:pt x="355722" y="500571"/>
                  </a:moveTo>
                  <a:cubicBezTo>
                    <a:pt x="354416" y="500559"/>
                    <a:pt x="353143" y="500241"/>
                    <a:pt x="351973" y="499662"/>
                  </a:cubicBezTo>
                  <a:lnTo>
                    <a:pt x="4732" y="326155"/>
                  </a:lnTo>
                  <a:cubicBezTo>
                    <a:pt x="1857" y="324689"/>
                    <a:pt x="28" y="321769"/>
                    <a:pt x="-40" y="318542"/>
                  </a:cubicBezTo>
                  <a:cubicBezTo>
                    <a:pt x="-86" y="315292"/>
                    <a:pt x="1789" y="312315"/>
                    <a:pt x="4732" y="310929"/>
                  </a:cubicBezTo>
                  <a:lnTo>
                    <a:pt x="614335" y="844"/>
                  </a:lnTo>
                  <a:cubicBezTo>
                    <a:pt x="616733" y="-349"/>
                    <a:pt x="619551" y="-349"/>
                    <a:pt x="621948" y="844"/>
                  </a:cubicBezTo>
                  <a:lnTo>
                    <a:pt x="802727" y="86745"/>
                  </a:lnTo>
                  <a:lnTo>
                    <a:pt x="891810" y="86745"/>
                  </a:lnTo>
                  <a:cubicBezTo>
                    <a:pt x="896514" y="86586"/>
                    <a:pt x="900457" y="90279"/>
                    <a:pt x="900605" y="94983"/>
                  </a:cubicBezTo>
                  <a:cubicBezTo>
                    <a:pt x="900718" y="98403"/>
                    <a:pt x="898775" y="101550"/>
                    <a:pt x="895673" y="102993"/>
                  </a:cubicBezTo>
                  <a:lnTo>
                    <a:pt x="658195" y="221733"/>
                  </a:lnTo>
                  <a:cubicBezTo>
                    <a:pt x="655741" y="222869"/>
                    <a:pt x="652923" y="222869"/>
                    <a:pt x="650468" y="221733"/>
                  </a:cubicBezTo>
                  <a:lnTo>
                    <a:pt x="532979" y="162874"/>
                  </a:lnTo>
                  <a:lnTo>
                    <a:pt x="248914" y="305248"/>
                  </a:lnTo>
                  <a:lnTo>
                    <a:pt x="303341" y="332518"/>
                  </a:lnTo>
                  <a:lnTo>
                    <a:pt x="353223" y="307747"/>
                  </a:lnTo>
                  <a:cubicBezTo>
                    <a:pt x="355609" y="306497"/>
                    <a:pt x="358450" y="306497"/>
                    <a:pt x="360836" y="307747"/>
                  </a:cubicBezTo>
                  <a:lnTo>
                    <a:pt x="378107" y="316269"/>
                  </a:lnTo>
                  <a:cubicBezTo>
                    <a:pt x="381163" y="317769"/>
                    <a:pt x="383038" y="320939"/>
                    <a:pt x="382879" y="324337"/>
                  </a:cubicBezTo>
                  <a:lnTo>
                    <a:pt x="381402" y="356266"/>
                  </a:lnTo>
                  <a:lnTo>
                    <a:pt x="493665" y="412283"/>
                  </a:lnTo>
                  <a:cubicBezTo>
                    <a:pt x="497869" y="414397"/>
                    <a:pt x="499562" y="419521"/>
                    <a:pt x="497448" y="423726"/>
                  </a:cubicBezTo>
                  <a:cubicBezTo>
                    <a:pt x="496630" y="425362"/>
                    <a:pt x="495301" y="426691"/>
                    <a:pt x="493665" y="427509"/>
                  </a:cubicBezTo>
                  <a:lnTo>
                    <a:pt x="359813" y="499434"/>
                  </a:lnTo>
                  <a:cubicBezTo>
                    <a:pt x="358563" y="500139"/>
                    <a:pt x="357154" y="500536"/>
                    <a:pt x="355722" y="500571"/>
                  </a:cubicBezTo>
                  <a:close/>
                  <a:moveTo>
                    <a:pt x="27571" y="318769"/>
                  </a:moveTo>
                  <a:lnTo>
                    <a:pt x="355609" y="482731"/>
                  </a:lnTo>
                  <a:lnTo>
                    <a:pt x="470939" y="419896"/>
                  </a:lnTo>
                  <a:lnTo>
                    <a:pt x="368676" y="368765"/>
                  </a:lnTo>
                  <a:cubicBezTo>
                    <a:pt x="365676" y="367321"/>
                    <a:pt x="363801" y="364254"/>
                    <a:pt x="363904" y="360924"/>
                  </a:cubicBezTo>
                  <a:lnTo>
                    <a:pt x="365154" y="328655"/>
                  </a:lnTo>
                  <a:lnTo>
                    <a:pt x="356745" y="324451"/>
                  </a:lnTo>
                  <a:lnTo>
                    <a:pt x="306750" y="349335"/>
                  </a:lnTo>
                  <a:cubicBezTo>
                    <a:pt x="304352" y="350527"/>
                    <a:pt x="301534" y="350527"/>
                    <a:pt x="299137" y="349335"/>
                  </a:cubicBezTo>
                  <a:lnTo>
                    <a:pt x="225621" y="312633"/>
                  </a:lnTo>
                  <a:cubicBezTo>
                    <a:pt x="221382" y="310577"/>
                    <a:pt x="219610" y="305486"/>
                    <a:pt x="221666" y="301248"/>
                  </a:cubicBezTo>
                  <a:cubicBezTo>
                    <a:pt x="222496" y="299521"/>
                    <a:pt x="223894" y="298135"/>
                    <a:pt x="225621" y="297294"/>
                  </a:cubicBezTo>
                  <a:lnTo>
                    <a:pt x="529116" y="145603"/>
                  </a:lnTo>
                  <a:cubicBezTo>
                    <a:pt x="531502" y="144353"/>
                    <a:pt x="534342" y="144353"/>
                    <a:pt x="536729" y="145603"/>
                  </a:cubicBezTo>
                  <a:lnTo>
                    <a:pt x="654104" y="204007"/>
                  </a:lnTo>
                  <a:lnTo>
                    <a:pt x="855336" y="103448"/>
                  </a:lnTo>
                  <a:lnTo>
                    <a:pt x="800568" y="103448"/>
                  </a:lnTo>
                  <a:cubicBezTo>
                    <a:pt x="799307" y="103425"/>
                    <a:pt x="798057" y="103118"/>
                    <a:pt x="796932" y="102539"/>
                  </a:cubicBezTo>
                  <a:lnTo>
                    <a:pt x="618085" y="17660"/>
                  </a:lnTo>
                  <a:close/>
                </a:path>
              </a:pathLst>
            </a:custGeom>
            <a:solidFill>
              <a:srgbClr val="271C57"/>
            </a:solidFill>
            <a:ln cap="flat" w="11362">
              <a:noFill/>
              <a:prstDash val="solid"/>
              <a:miter/>
            </a:ln>
          </p:spPr>
          <p:txBody>
            <a:bodyPr anchor="ctr" rtlCol="0"/>
            <a:lstStyle/>
            <a:p>
              <a:endParaRPr dirty="0" lang="en-US"/>
            </a:p>
          </p:txBody>
        </p:sp>
        <p:sp>
          <p:nvSpPr>
            <p:cNvPr id="1846" name="Freeform: Shape 1845">
              <a:extLst>
                <a:ext uri="{FF2B5EF4-FFF2-40B4-BE49-F238E27FC236}">
                  <a16:creationId xmlns:a16="http://schemas.microsoft.com/office/drawing/2014/main" id="{5D45A96E-35BA-4E1A-8348-BC941A6E763A}"/>
                </a:ext>
              </a:extLst>
            </p:cNvPr>
            <p:cNvSpPr/>
            <p:nvPr/>
          </p:nvSpPr>
          <p:spPr>
            <a:xfrm>
              <a:off x="8657343" y="3204950"/>
              <a:ext cx="93698" cy="60096"/>
            </a:xfrm>
            <a:custGeom>
              <a:avLst/>
              <a:gdLst>
                <a:gd fmla="*/ 8397 w 93698" name="connsiteX0"/>
                <a:gd fmla="*/ 60045 h 60096" name="connsiteY0"/>
                <a:gd fmla="*/ 1012 w 93698" name="connsiteX1"/>
                <a:gd fmla="*/ 55614 h 60096" name="connsiteY1"/>
                <a:gd fmla="*/ 4193 w 93698" name="connsiteX2"/>
                <a:gd fmla="*/ 44251 h 60096" name="connsiteY2"/>
                <a:gd fmla="*/ 81345 w 93698" name="connsiteX3"/>
                <a:gd fmla="*/ 960 h 60096" name="connsiteY3"/>
                <a:gd fmla="*/ 92708 w 93698" name="connsiteX4"/>
                <a:gd fmla="*/ 4141 h 60096" name="connsiteY4"/>
                <a:gd fmla="*/ 89413 w 93698" name="connsiteX5"/>
                <a:gd fmla="*/ 15504 h 60096" name="connsiteY5"/>
                <a:gd fmla="*/ 12261 w 93698" name="connsiteX6"/>
                <a:gd fmla="*/ 58796 h 60096" name="connsiteY6"/>
                <a:gd fmla="*/ 8397 w 93698" name="connsiteX7"/>
                <a:gd fmla="*/ 60045 h 6009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096" w="93698">
                  <a:moveTo>
                    <a:pt x="8397" y="60045"/>
                  </a:moveTo>
                  <a:cubicBezTo>
                    <a:pt x="5307" y="60057"/>
                    <a:pt x="2454" y="58352"/>
                    <a:pt x="1012" y="55614"/>
                  </a:cubicBezTo>
                  <a:cubicBezTo>
                    <a:pt x="-1216" y="51592"/>
                    <a:pt x="205" y="46535"/>
                    <a:pt x="4193" y="44251"/>
                  </a:cubicBezTo>
                  <a:lnTo>
                    <a:pt x="81345" y="960"/>
                  </a:lnTo>
                  <a:cubicBezTo>
                    <a:pt x="85367" y="-1199"/>
                    <a:pt x="90390" y="210"/>
                    <a:pt x="92708" y="4141"/>
                  </a:cubicBezTo>
                  <a:cubicBezTo>
                    <a:pt x="94787" y="8209"/>
                    <a:pt x="93344" y="13186"/>
                    <a:pt x="89413" y="15504"/>
                  </a:cubicBezTo>
                  <a:lnTo>
                    <a:pt x="12261" y="58796"/>
                  </a:lnTo>
                  <a:cubicBezTo>
                    <a:pt x="11102" y="59534"/>
                    <a:pt x="9772" y="59966"/>
                    <a:pt x="8397" y="60045"/>
                  </a:cubicBezTo>
                  <a:close/>
                </a:path>
              </a:pathLst>
            </a:custGeom>
            <a:solidFill>
              <a:srgbClr val="271C57"/>
            </a:solidFill>
            <a:ln cap="flat" w="11362">
              <a:noFill/>
              <a:prstDash val="solid"/>
              <a:miter/>
            </a:ln>
          </p:spPr>
          <p:txBody>
            <a:bodyPr anchor="ctr" rtlCol="0"/>
            <a:lstStyle/>
            <a:p>
              <a:endParaRPr dirty="0" lang="en-US"/>
            </a:p>
          </p:txBody>
        </p:sp>
        <p:sp>
          <p:nvSpPr>
            <p:cNvPr id="1847" name="Freeform: Shape 1846">
              <a:extLst>
                <a:ext uri="{FF2B5EF4-FFF2-40B4-BE49-F238E27FC236}">
                  <a16:creationId xmlns:a16="http://schemas.microsoft.com/office/drawing/2014/main" id="{D8BF3EB1-A554-4521-A197-3C5FC892E3E4}"/>
                </a:ext>
              </a:extLst>
            </p:cNvPr>
            <p:cNvSpPr/>
            <p:nvPr/>
          </p:nvSpPr>
          <p:spPr>
            <a:xfrm>
              <a:off x="7894454" y="3298631"/>
              <a:ext cx="439124" cy="267075"/>
            </a:xfrm>
            <a:custGeom>
              <a:avLst/>
              <a:gdLst>
                <a:gd fmla="*/ 160434 w 439124" name="connsiteX0"/>
                <a:gd fmla="*/ 267018 h 267075" name="connsiteY0"/>
                <a:gd fmla="*/ 156684 w 439124" name="connsiteX1"/>
                <a:gd fmla="*/ 266109 h 267075" name="connsiteY1"/>
                <a:gd fmla="*/ 4652 w 439124" name="connsiteX2"/>
                <a:gd fmla="*/ 190094 h 267075" name="connsiteY2"/>
                <a:gd fmla="*/ 869 w 439124" name="connsiteX3"/>
                <a:gd fmla="*/ 178652 h 267075" name="connsiteY3"/>
                <a:gd fmla="*/ 4652 w 439124" name="connsiteX4"/>
                <a:gd fmla="*/ 174868 h 267075" name="connsiteY4"/>
                <a:gd fmla="*/ 352916 w 439124" name="connsiteX5"/>
                <a:gd fmla="*/ 793 h 267075" name="connsiteY5"/>
                <a:gd fmla="*/ 360529 w 439124" name="connsiteX6"/>
                <a:gd fmla="*/ 793 h 267075" name="connsiteY6"/>
                <a:gd fmla="*/ 434272 w 439124" name="connsiteX7"/>
                <a:gd fmla="*/ 37607 h 267075" name="connsiteY7"/>
                <a:gd fmla="*/ 438226 w 439124" name="connsiteX8"/>
                <a:gd fmla="*/ 48993 h 267075" name="connsiteY8"/>
                <a:gd fmla="*/ 434272 w 439124" name="connsiteX9"/>
                <a:gd fmla="*/ 52947 h 267075" name="connsiteY9"/>
                <a:gd fmla="*/ 358825 w 439124" name="connsiteX10"/>
                <a:gd fmla="*/ 90898 h 267075" name="connsiteY10"/>
                <a:gd fmla="*/ 421773 w 439124" name="connsiteX11"/>
                <a:gd fmla="*/ 122259 h 267075" name="connsiteY11"/>
                <a:gd fmla="*/ 426546 w 439124" name="connsiteX12"/>
                <a:gd fmla="*/ 129985 h 267075" name="connsiteY12"/>
                <a:gd fmla="*/ 421773 w 439124" name="connsiteX13"/>
                <a:gd fmla="*/ 137598 h 267075" name="connsiteY13"/>
                <a:gd fmla="*/ 164752 w 439124" name="connsiteX14"/>
                <a:gd fmla="*/ 266109 h 267075" name="connsiteY14"/>
                <a:gd fmla="*/ 160434 w 439124" name="connsiteX15"/>
                <a:gd fmla="*/ 267018 h 267075" name="connsiteY15"/>
                <a:gd fmla="*/ 27605 w 439124" name="connsiteX16"/>
                <a:gd fmla="*/ 182480 h 267075" name="connsiteY16"/>
                <a:gd fmla="*/ 160434 w 439124" name="connsiteX17"/>
                <a:gd fmla="*/ 248952 h 267075" name="connsiteY17"/>
                <a:gd fmla="*/ 398367 w 439124" name="connsiteX18"/>
                <a:gd fmla="*/ 129985 h 267075" name="connsiteY18"/>
                <a:gd fmla="*/ 335418 w 439124" name="connsiteX19"/>
                <a:gd fmla="*/ 98625 h 267075" name="connsiteY19"/>
                <a:gd fmla="*/ 331714 w 439124" name="connsiteX20"/>
                <a:gd fmla="*/ 86989 h 267075" name="connsiteY20"/>
                <a:gd fmla="*/ 335418 w 439124" name="connsiteX21"/>
                <a:gd fmla="*/ 83285 h 267075" name="connsiteY21"/>
                <a:gd fmla="*/ 411320 w 439124" name="connsiteX22"/>
                <a:gd fmla="*/ 45220 h 267075" name="connsiteY22"/>
                <a:gd fmla="*/ 356779 w 439124" name="connsiteX23"/>
                <a:gd fmla="*/ 18064 h 267075"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67075" w="439124">
                  <a:moveTo>
                    <a:pt x="160434" y="267018"/>
                  </a:moveTo>
                  <a:cubicBezTo>
                    <a:pt x="159127" y="267007"/>
                    <a:pt x="157854" y="266689"/>
                    <a:pt x="156684" y="266109"/>
                  </a:cubicBezTo>
                  <a:lnTo>
                    <a:pt x="4652" y="190094"/>
                  </a:lnTo>
                  <a:cubicBezTo>
                    <a:pt x="448" y="187980"/>
                    <a:pt x="-1245" y="182856"/>
                    <a:pt x="869" y="178652"/>
                  </a:cubicBezTo>
                  <a:cubicBezTo>
                    <a:pt x="1687" y="177015"/>
                    <a:pt x="3016" y="175686"/>
                    <a:pt x="4652" y="174868"/>
                  </a:cubicBezTo>
                  <a:lnTo>
                    <a:pt x="352916" y="793"/>
                  </a:lnTo>
                  <a:cubicBezTo>
                    <a:pt x="355325" y="-332"/>
                    <a:pt x="358120" y="-332"/>
                    <a:pt x="360529" y="793"/>
                  </a:cubicBezTo>
                  <a:lnTo>
                    <a:pt x="434272" y="37607"/>
                  </a:lnTo>
                  <a:cubicBezTo>
                    <a:pt x="438510" y="39664"/>
                    <a:pt x="440283" y="44754"/>
                    <a:pt x="438226" y="48993"/>
                  </a:cubicBezTo>
                  <a:cubicBezTo>
                    <a:pt x="437397" y="50720"/>
                    <a:pt x="435999" y="52106"/>
                    <a:pt x="434272" y="52947"/>
                  </a:cubicBezTo>
                  <a:lnTo>
                    <a:pt x="358825" y="90898"/>
                  </a:lnTo>
                  <a:lnTo>
                    <a:pt x="421773" y="122259"/>
                  </a:lnTo>
                  <a:cubicBezTo>
                    <a:pt x="424682" y="123747"/>
                    <a:pt x="426523" y="126724"/>
                    <a:pt x="426546" y="129985"/>
                  </a:cubicBezTo>
                  <a:cubicBezTo>
                    <a:pt x="426534" y="133224"/>
                    <a:pt x="424682" y="136178"/>
                    <a:pt x="421773" y="137598"/>
                  </a:cubicBezTo>
                  <a:lnTo>
                    <a:pt x="164752" y="266109"/>
                  </a:lnTo>
                  <a:cubicBezTo>
                    <a:pt x="163411" y="266757"/>
                    <a:pt x="161922" y="267075"/>
                    <a:pt x="160434" y="267018"/>
                  </a:cubicBezTo>
                  <a:close/>
                  <a:moveTo>
                    <a:pt x="27605" y="182480"/>
                  </a:moveTo>
                  <a:lnTo>
                    <a:pt x="160434" y="248952"/>
                  </a:lnTo>
                  <a:lnTo>
                    <a:pt x="398367" y="129985"/>
                  </a:lnTo>
                  <a:lnTo>
                    <a:pt x="335418" y="98625"/>
                  </a:lnTo>
                  <a:cubicBezTo>
                    <a:pt x="331179" y="96432"/>
                    <a:pt x="329520" y="91228"/>
                    <a:pt x="331714" y="86989"/>
                  </a:cubicBezTo>
                  <a:cubicBezTo>
                    <a:pt x="332543" y="85399"/>
                    <a:pt x="333827" y="84103"/>
                    <a:pt x="335418" y="83285"/>
                  </a:cubicBezTo>
                  <a:lnTo>
                    <a:pt x="411320" y="45220"/>
                  </a:lnTo>
                  <a:lnTo>
                    <a:pt x="356779" y="18064"/>
                  </a:lnTo>
                  <a:close/>
                </a:path>
              </a:pathLst>
            </a:custGeom>
            <a:solidFill>
              <a:srgbClr val="271C57"/>
            </a:solidFill>
            <a:ln cap="flat" w="11362">
              <a:noFill/>
              <a:prstDash val="solid"/>
              <a:miter/>
            </a:ln>
          </p:spPr>
          <p:txBody>
            <a:bodyPr anchor="ctr" rtlCol="0"/>
            <a:lstStyle/>
            <a:p>
              <a:endParaRPr dirty="0" lang="en-US"/>
            </a:p>
          </p:txBody>
        </p:sp>
        <p:sp>
          <p:nvSpPr>
            <p:cNvPr id="1848" name="Freeform: Shape 1847">
              <a:extLst>
                <a:ext uri="{FF2B5EF4-FFF2-40B4-BE49-F238E27FC236}">
                  <a16:creationId xmlns:a16="http://schemas.microsoft.com/office/drawing/2014/main" id="{926783B9-CF2B-4BDD-9E93-386D461A1779}"/>
                </a:ext>
              </a:extLst>
            </p:cNvPr>
            <p:cNvSpPr/>
            <p:nvPr/>
          </p:nvSpPr>
          <p:spPr>
            <a:xfrm>
              <a:off x="8560984" y="4075540"/>
              <a:ext cx="266636" cy="17157"/>
            </a:xfrm>
            <a:custGeom>
              <a:avLst/>
              <a:gdLst>
                <a:gd fmla="*/ 258947 w 266636" name="connsiteX0"/>
                <a:gd fmla="*/ 17107 h 17157" name="connsiteY0"/>
                <a:gd fmla="*/ 7606 w 266636" name="connsiteX1"/>
                <a:gd fmla="*/ 17107 h 17157" name="connsiteY1"/>
                <a:gd fmla="*/ 16 w 266636" name="connsiteX2"/>
                <a:gd fmla="*/ 7540 h 17157" name="connsiteY2"/>
                <a:gd fmla="*/ 7606 w 266636" name="connsiteX3"/>
                <a:gd fmla="*/ -51 h 17157" name="connsiteY3"/>
                <a:gd fmla="*/ 258947 w 266636" name="connsiteX4"/>
                <a:gd fmla="*/ -51 h 17157" name="connsiteY4"/>
                <a:gd fmla="*/ 266538 w 266636" name="connsiteX5"/>
                <a:gd fmla="*/ 9516 h 17157" name="connsiteY5"/>
                <a:gd fmla="*/ 258947 w 266636"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6">
                  <a:moveTo>
                    <a:pt x="258947" y="17107"/>
                  </a:moveTo>
                  <a:lnTo>
                    <a:pt x="7606" y="17107"/>
                  </a:lnTo>
                  <a:cubicBezTo>
                    <a:pt x="2868" y="16561"/>
                    <a:pt x="-529" y="12278"/>
                    <a:pt x="16" y="7540"/>
                  </a:cubicBezTo>
                  <a:cubicBezTo>
                    <a:pt x="471" y="3551"/>
                    <a:pt x="3618" y="404"/>
                    <a:pt x="7606" y="-51"/>
                  </a:cubicBezTo>
                  <a:lnTo>
                    <a:pt x="258947" y="-51"/>
                  </a:lnTo>
                  <a:cubicBezTo>
                    <a:pt x="263685" y="494"/>
                    <a:pt x="267083" y="4778"/>
                    <a:pt x="266538" y="9516"/>
                  </a:cubicBezTo>
                  <a:cubicBezTo>
                    <a:pt x="266072" y="13505"/>
                    <a:pt x="262935" y="16652"/>
                    <a:pt x="258947" y="17107"/>
                  </a:cubicBezTo>
                  <a:close/>
                </a:path>
              </a:pathLst>
            </a:custGeom>
            <a:solidFill>
              <a:srgbClr val="271C57"/>
            </a:solidFill>
            <a:ln cap="flat" w="11362">
              <a:noFill/>
              <a:prstDash val="solid"/>
              <a:miter/>
            </a:ln>
          </p:spPr>
          <p:txBody>
            <a:bodyPr anchor="ctr" rtlCol="0"/>
            <a:lstStyle/>
            <a:p>
              <a:endParaRPr dirty="0" lang="en-US"/>
            </a:p>
          </p:txBody>
        </p:sp>
        <p:sp>
          <p:nvSpPr>
            <p:cNvPr id="1849" name="Freeform: Shape 1848">
              <a:extLst>
                <a:ext uri="{FF2B5EF4-FFF2-40B4-BE49-F238E27FC236}">
                  <a16:creationId xmlns:a16="http://schemas.microsoft.com/office/drawing/2014/main" id="{8D7F572A-8E06-40BE-A381-0A32E70144C1}"/>
                </a:ext>
              </a:extLst>
            </p:cNvPr>
            <p:cNvSpPr/>
            <p:nvPr/>
          </p:nvSpPr>
          <p:spPr>
            <a:xfrm>
              <a:off x="8555757" y="4025658"/>
              <a:ext cx="266635" cy="17157"/>
            </a:xfrm>
            <a:custGeom>
              <a:avLst/>
              <a:gdLst>
                <a:gd fmla="*/ 258947 w 266635" name="connsiteX0"/>
                <a:gd fmla="*/ 17107 h 17157" name="connsiteY0"/>
                <a:gd fmla="*/ 7606 w 266635" name="connsiteX1"/>
                <a:gd fmla="*/ 17107 h 17157" name="connsiteY1"/>
                <a:gd fmla="*/ 16 w 266635" name="connsiteX2"/>
                <a:gd fmla="*/ 7539 h 17157" name="connsiteY2"/>
                <a:gd fmla="*/ 7606 w 266635" name="connsiteX3"/>
                <a:gd fmla="*/ -51 h 17157" name="connsiteY3"/>
                <a:gd fmla="*/ 258947 w 266635" name="connsiteX4"/>
                <a:gd fmla="*/ -51 h 17157" name="connsiteY4"/>
                <a:gd fmla="*/ 266537 w 266635" name="connsiteX5"/>
                <a:gd fmla="*/ 9516 h 17157" name="connsiteY5"/>
                <a:gd fmla="*/ 258947 w 266635"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5">
                  <a:moveTo>
                    <a:pt x="258947" y="17107"/>
                  </a:moveTo>
                  <a:lnTo>
                    <a:pt x="7606" y="17107"/>
                  </a:lnTo>
                  <a:cubicBezTo>
                    <a:pt x="2868" y="16561"/>
                    <a:pt x="-529" y="12277"/>
                    <a:pt x="16" y="7539"/>
                  </a:cubicBezTo>
                  <a:cubicBezTo>
                    <a:pt x="470" y="3551"/>
                    <a:pt x="3618" y="404"/>
                    <a:pt x="7606" y="-51"/>
                  </a:cubicBezTo>
                  <a:lnTo>
                    <a:pt x="258947" y="-51"/>
                  </a:lnTo>
                  <a:cubicBezTo>
                    <a:pt x="263685" y="494"/>
                    <a:pt x="267082" y="4778"/>
                    <a:pt x="266537" y="9516"/>
                  </a:cubicBezTo>
                  <a:cubicBezTo>
                    <a:pt x="266071" y="13504"/>
                    <a:pt x="262935" y="16652"/>
                    <a:pt x="258947" y="17107"/>
                  </a:cubicBezTo>
                  <a:close/>
                </a:path>
              </a:pathLst>
            </a:custGeom>
            <a:solidFill>
              <a:srgbClr val="271C57"/>
            </a:solidFill>
            <a:ln cap="flat" w="11362">
              <a:noFill/>
              <a:prstDash val="solid"/>
              <a:miter/>
            </a:ln>
          </p:spPr>
          <p:txBody>
            <a:bodyPr anchor="ctr" rtlCol="0"/>
            <a:lstStyle/>
            <a:p>
              <a:endParaRPr dirty="0" lang="en-US"/>
            </a:p>
          </p:txBody>
        </p:sp>
        <p:sp>
          <p:nvSpPr>
            <p:cNvPr id="1850" name="Freeform: Shape 1849">
              <a:extLst>
                <a:ext uri="{FF2B5EF4-FFF2-40B4-BE49-F238E27FC236}">
                  <a16:creationId xmlns:a16="http://schemas.microsoft.com/office/drawing/2014/main" id="{F35EBDED-38D6-4543-84ED-F63BAD1B9182}"/>
                </a:ext>
              </a:extLst>
            </p:cNvPr>
            <p:cNvSpPr/>
            <p:nvPr/>
          </p:nvSpPr>
          <p:spPr>
            <a:xfrm>
              <a:off x="8549656" y="3975777"/>
              <a:ext cx="268952" cy="17043"/>
            </a:xfrm>
            <a:custGeom>
              <a:avLst/>
              <a:gdLst>
                <a:gd fmla="*/ 260390 w 268952" name="connsiteX0"/>
                <a:gd fmla="*/ 16993 h 17043" name="connsiteY0"/>
                <a:gd fmla="*/ 8481 w 268952" name="connsiteX1"/>
                <a:gd fmla="*/ 16993 h 17043" name="connsiteY1"/>
                <a:gd fmla="*/ -41 w 268952" name="connsiteX2"/>
                <a:gd fmla="*/ 8471 h 17043" name="connsiteY2"/>
                <a:gd fmla="*/ 8481 w 268952" name="connsiteX3"/>
                <a:gd fmla="*/ -51 h 17043" name="connsiteY3"/>
                <a:gd fmla="*/ 260390 w 268952" name="connsiteX4"/>
                <a:gd fmla="*/ -51 h 17043" name="connsiteY4"/>
                <a:gd fmla="*/ 268912 w 268952" name="connsiteX5"/>
                <a:gd fmla="*/ 8471 h 17043" name="connsiteY5"/>
                <a:gd fmla="*/ 260390 w 268952"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952">
                  <a:moveTo>
                    <a:pt x="260390" y="16993"/>
                  </a:moveTo>
                  <a:lnTo>
                    <a:pt x="8481" y="16993"/>
                  </a:lnTo>
                  <a:cubicBezTo>
                    <a:pt x="3777" y="16993"/>
                    <a:pt x="-41" y="13175"/>
                    <a:pt x="-41" y="8471"/>
                  </a:cubicBezTo>
                  <a:cubicBezTo>
                    <a:pt x="-41" y="3767"/>
                    <a:pt x="3777" y="-51"/>
                    <a:pt x="8481" y="-51"/>
                  </a:cubicBezTo>
                  <a:lnTo>
                    <a:pt x="260390" y="-51"/>
                  </a:lnTo>
                  <a:cubicBezTo>
                    <a:pt x="265094" y="-51"/>
                    <a:pt x="268912" y="3767"/>
                    <a:pt x="268912" y="8471"/>
                  </a:cubicBezTo>
                  <a:cubicBezTo>
                    <a:pt x="268912" y="13175"/>
                    <a:pt x="265094" y="16993"/>
                    <a:pt x="260390" y="16993"/>
                  </a:cubicBezTo>
                  <a:close/>
                </a:path>
              </a:pathLst>
            </a:custGeom>
            <a:solidFill>
              <a:srgbClr val="271C57"/>
            </a:solidFill>
            <a:ln cap="flat" w="11362">
              <a:noFill/>
              <a:prstDash val="solid"/>
              <a:miter/>
            </a:ln>
          </p:spPr>
          <p:txBody>
            <a:bodyPr anchor="ctr" rtlCol="0"/>
            <a:lstStyle/>
            <a:p>
              <a:endParaRPr dirty="0" lang="en-US"/>
            </a:p>
          </p:txBody>
        </p:sp>
        <p:sp>
          <p:nvSpPr>
            <p:cNvPr id="1851" name="Freeform: Shape 1850">
              <a:extLst>
                <a:ext uri="{FF2B5EF4-FFF2-40B4-BE49-F238E27FC236}">
                  <a16:creationId xmlns:a16="http://schemas.microsoft.com/office/drawing/2014/main" id="{4D801270-7299-4324-A645-3779EDBF17D6}"/>
                </a:ext>
              </a:extLst>
            </p:cNvPr>
            <p:cNvSpPr/>
            <p:nvPr/>
          </p:nvSpPr>
          <p:spPr>
            <a:xfrm>
              <a:off x="8544429" y="3925895"/>
              <a:ext cx="268270" cy="17043"/>
            </a:xfrm>
            <a:custGeom>
              <a:avLst/>
              <a:gdLst>
                <a:gd fmla="*/ 259708 w 268270" name="connsiteX0"/>
                <a:gd fmla="*/ 16993 h 17043" name="connsiteY0"/>
                <a:gd fmla="*/ 8481 w 268270" name="connsiteX1"/>
                <a:gd fmla="*/ 16993 h 17043" name="connsiteY1"/>
                <a:gd fmla="*/ -41 w 268270" name="connsiteX2"/>
                <a:gd fmla="*/ 8471 h 17043" name="connsiteY2"/>
                <a:gd fmla="*/ 8481 w 268270" name="connsiteX3"/>
                <a:gd fmla="*/ -51 h 17043" name="connsiteY3"/>
                <a:gd fmla="*/ 259708 w 268270" name="connsiteX4"/>
                <a:gd fmla="*/ -51 h 17043" name="connsiteY4"/>
                <a:gd fmla="*/ 268230 w 268270" name="connsiteX5"/>
                <a:gd fmla="*/ 8471 h 17043" name="connsiteY5"/>
                <a:gd fmla="*/ 259708 w 268270"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270">
                  <a:moveTo>
                    <a:pt x="259708" y="16993"/>
                  </a:moveTo>
                  <a:lnTo>
                    <a:pt x="8481" y="16993"/>
                  </a:lnTo>
                  <a:cubicBezTo>
                    <a:pt x="3777" y="16993"/>
                    <a:pt x="-41" y="13175"/>
                    <a:pt x="-41" y="8471"/>
                  </a:cubicBezTo>
                  <a:cubicBezTo>
                    <a:pt x="-41" y="3767"/>
                    <a:pt x="3777" y="-51"/>
                    <a:pt x="8481" y="-51"/>
                  </a:cubicBezTo>
                  <a:lnTo>
                    <a:pt x="259708" y="-51"/>
                  </a:lnTo>
                  <a:cubicBezTo>
                    <a:pt x="264412" y="-51"/>
                    <a:pt x="268230" y="3767"/>
                    <a:pt x="268230" y="8471"/>
                  </a:cubicBezTo>
                  <a:cubicBezTo>
                    <a:pt x="268230" y="13175"/>
                    <a:pt x="264412" y="16993"/>
                    <a:pt x="259708" y="16993"/>
                  </a:cubicBezTo>
                  <a:close/>
                </a:path>
              </a:pathLst>
            </a:custGeom>
            <a:solidFill>
              <a:srgbClr val="271C57"/>
            </a:solidFill>
            <a:ln cap="flat" w="11362">
              <a:noFill/>
              <a:prstDash val="solid"/>
              <a:miter/>
            </a:ln>
          </p:spPr>
          <p:txBody>
            <a:bodyPr anchor="ctr" rtlCol="0"/>
            <a:lstStyle/>
            <a:p>
              <a:endParaRPr dirty="0" lang="en-US"/>
            </a:p>
          </p:txBody>
        </p:sp>
        <p:sp>
          <p:nvSpPr>
            <p:cNvPr id="1852" name="Freeform: Shape 1851">
              <a:extLst>
                <a:ext uri="{FF2B5EF4-FFF2-40B4-BE49-F238E27FC236}">
                  <a16:creationId xmlns:a16="http://schemas.microsoft.com/office/drawing/2014/main" id="{2C3CDA15-B6F6-4D33-B597-0B1EAEB52872}"/>
                </a:ext>
              </a:extLst>
            </p:cNvPr>
            <p:cNvSpPr/>
            <p:nvPr/>
          </p:nvSpPr>
          <p:spPr>
            <a:xfrm>
              <a:off x="7363734" y="3326030"/>
              <a:ext cx="462844" cy="112636"/>
            </a:xfrm>
            <a:custGeom>
              <a:avLst/>
              <a:gdLst>
                <a:gd fmla="*/ 12465 w 462844" name="connsiteX0"/>
                <a:gd fmla="*/ 112586 h 112636" name="connsiteY0"/>
                <a:gd fmla="*/ 8034 w 462844" name="connsiteX1"/>
                <a:gd fmla="*/ 112586 h 112636" name="connsiteY1"/>
                <a:gd fmla="*/ -34 w 462844" name="connsiteX2"/>
                <a:gd fmla="*/ 103496 h 112636" name="connsiteY2"/>
                <a:gd fmla="*/ 8795 w 462844" name="connsiteX3"/>
                <a:gd fmla="*/ 95519 h 112636" name="connsiteY3"/>
                <a:gd fmla="*/ 9057 w 462844" name="connsiteX4"/>
                <a:gd fmla="*/ 95542 h 112636" name="connsiteY4"/>
                <a:gd fmla="*/ 15874 w 462844" name="connsiteX5"/>
                <a:gd fmla="*/ 95542 h 112636" name="connsiteY5"/>
                <a:gd fmla="*/ 152225 w 462844" name="connsiteX6"/>
                <a:gd fmla="*/ 52591 h 112636" name="connsiteY6"/>
                <a:gd fmla="*/ 214378 w 462844" name="connsiteX7"/>
                <a:gd fmla="*/ 25548 h 112636" name="connsiteY7"/>
                <a:gd fmla="*/ 456402 w 462844" name="connsiteX8"/>
                <a:gd fmla="*/ 12595 h 112636" name="connsiteY8"/>
                <a:gd fmla="*/ 462538 w 462844" name="connsiteX9"/>
                <a:gd fmla="*/ 23048 h 112636" name="connsiteY9"/>
                <a:gd fmla="*/ 452084 w 462844" name="connsiteX10"/>
                <a:gd fmla="*/ 29184 h 112636" name="connsiteY10"/>
                <a:gd fmla="*/ 220401 w 462844" name="connsiteX11"/>
                <a:gd fmla="*/ 41569 h 112636" name="connsiteY11"/>
                <a:gd fmla="*/ 159383 w 462844" name="connsiteX12"/>
                <a:gd fmla="*/ 68044 h 112636" name="connsiteY12"/>
                <a:gd fmla="*/ 17010 w 462844" name="connsiteX13"/>
                <a:gd fmla="*/ 112586 h 11263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636" w="462844">
                  <a:moveTo>
                    <a:pt x="12465" y="112586"/>
                  </a:moveTo>
                  <a:lnTo>
                    <a:pt x="8034" y="112586"/>
                  </a:lnTo>
                  <a:cubicBezTo>
                    <a:pt x="3341" y="112222"/>
                    <a:pt x="-227" y="108200"/>
                    <a:pt x="-34" y="103496"/>
                  </a:cubicBezTo>
                  <a:cubicBezTo>
                    <a:pt x="205" y="98859"/>
                    <a:pt x="4148" y="95292"/>
                    <a:pt x="8795" y="95519"/>
                  </a:cubicBezTo>
                  <a:cubicBezTo>
                    <a:pt x="8874" y="95530"/>
                    <a:pt x="8966" y="95530"/>
                    <a:pt x="9057" y="95542"/>
                  </a:cubicBezTo>
                  <a:lnTo>
                    <a:pt x="15874" y="95542"/>
                  </a:lnTo>
                  <a:cubicBezTo>
                    <a:pt x="61324" y="94405"/>
                    <a:pt x="107570" y="72816"/>
                    <a:pt x="152225" y="52591"/>
                  </a:cubicBezTo>
                  <a:cubicBezTo>
                    <a:pt x="172451" y="43160"/>
                    <a:pt x="193471" y="33388"/>
                    <a:pt x="214378" y="25548"/>
                  </a:cubicBezTo>
                  <a:cubicBezTo>
                    <a:pt x="291837" y="-3393"/>
                    <a:pt x="376295" y="-7915"/>
                    <a:pt x="456402" y="12595"/>
                  </a:cubicBezTo>
                  <a:cubicBezTo>
                    <a:pt x="460958" y="13822"/>
                    <a:pt x="463697" y="18469"/>
                    <a:pt x="462538" y="23048"/>
                  </a:cubicBezTo>
                  <a:cubicBezTo>
                    <a:pt x="461311" y="27605"/>
                    <a:pt x="456663" y="30343"/>
                    <a:pt x="452084" y="29184"/>
                  </a:cubicBezTo>
                  <a:cubicBezTo>
                    <a:pt x="375398" y="9561"/>
                    <a:pt x="294553" y="13890"/>
                    <a:pt x="220401" y="41569"/>
                  </a:cubicBezTo>
                  <a:cubicBezTo>
                    <a:pt x="200062" y="49182"/>
                    <a:pt x="179382" y="58727"/>
                    <a:pt x="159383" y="68044"/>
                  </a:cubicBezTo>
                  <a:cubicBezTo>
                    <a:pt x="113933" y="89406"/>
                    <a:pt x="66210" y="111336"/>
                    <a:pt x="17010" y="112586"/>
                  </a:cubicBezTo>
                  <a:close/>
                </a:path>
              </a:pathLst>
            </a:custGeom>
            <a:solidFill>
              <a:srgbClr val="271C57"/>
            </a:solidFill>
            <a:ln cap="flat" w="11362">
              <a:noFill/>
              <a:prstDash val="solid"/>
              <a:miter/>
            </a:ln>
          </p:spPr>
          <p:txBody>
            <a:bodyPr anchor="ctr" rtlCol="0"/>
            <a:lstStyle/>
            <a:p>
              <a:endParaRPr dirty="0" lang="en-US"/>
            </a:p>
          </p:txBody>
        </p:sp>
      </p:grpSp>
      <p:grpSp>
        <p:nvGrpSpPr>
          <p:cNvPr id="3056" name="Group 3055">
            <a:extLst>
              <a:ext uri="{FF2B5EF4-FFF2-40B4-BE49-F238E27FC236}">
                <a16:creationId xmlns:a16="http://schemas.microsoft.com/office/drawing/2014/main" id="{D7510159-B84C-481C-8F62-6037C8C423F0}"/>
              </a:ext>
            </a:extLst>
          </p:cNvPr>
          <p:cNvGrpSpPr/>
          <p:nvPr/>
        </p:nvGrpSpPr>
        <p:grpSpPr>
          <a:xfrm>
            <a:off x="5155009" y="2403873"/>
            <a:ext cx="1854533" cy="1043203"/>
            <a:chOff x="5980528" y="2403873"/>
            <a:chExt cx="1854533" cy="1043203"/>
          </a:xfrm>
        </p:grpSpPr>
        <p:sp>
          <p:nvSpPr>
            <p:cNvPr id="3057" name="Freeform: Shape 3056">
              <a:extLst>
                <a:ext uri="{FF2B5EF4-FFF2-40B4-BE49-F238E27FC236}">
                  <a16:creationId xmlns:a16="http://schemas.microsoft.com/office/drawing/2014/main" id="{4ED416A0-24C6-40F3-BD7B-7869153234AC}"/>
                </a:ext>
              </a:extLst>
            </p:cNvPr>
            <p:cNvSpPr/>
            <p:nvPr/>
          </p:nvSpPr>
          <p:spPr>
            <a:xfrm>
              <a:off x="5995730" y="2420010"/>
              <a:ext cx="1824055" cy="1011271"/>
            </a:xfrm>
            <a:custGeom>
              <a:avLst/>
              <a:gdLst>
                <a:gd fmla="*/ 1362516 w 1824055" name="connsiteX0"/>
                <a:gd fmla="*/ -51 h 1011271" name="connsiteY0"/>
                <a:gd fmla="*/ 1550681 w 1824055" name="connsiteX1"/>
                <a:gd fmla="*/ -51 h 1011271" name="connsiteY1"/>
                <a:gd fmla="*/ 1689418 w 1824055" name="connsiteX2"/>
                <a:gd fmla="*/ 117552 h 1011271" name="connsiteY2"/>
                <a:gd fmla="*/ 1822702 w 1824055" name="connsiteX3"/>
                <a:gd fmla="*/ 903162 h 1011271" name="connsiteY3"/>
                <a:gd fmla="*/ 1746845 w 1824055" name="connsiteX4"/>
                <a:gd fmla="*/ 1009925 h 1011271" name="connsiteY4"/>
                <a:gd fmla="*/ 1731801 w 1824055" name="connsiteX5"/>
                <a:gd fmla="*/ 1011220 h 1011271" name="connsiteY5"/>
                <a:gd fmla="*/ 92178 w 1824055" name="connsiteX6"/>
                <a:gd fmla="*/ 1011220 h 1011271" name="connsiteY6"/>
                <a:gd fmla="*/ -41 w 1824055" name="connsiteX7"/>
                <a:gd fmla="*/ 918456 h 1011271" name="connsiteY7"/>
                <a:gd fmla="*/ 1277 w 1824055" name="connsiteX8"/>
                <a:gd fmla="*/ 903162 h 1011271" name="connsiteY8"/>
                <a:gd fmla="*/ 134561 w 1824055" name="connsiteX9"/>
                <a:gd fmla="*/ 117552 h 1011271" name="connsiteY9"/>
                <a:gd fmla="*/ 273639 w 1824055" name="connsiteX10"/>
                <a:gd fmla="*/ -51 h 1011271" name="connsiteY10"/>
                <a:gd fmla="*/ 1362744 w 1824055"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055">
                  <a:moveTo>
                    <a:pt x="1362516" y="-51"/>
                  </a:moveTo>
                  <a:lnTo>
                    <a:pt x="1550681" y="-51"/>
                  </a:lnTo>
                  <a:cubicBezTo>
                    <a:pt x="1619391" y="153"/>
                    <a:pt x="1677965" y="49808"/>
                    <a:pt x="1689418" y="117552"/>
                  </a:cubicBezTo>
                  <a:lnTo>
                    <a:pt x="1822702" y="903162"/>
                  </a:lnTo>
                  <a:cubicBezTo>
                    <a:pt x="1831235" y="953589"/>
                    <a:pt x="1797272" y="1001392"/>
                    <a:pt x="1746845" y="1009925"/>
                  </a:cubicBezTo>
                  <a:cubicBezTo>
                    <a:pt x="1741879" y="1010766"/>
                    <a:pt x="1736846" y="1011197"/>
                    <a:pt x="1731801" y="1011220"/>
                  </a:cubicBezTo>
                  <a:lnTo>
                    <a:pt x="92178" y="1011220"/>
                  </a:lnTo>
                  <a:cubicBezTo>
                    <a:pt x="41092" y="1011072"/>
                    <a:pt x="-189" y="969542"/>
                    <a:pt x="-41" y="918456"/>
                  </a:cubicBezTo>
                  <a:cubicBezTo>
                    <a:pt x="-29" y="913332"/>
                    <a:pt x="414" y="908218"/>
                    <a:pt x="1277" y="903162"/>
                  </a:cubicBezTo>
                  <a:lnTo>
                    <a:pt x="134561" y="117552"/>
                  </a:lnTo>
                  <a:cubicBezTo>
                    <a:pt x="145991" y="49649"/>
                    <a:pt x="204781" y="-62"/>
                    <a:pt x="273639" y="-51"/>
                  </a:cubicBezTo>
                  <a:lnTo>
                    <a:pt x="1362744" y="-51"/>
                  </a:lnTo>
                  <a:close/>
                </a:path>
              </a:pathLst>
            </a:custGeom>
            <a:solidFill>
              <a:srgbClr val="FFFFFF"/>
            </a:solidFill>
            <a:ln cap="flat" w="11362">
              <a:noFill/>
              <a:prstDash val="solid"/>
              <a:miter/>
            </a:ln>
          </p:spPr>
          <p:txBody>
            <a:bodyPr anchor="ctr" rtlCol="0"/>
            <a:lstStyle/>
            <a:p>
              <a:endParaRPr dirty="0" lang="en-US"/>
            </a:p>
          </p:txBody>
        </p:sp>
        <p:sp>
          <p:nvSpPr>
            <p:cNvPr id="3058" name="Freeform: Shape 3057">
              <a:extLst>
                <a:ext uri="{FF2B5EF4-FFF2-40B4-BE49-F238E27FC236}">
                  <a16:creationId xmlns:a16="http://schemas.microsoft.com/office/drawing/2014/main" id="{A2D14CDB-3A64-4E25-B35D-4C0CF1D0E1DA}"/>
                </a:ext>
              </a:extLst>
            </p:cNvPr>
            <p:cNvSpPr/>
            <p:nvPr/>
          </p:nvSpPr>
          <p:spPr>
            <a:xfrm>
              <a:off x="5980528" y="2403873"/>
              <a:ext cx="1854533" cy="1043203"/>
            </a:xfrm>
            <a:custGeom>
              <a:avLst/>
              <a:gdLst>
                <a:gd fmla="*/ 1745072 w 1854533" name="connsiteX0"/>
                <a:gd fmla="*/ 1043151 h 1043203" name="connsiteY0"/>
                <a:gd fmla="*/ 109426 w 1854533" name="connsiteX1"/>
                <a:gd fmla="*/ 1043151 h 1043203" name="connsiteY1"/>
                <a:gd fmla="*/ -41 w 1854533" name="connsiteX2"/>
                <a:gd fmla="*/ 933547 h 1043203" name="connsiteY2"/>
                <a:gd fmla="*/ 1481 w 1854533" name="connsiteX3"/>
                <a:gd fmla="*/ 915435 h 1043203" name="connsiteY3"/>
                <a:gd fmla="*/ 134424 w 1854533" name="connsiteX4"/>
                <a:gd fmla="*/ 131416 h 1043203" name="connsiteY4"/>
                <a:gd fmla="*/ 290318 w 1854533" name="connsiteX5"/>
                <a:gd fmla="*/ 65 h 1043203" name="connsiteY5"/>
                <a:gd fmla="*/ 1255344 w 1854533" name="connsiteX6"/>
                <a:gd fmla="*/ 65 h 1043203" name="connsiteY6"/>
                <a:gd fmla="*/ 1274353 w 1854533" name="connsiteX7"/>
                <a:gd fmla="*/ 15143 h 1043203" name="connsiteY7"/>
                <a:gd fmla="*/ 1259287 w 1854533" name="connsiteX8"/>
                <a:gd fmla="*/ 34152 h 1043203" name="connsiteY8"/>
                <a:gd fmla="*/ 1255344 w 1854533" name="connsiteX9"/>
                <a:gd fmla="*/ 34152 h 1043203" name="connsiteY9"/>
                <a:gd fmla="*/ 290318 w 1854533" name="connsiteX10"/>
                <a:gd fmla="*/ 34152 h 1043203" name="connsiteY10"/>
                <a:gd fmla="*/ 168170 w 1854533" name="connsiteX11"/>
                <a:gd fmla="*/ 137211 h 1043203" name="connsiteY11"/>
                <a:gd fmla="*/ 35228 w 1854533" name="connsiteX12"/>
                <a:gd fmla="*/ 921230 h 1043203" name="connsiteY12"/>
                <a:gd fmla="*/ 97018 w 1854533" name="connsiteX13"/>
                <a:gd fmla="*/ 1008018 h 1043203" name="connsiteY13"/>
                <a:gd fmla="*/ 109426 w 1854533" name="connsiteX14"/>
                <a:gd fmla="*/ 1009063 h 1043203" name="connsiteY14"/>
                <a:gd fmla="*/ 1745640 w 1854533" name="connsiteX15"/>
                <a:gd fmla="*/ 1009063 h 1043203" name="connsiteY15"/>
                <a:gd fmla="*/ 1820519 w 1854533" name="connsiteX16"/>
                <a:gd fmla="*/ 940888 h 1043203" name="connsiteY16"/>
                <a:gd fmla="*/ 1819838 w 1854533" name="connsiteX17"/>
                <a:gd fmla="*/ 920549 h 1043203" name="connsiteY17"/>
                <a:gd fmla="*/ 1686895 w 1854533" name="connsiteX18"/>
                <a:gd fmla="*/ 136529 h 1043203" name="connsiteY18"/>
                <a:gd fmla="*/ 1564406 w 1854533" name="connsiteX19"/>
                <a:gd fmla="*/ 34152 h 1043203" name="connsiteY19"/>
                <a:gd fmla="*/ 1376469 w 1854533" name="connsiteX20"/>
                <a:gd fmla="*/ 34152 h 1043203" name="connsiteY20"/>
                <a:gd fmla="*/ 1361391 w 1854533" name="connsiteX21"/>
                <a:gd fmla="*/ 15143 h 1043203" name="connsiteY21"/>
                <a:gd fmla="*/ 1376469 w 1854533" name="connsiteX22"/>
                <a:gd fmla="*/ 65 h 1043203" name="connsiteY22"/>
                <a:gd fmla="*/ 1564406 w 1854533" name="connsiteX23"/>
                <a:gd fmla="*/ 65 h 1043203" name="connsiteY23"/>
                <a:gd fmla="*/ 1720074 w 1854533" name="connsiteX24"/>
                <a:gd fmla="*/ 131530 h 1043203" name="connsiteY24"/>
                <a:gd fmla="*/ 1853016 w 1854533" name="connsiteX25"/>
                <a:gd fmla="*/ 915549 h 1043203" name="connsiteY25"/>
                <a:gd fmla="*/ 1853926 w 1854533" name="connsiteX26"/>
                <a:gd fmla="*/ 944865 h 1043203" name="connsiteY26"/>
                <a:gd fmla="*/ 1745072 w 1854533" name="connsiteX27"/>
                <a:gd fmla="*/ 1043151 h 104320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3" w="1854533">
                  <a:moveTo>
                    <a:pt x="1745072" y="1043151"/>
                  </a:moveTo>
                  <a:lnTo>
                    <a:pt x="109426" y="1043151"/>
                  </a:lnTo>
                  <a:cubicBezTo>
                    <a:pt x="48932" y="1043117"/>
                    <a:pt x="-76" y="994042"/>
                    <a:pt x="-41" y="933547"/>
                  </a:cubicBezTo>
                  <a:cubicBezTo>
                    <a:pt x="-30" y="927480"/>
                    <a:pt x="470" y="921424"/>
                    <a:pt x="1481" y="915435"/>
                  </a:cubicBezTo>
                  <a:lnTo>
                    <a:pt x="134424" y="131416"/>
                  </a:lnTo>
                  <a:cubicBezTo>
                    <a:pt x="147400" y="55469"/>
                    <a:pt x="213269" y="-38"/>
                    <a:pt x="290318" y="65"/>
                  </a:cubicBezTo>
                  <a:lnTo>
                    <a:pt x="1255344" y="65"/>
                  </a:lnTo>
                  <a:cubicBezTo>
                    <a:pt x="1264752" y="-1026"/>
                    <a:pt x="1273274" y="5723"/>
                    <a:pt x="1274353" y="15143"/>
                  </a:cubicBezTo>
                  <a:cubicBezTo>
                    <a:pt x="1275444" y="24551"/>
                    <a:pt x="1268695" y="33062"/>
                    <a:pt x="1259287" y="34152"/>
                  </a:cubicBezTo>
                  <a:cubicBezTo>
                    <a:pt x="1257980" y="34300"/>
                    <a:pt x="1256651" y="34300"/>
                    <a:pt x="1255344" y="34152"/>
                  </a:cubicBezTo>
                  <a:lnTo>
                    <a:pt x="290318" y="34152"/>
                  </a:lnTo>
                  <a:cubicBezTo>
                    <a:pt x="229904" y="34084"/>
                    <a:pt x="178272" y="77648"/>
                    <a:pt x="168170" y="137211"/>
                  </a:cubicBezTo>
                  <a:lnTo>
                    <a:pt x="35228" y="921230"/>
                  </a:lnTo>
                  <a:cubicBezTo>
                    <a:pt x="28319" y="962261"/>
                    <a:pt x="55988" y="1001121"/>
                    <a:pt x="97018" y="1008018"/>
                  </a:cubicBezTo>
                  <a:cubicBezTo>
                    <a:pt x="101120" y="1008711"/>
                    <a:pt x="105267" y="1009063"/>
                    <a:pt x="109426" y="1009063"/>
                  </a:cubicBezTo>
                  <a:lnTo>
                    <a:pt x="1745640" y="1009063"/>
                  </a:lnTo>
                  <a:cubicBezTo>
                    <a:pt x="1784534" y="1009279"/>
                    <a:pt x="1817088" y="979634"/>
                    <a:pt x="1820519" y="940888"/>
                  </a:cubicBezTo>
                  <a:cubicBezTo>
                    <a:pt x="1821190" y="934104"/>
                    <a:pt x="1820963" y="927264"/>
                    <a:pt x="1819838" y="920549"/>
                  </a:cubicBezTo>
                  <a:lnTo>
                    <a:pt x="1686895" y="136529"/>
                  </a:lnTo>
                  <a:cubicBezTo>
                    <a:pt x="1676612" y="77035"/>
                    <a:pt x="1624787" y="33709"/>
                    <a:pt x="1564406" y="34152"/>
                  </a:cubicBezTo>
                  <a:lnTo>
                    <a:pt x="1376469" y="34152"/>
                  </a:lnTo>
                  <a:cubicBezTo>
                    <a:pt x="1367061" y="33062"/>
                    <a:pt x="1360311" y="24551"/>
                    <a:pt x="1361391" y="15143"/>
                  </a:cubicBezTo>
                  <a:cubicBezTo>
                    <a:pt x="1362311" y="7223"/>
                    <a:pt x="1368549" y="985"/>
                    <a:pt x="1376469" y="65"/>
                  </a:cubicBezTo>
                  <a:lnTo>
                    <a:pt x="1564406" y="65"/>
                  </a:lnTo>
                  <a:cubicBezTo>
                    <a:pt x="1641467" y="-106"/>
                    <a:pt x="1707337" y="55525"/>
                    <a:pt x="1720074" y="131530"/>
                  </a:cubicBezTo>
                  <a:lnTo>
                    <a:pt x="1853016" y="915549"/>
                  </a:lnTo>
                  <a:cubicBezTo>
                    <a:pt x="1854607" y="925241"/>
                    <a:pt x="1854914" y="935093"/>
                    <a:pt x="1853926" y="944865"/>
                  </a:cubicBezTo>
                  <a:cubicBezTo>
                    <a:pt x="1848517" y="1000848"/>
                    <a:pt x="1801317" y="1043469"/>
                    <a:pt x="1745072" y="1043151"/>
                  </a:cubicBezTo>
                  <a:close/>
                </a:path>
              </a:pathLst>
            </a:custGeom>
            <a:solidFill>
              <a:srgbClr val="271C57"/>
            </a:solidFill>
            <a:ln cap="flat" w="11362">
              <a:noFill/>
              <a:prstDash val="solid"/>
              <a:miter/>
            </a:ln>
          </p:spPr>
          <p:txBody>
            <a:bodyPr anchor="ctr" rtlCol="0"/>
            <a:lstStyle/>
            <a:p>
              <a:endParaRPr dirty="0" lang="en-US"/>
            </a:p>
          </p:txBody>
        </p:sp>
        <p:sp>
          <p:nvSpPr>
            <p:cNvPr id="3059" name="Freeform: Shape 3058">
              <a:extLst>
                <a:ext uri="{FF2B5EF4-FFF2-40B4-BE49-F238E27FC236}">
                  <a16:creationId xmlns:a16="http://schemas.microsoft.com/office/drawing/2014/main" id="{CF78D00F-6458-4EEF-8B2A-DFD0B3DCC043}"/>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dirty="0" lang="en-US"/>
            </a:p>
          </p:txBody>
        </p:sp>
        <p:sp>
          <p:nvSpPr>
            <p:cNvPr id="3060" name="Freeform: Shape 3059">
              <a:extLst>
                <a:ext uri="{FF2B5EF4-FFF2-40B4-BE49-F238E27FC236}">
                  <a16:creationId xmlns:a16="http://schemas.microsoft.com/office/drawing/2014/main" id="{9F16BB38-BC42-4055-8581-8FCC34B2EBD8}"/>
                </a:ext>
              </a:extLst>
            </p:cNvPr>
            <p:cNvSpPr/>
            <p:nvPr/>
          </p:nvSpPr>
          <p:spPr>
            <a:xfrm>
              <a:off x="6097999" y="2727191"/>
              <a:ext cx="703797" cy="711363"/>
            </a:xfrm>
            <a:custGeom>
              <a:avLst/>
              <a:gdLst>
                <a:gd fmla="*/ 575879 w 703797" name="connsiteX0"/>
                <a:gd fmla="*/ 711311 h 711363" name="connsiteY0"/>
                <a:gd fmla="*/ 567232 w 703797" name="connsiteX1"/>
                <a:gd fmla="*/ 702914 h 711363" name="connsiteY1"/>
                <a:gd fmla="*/ 569402 w 703797" name="connsiteX2"/>
                <a:gd fmla="*/ 697108 h 711363" name="connsiteY2"/>
                <a:gd fmla="*/ 672347 w 703797" name="connsiteX3"/>
                <a:gd fmla="*/ 344867 h 711363" name="connsiteY3"/>
                <a:gd fmla="*/ 425665 w 703797" name="connsiteX4"/>
                <a:gd fmla="*/ 143863 h 711363" name="connsiteY4"/>
                <a:gd fmla="*/ 271248 w 703797" name="connsiteX5"/>
                <a:gd fmla="*/ 107162 h 711363" name="connsiteY5"/>
                <a:gd fmla="*/ 97627 w 703797" name="connsiteX6"/>
                <a:gd fmla="*/ 64325 h 711363" name="connsiteY6"/>
                <a:gd fmla="*/ 2977 w 703797" name="connsiteX7"/>
                <a:gd fmla="*/ 15239 h 711363" name="connsiteY7"/>
                <a:gd fmla="*/ 2068 w 703797" name="connsiteX8"/>
                <a:gd fmla="*/ 2967 h 711363" name="connsiteY8"/>
                <a:gd fmla="*/ 14339 w 703797" name="connsiteX9"/>
                <a:gd fmla="*/ 2058 h 711363" name="connsiteY9"/>
                <a:gd fmla="*/ 103536 w 703797" name="connsiteX10"/>
                <a:gd fmla="*/ 48076 h 711363" name="connsiteY10"/>
                <a:gd fmla="*/ 274884 w 703797" name="connsiteX11"/>
                <a:gd fmla="*/ 90459 h 711363" name="connsiteY11"/>
                <a:gd fmla="*/ 431120 w 703797" name="connsiteX12"/>
                <a:gd fmla="*/ 127615 h 711363" name="connsiteY12"/>
                <a:gd fmla="*/ 688823 w 703797" name="connsiteX13"/>
                <a:gd fmla="*/ 339073 h 711363" name="connsiteY13"/>
                <a:gd fmla="*/ 582697 w 703797" name="connsiteX14"/>
                <a:gd fmla="*/ 707903 h 711363" name="connsiteY14"/>
                <a:gd fmla="*/ 575879 w 703797" name="connsiteX15"/>
                <a:gd fmla="*/ 711311 h 711363"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711363" w="703797">
                  <a:moveTo>
                    <a:pt x="575879" y="711311"/>
                  </a:moveTo>
                  <a:cubicBezTo>
                    <a:pt x="571175" y="711380"/>
                    <a:pt x="567300" y="707619"/>
                    <a:pt x="567232" y="702914"/>
                  </a:cubicBezTo>
                  <a:cubicBezTo>
                    <a:pt x="567198" y="700778"/>
                    <a:pt x="567970" y="698699"/>
                    <a:pt x="569402" y="697108"/>
                  </a:cubicBezTo>
                  <a:cubicBezTo>
                    <a:pt x="671098" y="580528"/>
                    <a:pt x="709617" y="449063"/>
                    <a:pt x="672347" y="344867"/>
                  </a:cubicBezTo>
                  <a:cubicBezTo>
                    <a:pt x="629056" y="224083"/>
                    <a:pt x="499181" y="167157"/>
                    <a:pt x="425665" y="143863"/>
                  </a:cubicBezTo>
                  <a:cubicBezTo>
                    <a:pt x="374863" y="128967"/>
                    <a:pt x="323323" y="116718"/>
                    <a:pt x="271248" y="107162"/>
                  </a:cubicBezTo>
                  <a:cubicBezTo>
                    <a:pt x="212503" y="96663"/>
                    <a:pt x="154508" y="82346"/>
                    <a:pt x="97627" y="64325"/>
                  </a:cubicBezTo>
                  <a:cubicBezTo>
                    <a:pt x="63403" y="53746"/>
                    <a:pt x="31349" y="37112"/>
                    <a:pt x="2977" y="15239"/>
                  </a:cubicBezTo>
                  <a:cubicBezTo>
                    <a:pt x="-659" y="12103"/>
                    <a:pt x="-1068" y="6603"/>
                    <a:pt x="2068" y="2967"/>
                  </a:cubicBezTo>
                  <a:cubicBezTo>
                    <a:pt x="5204" y="-669"/>
                    <a:pt x="10703" y="-1078"/>
                    <a:pt x="14339" y="2058"/>
                  </a:cubicBezTo>
                  <a:cubicBezTo>
                    <a:pt x="40962" y="22795"/>
                    <a:pt x="71209" y="38407"/>
                    <a:pt x="103536" y="48076"/>
                  </a:cubicBezTo>
                  <a:cubicBezTo>
                    <a:pt x="159656" y="65950"/>
                    <a:pt x="216901" y="80108"/>
                    <a:pt x="274884" y="90459"/>
                  </a:cubicBezTo>
                  <a:cubicBezTo>
                    <a:pt x="327595" y="100026"/>
                    <a:pt x="379749" y="112434"/>
                    <a:pt x="431120" y="127615"/>
                  </a:cubicBezTo>
                  <a:cubicBezTo>
                    <a:pt x="507703" y="151703"/>
                    <a:pt x="643032" y="211357"/>
                    <a:pt x="688823" y="339073"/>
                  </a:cubicBezTo>
                  <a:cubicBezTo>
                    <a:pt x="728138" y="448722"/>
                    <a:pt x="688823" y="586664"/>
                    <a:pt x="582697" y="707903"/>
                  </a:cubicBezTo>
                  <a:cubicBezTo>
                    <a:pt x="581072" y="710039"/>
                    <a:pt x="578560" y="711289"/>
                    <a:pt x="575879" y="711311"/>
                  </a:cubicBezTo>
                  <a:close/>
                </a:path>
              </a:pathLst>
            </a:custGeom>
            <a:solidFill>
              <a:srgbClr val="271C57"/>
            </a:solidFill>
            <a:ln cap="flat" w="11362">
              <a:noFill/>
              <a:prstDash val="solid"/>
              <a:miter/>
            </a:ln>
          </p:spPr>
          <p:txBody>
            <a:bodyPr anchor="ctr" rtlCol="0"/>
            <a:lstStyle/>
            <a:p>
              <a:endParaRPr dirty="0" lang="en-US"/>
            </a:p>
          </p:txBody>
        </p:sp>
        <p:sp>
          <p:nvSpPr>
            <p:cNvPr id="3061" name="Freeform: Shape 3060">
              <a:extLst>
                <a:ext uri="{FF2B5EF4-FFF2-40B4-BE49-F238E27FC236}">
                  <a16:creationId xmlns:a16="http://schemas.microsoft.com/office/drawing/2014/main" id="{33242D03-47C3-4B0D-8A4A-C2AA54D3F76D}"/>
                </a:ext>
              </a:extLst>
            </p:cNvPr>
            <p:cNvSpPr/>
            <p:nvPr/>
          </p:nvSpPr>
          <p:spPr>
            <a:xfrm>
              <a:off x="6274666" y="2412971"/>
              <a:ext cx="1448725" cy="622891"/>
            </a:xfrm>
            <a:custGeom>
              <a:avLst/>
              <a:gdLst>
                <a:gd fmla="*/ 824286 w 1448725" name="connsiteX0"/>
                <a:gd fmla="*/ 622840 h 622891" name="connsiteY0"/>
                <a:gd fmla="*/ 550107 w 1448725" name="connsiteX1"/>
                <a:gd fmla="*/ 517736 h 622891" name="connsiteY1"/>
                <a:gd fmla="*/ 349557 w 1448725" name="connsiteX2"/>
                <a:gd fmla="*/ 307187 h 622891" name="connsiteY2"/>
                <a:gd fmla="*/ 294903 w 1448725" name="connsiteX3"/>
                <a:gd fmla="*/ 241625 h 622891" name="connsiteY3"/>
                <a:gd fmla="*/ 5838 w 1448725" name="connsiteX4"/>
                <a:gd fmla="*/ 17100 h 622891" name="connsiteY4"/>
                <a:gd fmla="*/ 384 w 1448725" name="connsiteX5"/>
                <a:gd fmla="*/ 6351 h 622891" name="connsiteY5"/>
                <a:gd fmla="*/ 612 w 1448725" name="connsiteX6"/>
                <a:gd fmla="*/ 5738 h 622891" name="connsiteY6"/>
                <a:gd fmla="*/ 11406 w 1448725" name="connsiteX7"/>
                <a:gd fmla="*/ 397 h 622891" name="connsiteY7"/>
                <a:gd fmla="*/ 307970 w 1448725" name="connsiteX8"/>
                <a:gd fmla="*/ 230035 h 622891" name="connsiteY8"/>
                <a:gd fmla="*/ 362738 w 1448725" name="connsiteX9"/>
                <a:gd fmla="*/ 295825 h 622891" name="connsiteY9"/>
                <a:gd fmla="*/ 560561 w 1448725" name="connsiteX10"/>
                <a:gd fmla="*/ 503874 h 622891" name="connsiteY10"/>
                <a:gd fmla="*/ 902688 w 1448725" name="connsiteX11"/>
                <a:gd fmla="*/ 594775 h 622891" name="connsiteY11"/>
                <a:gd fmla="*/ 1118577 w 1448725" name="connsiteX12"/>
                <a:gd fmla="*/ 454219 h 622891" name="connsiteY12"/>
                <a:gd fmla="*/ 1157892 w 1448725" name="connsiteX13"/>
                <a:gd fmla="*/ 420131 h 622891" name="connsiteY13"/>
                <a:gd fmla="*/ 1441957 w 1448725" name="connsiteX14"/>
                <a:gd fmla="*/ 304688 h 622891" name="connsiteY14"/>
                <a:gd fmla="*/ 1448468 w 1448725" name="connsiteX15"/>
                <a:gd fmla="*/ 315016 h 622891" name="connsiteY15"/>
                <a:gd fmla="*/ 1439571 w 1448725" name="connsiteX16"/>
                <a:gd fmla="*/ 321731 h 622891" name="connsiteY16"/>
                <a:gd fmla="*/ 1169255 w 1448725" name="connsiteX17"/>
                <a:gd fmla="*/ 433199 h 622891" name="connsiteY17"/>
                <a:gd fmla="*/ 1130167 w 1448725" name="connsiteX18"/>
                <a:gd fmla="*/ 467286 h 622891" name="connsiteY18"/>
                <a:gd fmla="*/ 907120 w 1448725" name="connsiteX19"/>
                <a:gd fmla="*/ 611478 h 622891" name="connsiteY19"/>
                <a:gd fmla="*/ 824286 w 1448725" name="connsiteX20"/>
                <a:gd fmla="*/ 622840 h 62289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622891" w="1448725">
                  <a:moveTo>
                    <a:pt x="824286" y="622840"/>
                  </a:moveTo>
                  <a:cubicBezTo>
                    <a:pt x="734408" y="622840"/>
                    <a:pt x="638167" y="586480"/>
                    <a:pt x="550107" y="517736"/>
                  </a:cubicBezTo>
                  <a:cubicBezTo>
                    <a:pt x="473295" y="457628"/>
                    <a:pt x="410347" y="381385"/>
                    <a:pt x="349557" y="307187"/>
                  </a:cubicBezTo>
                  <a:cubicBezTo>
                    <a:pt x="331491" y="285144"/>
                    <a:pt x="313310" y="263214"/>
                    <a:pt x="294903" y="241625"/>
                  </a:cubicBezTo>
                  <a:cubicBezTo>
                    <a:pt x="224682" y="159246"/>
                    <a:pt x="128327" y="59255"/>
                    <a:pt x="5838" y="17100"/>
                  </a:cubicBezTo>
                  <a:cubicBezTo>
                    <a:pt x="1361" y="15634"/>
                    <a:pt x="-1081" y="10828"/>
                    <a:pt x="384" y="6351"/>
                  </a:cubicBezTo>
                  <a:cubicBezTo>
                    <a:pt x="453" y="6147"/>
                    <a:pt x="532" y="5942"/>
                    <a:pt x="612" y="5738"/>
                  </a:cubicBezTo>
                  <a:cubicBezTo>
                    <a:pt x="2123" y="1284"/>
                    <a:pt x="6952" y="-1103"/>
                    <a:pt x="11406" y="397"/>
                  </a:cubicBezTo>
                  <a:cubicBezTo>
                    <a:pt x="137872" y="43916"/>
                    <a:pt x="236272" y="145952"/>
                    <a:pt x="307970" y="230035"/>
                  </a:cubicBezTo>
                  <a:cubicBezTo>
                    <a:pt x="326491" y="251738"/>
                    <a:pt x="344557" y="273781"/>
                    <a:pt x="362738" y="295825"/>
                  </a:cubicBezTo>
                  <a:cubicBezTo>
                    <a:pt x="422959" y="369113"/>
                    <a:pt x="485340" y="444902"/>
                    <a:pt x="560561" y="503874"/>
                  </a:cubicBezTo>
                  <a:cubicBezTo>
                    <a:pt x="672141" y="590911"/>
                    <a:pt x="796902" y="624204"/>
                    <a:pt x="902688" y="594775"/>
                  </a:cubicBezTo>
                  <a:cubicBezTo>
                    <a:pt x="985635" y="572050"/>
                    <a:pt x="1053356" y="512055"/>
                    <a:pt x="1118577" y="454219"/>
                  </a:cubicBezTo>
                  <a:cubicBezTo>
                    <a:pt x="1131644" y="442857"/>
                    <a:pt x="1144825" y="431494"/>
                    <a:pt x="1157892" y="420131"/>
                  </a:cubicBezTo>
                  <a:cubicBezTo>
                    <a:pt x="1263564" y="330253"/>
                    <a:pt x="1356397" y="292529"/>
                    <a:pt x="1441957" y="304688"/>
                  </a:cubicBezTo>
                  <a:cubicBezTo>
                    <a:pt x="1446604" y="305744"/>
                    <a:pt x="1449525" y="310369"/>
                    <a:pt x="1448468" y="315016"/>
                  </a:cubicBezTo>
                  <a:cubicBezTo>
                    <a:pt x="1447536" y="319129"/>
                    <a:pt x="1443775" y="321959"/>
                    <a:pt x="1439571" y="321731"/>
                  </a:cubicBezTo>
                  <a:cubicBezTo>
                    <a:pt x="1359237" y="310369"/>
                    <a:pt x="1270950" y="346616"/>
                    <a:pt x="1169255" y="433199"/>
                  </a:cubicBezTo>
                  <a:cubicBezTo>
                    <a:pt x="1156188" y="444561"/>
                    <a:pt x="1143121" y="455924"/>
                    <a:pt x="1130167" y="467286"/>
                  </a:cubicBezTo>
                  <a:cubicBezTo>
                    <a:pt x="1063128" y="526372"/>
                    <a:pt x="993816" y="587503"/>
                    <a:pt x="907120" y="611478"/>
                  </a:cubicBezTo>
                  <a:cubicBezTo>
                    <a:pt x="880145" y="618977"/>
                    <a:pt x="852284" y="622806"/>
                    <a:pt x="824286" y="622840"/>
                  </a:cubicBezTo>
                  <a:close/>
                </a:path>
              </a:pathLst>
            </a:custGeom>
            <a:solidFill>
              <a:srgbClr val="271C57"/>
            </a:solidFill>
            <a:ln cap="flat" w="11362">
              <a:noFill/>
              <a:prstDash val="solid"/>
              <a:miter/>
            </a:ln>
          </p:spPr>
          <p:txBody>
            <a:bodyPr anchor="ctr" rtlCol="0"/>
            <a:lstStyle/>
            <a:p>
              <a:endParaRPr dirty="0" lang="en-US"/>
            </a:p>
          </p:txBody>
        </p:sp>
        <p:sp>
          <p:nvSpPr>
            <p:cNvPr id="3062" name="Freeform: Shape 3061">
              <a:extLst>
                <a:ext uri="{FF2B5EF4-FFF2-40B4-BE49-F238E27FC236}">
                  <a16:creationId xmlns:a16="http://schemas.microsoft.com/office/drawing/2014/main" id="{30318A34-A246-429A-822C-3879608D17C2}"/>
                </a:ext>
              </a:extLst>
            </p:cNvPr>
            <p:cNvSpPr/>
            <p:nvPr/>
          </p:nvSpPr>
          <p:spPr>
            <a:xfrm>
              <a:off x="6911455" y="3022556"/>
              <a:ext cx="864678" cy="413496"/>
            </a:xfrm>
            <a:custGeom>
              <a:avLst/>
              <a:gdLst>
                <a:gd fmla="*/ 8536 w 864678" name="connsiteX0"/>
                <a:gd fmla="*/ 413446 h 413496" name="connsiteY0"/>
                <a:gd fmla="*/ 14 w 864678" name="connsiteX1"/>
                <a:gd fmla="*/ 405833 h 413496" name="connsiteY1"/>
                <a:gd fmla="*/ 7514 w 864678" name="connsiteX2"/>
                <a:gd fmla="*/ 396402 h 413496" name="connsiteY2"/>
                <a:gd fmla="*/ 390547 w 864678" name="connsiteX3"/>
                <a:gd fmla="*/ 197443 h 413496" name="connsiteY3"/>
                <a:gd fmla="*/ 426226 w 864678" name="connsiteX4"/>
                <a:gd fmla="*/ 170400 h 413496" name="connsiteY4"/>
                <a:gd fmla="*/ 856981 w 864678" name="connsiteX5"/>
                <a:gd fmla="*/ 1892 h 413496" name="connsiteY5"/>
                <a:gd fmla="*/ 864594 w 864678" name="connsiteX6"/>
                <a:gd fmla="*/ 11324 h 413496" name="connsiteY6"/>
                <a:gd fmla="*/ 855254 w 864678" name="connsiteX7"/>
                <a:gd fmla="*/ 18948 h 413496" name="connsiteY7"/>
                <a:gd fmla="*/ 855164 w 864678" name="connsiteX8"/>
                <a:gd fmla="*/ 18936 h 413496" name="connsiteY8"/>
                <a:gd fmla="*/ 436565 w 864678" name="connsiteX9"/>
                <a:gd fmla="*/ 184149 h 413496" name="connsiteY9"/>
                <a:gd fmla="*/ 400887 w 864678" name="connsiteX10"/>
                <a:gd fmla="*/ 211078 h 413496" name="connsiteY10"/>
                <a:gd fmla="*/ 9559 w 864678" name="connsiteX11"/>
                <a:gd fmla="*/ 413332 h 41349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13496" w="864678">
                  <a:moveTo>
                    <a:pt x="8536" y="413446"/>
                  </a:moveTo>
                  <a:cubicBezTo>
                    <a:pt x="4207" y="413366"/>
                    <a:pt x="582" y="410128"/>
                    <a:pt x="14" y="405833"/>
                  </a:cubicBezTo>
                  <a:cubicBezTo>
                    <a:pt x="-520" y="401163"/>
                    <a:pt x="2844" y="396936"/>
                    <a:pt x="7514" y="396402"/>
                  </a:cubicBezTo>
                  <a:cubicBezTo>
                    <a:pt x="151478" y="379017"/>
                    <a:pt x="273058" y="286753"/>
                    <a:pt x="390547" y="197443"/>
                  </a:cubicBezTo>
                  <a:lnTo>
                    <a:pt x="426226" y="170400"/>
                  </a:lnTo>
                  <a:cubicBezTo>
                    <a:pt x="542238" y="83135"/>
                    <a:pt x="695974" y="-15151"/>
                    <a:pt x="856981" y="1892"/>
                  </a:cubicBezTo>
                  <a:cubicBezTo>
                    <a:pt x="861674" y="2427"/>
                    <a:pt x="865060" y="6631"/>
                    <a:pt x="864594" y="11324"/>
                  </a:cubicBezTo>
                  <a:cubicBezTo>
                    <a:pt x="864117" y="16005"/>
                    <a:pt x="859947" y="19414"/>
                    <a:pt x="855254" y="18948"/>
                  </a:cubicBezTo>
                  <a:cubicBezTo>
                    <a:pt x="855232" y="18948"/>
                    <a:pt x="855198" y="18936"/>
                    <a:pt x="855164" y="18936"/>
                  </a:cubicBezTo>
                  <a:cubicBezTo>
                    <a:pt x="700178" y="2688"/>
                    <a:pt x="550078" y="98475"/>
                    <a:pt x="436565" y="184149"/>
                  </a:cubicBezTo>
                  <a:cubicBezTo>
                    <a:pt x="424635" y="193011"/>
                    <a:pt x="412817" y="201988"/>
                    <a:pt x="400887" y="211078"/>
                  </a:cubicBezTo>
                  <a:cubicBezTo>
                    <a:pt x="281580" y="301979"/>
                    <a:pt x="158182" y="395493"/>
                    <a:pt x="9559" y="413332"/>
                  </a:cubicBezTo>
                  <a:close/>
                </a:path>
              </a:pathLst>
            </a:custGeom>
            <a:solidFill>
              <a:srgbClr val="271C57"/>
            </a:solidFill>
            <a:ln cap="flat" w="11362">
              <a:noFill/>
              <a:prstDash val="solid"/>
              <a:miter/>
            </a:ln>
          </p:spPr>
          <p:txBody>
            <a:bodyPr anchor="ctr" rtlCol="0"/>
            <a:lstStyle/>
            <a:p>
              <a:endParaRPr dirty="0" lang="en-US"/>
            </a:p>
          </p:txBody>
        </p:sp>
        <p:sp>
          <p:nvSpPr>
            <p:cNvPr id="3063" name="Freeform: Shape 3062">
              <a:extLst>
                <a:ext uri="{FF2B5EF4-FFF2-40B4-BE49-F238E27FC236}">
                  <a16:creationId xmlns:a16="http://schemas.microsoft.com/office/drawing/2014/main" id="{0F70DAC6-B562-4DB6-95CC-2A9BB6BA9143}"/>
                </a:ext>
              </a:extLst>
            </p:cNvPr>
            <p:cNvSpPr/>
            <p:nvPr/>
          </p:nvSpPr>
          <p:spPr>
            <a:xfrm>
              <a:off x="6493160" y="2424932"/>
              <a:ext cx="1204374" cy="442764"/>
            </a:xfrm>
            <a:custGeom>
              <a:avLst/>
              <a:gdLst>
                <a:gd fmla="*/ 625563 w 1204374" name="connsiteX0"/>
                <a:gd fmla="*/ 442713 h 442764" name="connsiteY0"/>
                <a:gd fmla="*/ 595452 w 1204374" name="connsiteX1"/>
                <a:gd fmla="*/ 440895 h 442764" name="connsiteY1"/>
                <a:gd fmla="*/ 423309 w 1204374" name="connsiteX2"/>
                <a:gd fmla="*/ 361357 h 442764" name="connsiteY2"/>
                <a:gd fmla="*/ 261733 w 1204374" name="connsiteX3"/>
                <a:gd fmla="*/ 218302 h 442764" name="connsiteY3"/>
                <a:gd fmla="*/ 5052 w 1204374" name="connsiteX4"/>
                <a:gd fmla="*/ 16275 h 442764" name="connsiteY4"/>
                <a:gd fmla="*/ 677 w 1204374" name="connsiteX5"/>
                <a:gd fmla="*/ 5049 h 442764" name="connsiteY5"/>
                <a:gd fmla="*/ 11915 w 1204374" name="connsiteX6"/>
                <a:gd fmla="*/ 674 h 442764" name="connsiteY6"/>
                <a:gd fmla="*/ 12665 w 1204374" name="connsiteX7"/>
                <a:gd fmla="*/ 1049 h 442764" name="connsiteY7"/>
                <a:gd fmla="*/ 274004 w 1204374" name="connsiteX8"/>
                <a:gd fmla="*/ 205576 h 442764" name="connsiteY8"/>
                <a:gd fmla="*/ 433990 w 1204374" name="connsiteX9"/>
                <a:gd fmla="*/ 347154 h 442764" name="connsiteY9"/>
                <a:gd fmla="*/ 598066 w 1204374" name="connsiteX10"/>
                <a:gd fmla="*/ 423283 h 442764" name="connsiteY10"/>
                <a:gd fmla="*/ 890766 w 1204374" name="connsiteX11"/>
                <a:gd fmla="*/ 318179 h 442764" name="connsiteY11"/>
                <a:gd fmla="*/ 1197556 w 1204374" name="connsiteX12"/>
                <a:gd fmla="*/ 223415 h 442764" name="connsiteY12"/>
                <a:gd fmla="*/ 1204147 w 1204374" name="connsiteX13"/>
                <a:gd fmla="*/ 233528 h 442764" name="connsiteY13"/>
                <a:gd fmla="*/ 1194034 w 1204374" name="connsiteX14"/>
                <a:gd fmla="*/ 240118 h 442764" name="connsiteY14"/>
                <a:gd fmla="*/ 899402 w 1204374" name="connsiteX15"/>
                <a:gd fmla="*/ 332723 h 442764" name="connsiteY15"/>
                <a:gd fmla="*/ 625563 w 1204374" name="connsiteX16"/>
                <a:gd fmla="*/ 442713 h 44276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442764" w="1204374">
                  <a:moveTo>
                    <a:pt x="625563" y="442713"/>
                  </a:moveTo>
                  <a:cubicBezTo>
                    <a:pt x="615496" y="442725"/>
                    <a:pt x="605440" y="442122"/>
                    <a:pt x="595452" y="440895"/>
                  </a:cubicBezTo>
                  <a:cubicBezTo>
                    <a:pt x="541480" y="434191"/>
                    <a:pt x="486826" y="408966"/>
                    <a:pt x="423309" y="361357"/>
                  </a:cubicBezTo>
                  <a:cubicBezTo>
                    <a:pt x="366576" y="317020"/>
                    <a:pt x="312626" y="269240"/>
                    <a:pt x="261733" y="218302"/>
                  </a:cubicBezTo>
                  <a:cubicBezTo>
                    <a:pt x="183444" y="143195"/>
                    <a:pt x="102657" y="65475"/>
                    <a:pt x="5052" y="16275"/>
                  </a:cubicBezTo>
                  <a:cubicBezTo>
                    <a:pt x="746" y="14377"/>
                    <a:pt x="-1209" y="9355"/>
                    <a:pt x="677" y="5049"/>
                  </a:cubicBezTo>
                  <a:cubicBezTo>
                    <a:pt x="2575" y="731"/>
                    <a:pt x="7597" y="-1223"/>
                    <a:pt x="11915" y="674"/>
                  </a:cubicBezTo>
                  <a:cubicBezTo>
                    <a:pt x="12165" y="788"/>
                    <a:pt x="12415" y="913"/>
                    <a:pt x="12665" y="1049"/>
                  </a:cubicBezTo>
                  <a:cubicBezTo>
                    <a:pt x="112542" y="51272"/>
                    <a:pt x="194466" y="129901"/>
                    <a:pt x="274004" y="205576"/>
                  </a:cubicBezTo>
                  <a:cubicBezTo>
                    <a:pt x="324432" y="255946"/>
                    <a:pt x="377859" y="303226"/>
                    <a:pt x="433990" y="347154"/>
                  </a:cubicBezTo>
                  <a:cubicBezTo>
                    <a:pt x="495007" y="392604"/>
                    <a:pt x="547616" y="417034"/>
                    <a:pt x="598066" y="423283"/>
                  </a:cubicBezTo>
                  <a:cubicBezTo>
                    <a:pt x="703852" y="436350"/>
                    <a:pt x="803161" y="373629"/>
                    <a:pt x="890766" y="318179"/>
                  </a:cubicBezTo>
                  <a:cubicBezTo>
                    <a:pt x="982235" y="260457"/>
                    <a:pt x="1088816" y="200576"/>
                    <a:pt x="1197556" y="223415"/>
                  </a:cubicBezTo>
                  <a:cubicBezTo>
                    <a:pt x="1202170" y="224392"/>
                    <a:pt x="1205124" y="228915"/>
                    <a:pt x="1204147" y="233528"/>
                  </a:cubicBezTo>
                  <a:cubicBezTo>
                    <a:pt x="1203170" y="238141"/>
                    <a:pt x="1198647" y="241095"/>
                    <a:pt x="1194034" y="240118"/>
                  </a:cubicBezTo>
                  <a:cubicBezTo>
                    <a:pt x="1091203" y="218756"/>
                    <a:pt x="988030" y="276706"/>
                    <a:pt x="899402" y="332723"/>
                  </a:cubicBezTo>
                  <a:cubicBezTo>
                    <a:pt x="821568" y="382491"/>
                    <a:pt x="726122" y="442713"/>
                    <a:pt x="625563" y="442713"/>
                  </a:cubicBezTo>
                  <a:close/>
                </a:path>
              </a:pathLst>
            </a:custGeom>
            <a:solidFill>
              <a:srgbClr val="271C57"/>
            </a:solidFill>
            <a:ln cap="flat" w="11362">
              <a:noFill/>
              <a:prstDash val="solid"/>
              <a:miter/>
            </a:ln>
          </p:spPr>
          <p:txBody>
            <a:bodyPr anchor="ctr" rtlCol="0"/>
            <a:lstStyle/>
            <a:p>
              <a:endParaRPr dirty="0" lang="en-US"/>
            </a:p>
          </p:txBody>
        </p:sp>
        <p:sp>
          <p:nvSpPr>
            <p:cNvPr id="3064" name="Freeform: Shape 3063">
              <a:extLst>
                <a:ext uri="{FF2B5EF4-FFF2-40B4-BE49-F238E27FC236}">
                  <a16:creationId xmlns:a16="http://schemas.microsoft.com/office/drawing/2014/main" id="{A69DE7C0-643F-49B0-B214-358B2A54024C}"/>
                </a:ext>
              </a:extLst>
            </p:cNvPr>
            <p:cNvSpPr/>
            <p:nvPr/>
          </p:nvSpPr>
          <p:spPr>
            <a:xfrm>
              <a:off x="6678592" y="2412691"/>
              <a:ext cx="904561" cy="281384"/>
            </a:xfrm>
            <a:custGeom>
              <a:avLst/>
              <a:gdLst>
                <a:gd fmla="*/ 440472 w 904561" name="connsiteX0"/>
                <a:gd fmla="*/ 281334 h 281384" name="connsiteY0"/>
                <a:gd fmla="*/ 200267 w 904561" name="connsiteX1"/>
                <a:gd fmla="*/ 164867 h 281384" name="connsiteY1"/>
                <a:gd fmla="*/ 172315 w 904561" name="connsiteX2"/>
                <a:gd fmla="*/ 140324 h 281384" name="connsiteY2"/>
                <a:gd fmla="*/ 4830 w 904561" name="connsiteX3"/>
                <a:gd fmla="*/ 16245 h 281384" name="connsiteY3"/>
                <a:gd fmla="*/ 796 w 904561" name="connsiteX4"/>
                <a:gd fmla="*/ 4825 h 281384" name="connsiteY4"/>
                <a:gd fmla="*/ 12216 w 904561" name="connsiteX5"/>
                <a:gd fmla="*/ 791 h 281384" name="connsiteY5"/>
                <a:gd fmla="*/ 183677 w 904561" name="connsiteX6"/>
                <a:gd fmla="*/ 127484 h 281384" name="connsiteY6"/>
                <a:gd fmla="*/ 211402 w 904561" name="connsiteX7"/>
                <a:gd fmla="*/ 152028 h 281384" name="connsiteY7"/>
                <a:gd fmla="*/ 447971 w 904561" name="connsiteX8"/>
                <a:gd fmla="*/ 264063 h 281384" name="connsiteY8"/>
                <a:gd fmla="*/ 613752 w 904561" name="connsiteX9"/>
                <a:gd fmla="*/ 205659 h 281384" name="connsiteY9"/>
                <a:gd fmla="*/ 707380 w 904561" name="connsiteX10"/>
                <a:gd fmla="*/ 161686 h 281384" name="connsiteY10"/>
                <a:gd fmla="*/ 749876 w 904561" name="connsiteX11"/>
                <a:gd fmla="*/ 148164 h 281384" name="connsiteY11"/>
                <a:gd fmla="*/ 823051 w 904561" name="connsiteX12"/>
                <a:gd fmla="*/ 121235 h 281384" name="connsiteY12"/>
                <a:gd fmla="*/ 887363 w 904561" name="connsiteX13"/>
                <a:gd fmla="*/ 33516 h 281384" name="connsiteY13"/>
                <a:gd fmla="*/ 895885 w 904561" name="connsiteX14"/>
                <a:gd fmla="*/ 24994 h 281384" name="connsiteY14"/>
                <a:gd fmla="*/ 904520 w 904561" name="connsiteX15"/>
                <a:gd fmla="*/ 33629 h 281384" name="connsiteY15"/>
                <a:gd fmla="*/ 831004 w 904561" name="connsiteX16"/>
                <a:gd fmla="*/ 136461 h 281384" name="connsiteY16"/>
                <a:gd fmla="*/ 754761 w 904561" name="connsiteX17"/>
                <a:gd fmla="*/ 164526 h 281384" name="connsiteY17"/>
                <a:gd fmla="*/ 713174 w 904561" name="connsiteX18"/>
                <a:gd fmla="*/ 177821 h 281384" name="connsiteY18"/>
                <a:gd fmla="*/ 621706 w 904561" name="connsiteX19"/>
                <a:gd fmla="*/ 220885 h 281384" name="connsiteY19"/>
                <a:gd fmla="*/ 448653 w 904561" name="connsiteX20"/>
                <a:gd fmla="*/ 281107 h 281384"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281384" w="904561">
                  <a:moveTo>
                    <a:pt x="440472" y="281334"/>
                  </a:moveTo>
                  <a:cubicBezTo>
                    <a:pt x="347640" y="281334"/>
                    <a:pt x="267079" y="222703"/>
                    <a:pt x="200267" y="164867"/>
                  </a:cubicBezTo>
                  <a:cubicBezTo>
                    <a:pt x="191177" y="157289"/>
                    <a:pt x="181860" y="149108"/>
                    <a:pt x="172315" y="140324"/>
                  </a:cubicBezTo>
                  <a:cubicBezTo>
                    <a:pt x="121751" y="95555"/>
                    <a:pt x="64370" y="44765"/>
                    <a:pt x="4830" y="16245"/>
                  </a:cubicBezTo>
                  <a:cubicBezTo>
                    <a:pt x="558" y="14211"/>
                    <a:pt x="-1238" y="9098"/>
                    <a:pt x="796" y="4825"/>
                  </a:cubicBezTo>
                  <a:cubicBezTo>
                    <a:pt x="2830" y="553"/>
                    <a:pt x="7944" y="-1254"/>
                    <a:pt x="12216" y="791"/>
                  </a:cubicBezTo>
                  <a:cubicBezTo>
                    <a:pt x="74028" y="30334"/>
                    <a:pt x="132205" y="81920"/>
                    <a:pt x="183677" y="127484"/>
                  </a:cubicBezTo>
                  <a:cubicBezTo>
                    <a:pt x="193108" y="136006"/>
                    <a:pt x="202426" y="144188"/>
                    <a:pt x="211402" y="152028"/>
                  </a:cubicBezTo>
                  <a:cubicBezTo>
                    <a:pt x="277760" y="208841"/>
                    <a:pt x="357866" y="267699"/>
                    <a:pt x="447971" y="264063"/>
                  </a:cubicBezTo>
                  <a:cubicBezTo>
                    <a:pt x="506716" y="261904"/>
                    <a:pt x="558643" y="234634"/>
                    <a:pt x="613752" y="205659"/>
                  </a:cubicBezTo>
                  <a:cubicBezTo>
                    <a:pt x="643954" y="188956"/>
                    <a:pt x="675235" y="174264"/>
                    <a:pt x="707380" y="161686"/>
                  </a:cubicBezTo>
                  <a:cubicBezTo>
                    <a:pt x="721355" y="156686"/>
                    <a:pt x="735899" y="152368"/>
                    <a:pt x="749876" y="148164"/>
                  </a:cubicBezTo>
                  <a:cubicBezTo>
                    <a:pt x="775078" y="141574"/>
                    <a:pt x="799587" y="132552"/>
                    <a:pt x="823051" y="121235"/>
                  </a:cubicBezTo>
                  <a:cubicBezTo>
                    <a:pt x="853957" y="104986"/>
                    <a:pt x="887249" y="73398"/>
                    <a:pt x="887363" y="33516"/>
                  </a:cubicBezTo>
                  <a:cubicBezTo>
                    <a:pt x="887363" y="28812"/>
                    <a:pt x="891181" y="24994"/>
                    <a:pt x="895885" y="24994"/>
                  </a:cubicBezTo>
                  <a:cubicBezTo>
                    <a:pt x="900623" y="25051"/>
                    <a:pt x="904464" y="28891"/>
                    <a:pt x="904520" y="33629"/>
                  </a:cubicBezTo>
                  <a:cubicBezTo>
                    <a:pt x="904520" y="81011"/>
                    <a:pt x="866342" y="117826"/>
                    <a:pt x="831004" y="136461"/>
                  </a:cubicBezTo>
                  <a:cubicBezTo>
                    <a:pt x="806563" y="148278"/>
                    <a:pt x="781032" y="157675"/>
                    <a:pt x="754761" y="164526"/>
                  </a:cubicBezTo>
                  <a:cubicBezTo>
                    <a:pt x="741013" y="168617"/>
                    <a:pt x="726696" y="172935"/>
                    <a:pt x="713174" y="177821"/>
                  </a:cubicBezTo>
                  <a:cubicBezTo>
                    <a:pt x="681768" y="190149"/>
                    <a:pt x="651214" y="204546"/>
                    <a:pt x="621706" y="220885"/>
                  </a:cubicBezTo>
                  <a:cubicBezTo>
                    <a:pt x="567392" y="249405"/>
                    <a:pt x="511261" y="278834"/>
                    <a:pt x="448653" y="281107"/>
                  </a:cubicBezTo>
                  <a:close/>
                </a:path>
              </a:pathLst>
            </a:custGeom>
            <a:solidFill>
              <a:srgbClr val="271C57"/>
            </a:solidFill>
            <a:ln cap="flat" w="11362">
              <a:noFill/>
              <a:prstDash val="solid"/>
              <a:miter/>
            </a:ln>
          </p:spPr>
          <p:txBody>
            <a:bodyPr anchor="ctr" rtlCol="0"/>
            <a:lstStyle/>
            <a:p>
              <a:endParaRPr dirty="0" lang="en-US"/>
            </a:p>
          </p:txBody>
        </p:sp>
        <p:sp>
          <p:nvSpPr>
            <p:cNvPr id="3065" name="Freeform: Shape 3064">
              <a:extLst>
                <a:ext uri="{FF2B5EF4-FFF2-40B4-BE49-F238E27FC236}">
                  <a16:creationId xmlns:a16="http://schemas.microsoft.com/office/drawing/2014/main" id="{C31154A6-C07A-458A-B7BA-E0094BA3F734}"/>
                </a:ext>
              </a:extLst>
            </p:cNvPr>
            <p:cNvSpPr/>
            <p:nvPr/>
          </p:nvSpPr>
          <p:spPr>
            <a:xfrm>
              <a:off x="6845282" y="2412256"/>
              <a:ext cx="630594" cy="176147"/>
            </a:xfrm>
            <a:custGeom>
              <a:avLst/>
              <a:gdLst>
                <a:gd fmla="*/ 281395 w 630594" name="connsiteX0"/>
                <a:gd fmla="*/ 176096 h 176147" name="connsiteY0"/>
                <a:gd fmla="*/ 131750 w 630594" name="connsiteX1"/>
                <a:gd fmla="*/ 109398 h 176147" name="connsiteY1"/>
                <a:gd fmla="*/ 105048 w 630594" name="connsiteX2"/>
                <a:gd fmla="*/ 86673 h 176147" name="connsiteY2"/>
                <a:gd fmla="*/ 5057 w 630594" name="connsiteX3"/>
                <a:gd fmla="*/ 16452 h 176147" name="connsiteY3"/>
                <a:gd fmla="*/ 682 w 630594" name="connsiteX4"/>
                <a:gd fmla="*/ 5226 h 176147" name="connsiteY4"/>
                <a:gd fmla="*/ 739 w 630594" name="connsiteX5"/>
                <a:gd fmla="*/ 5089 h 176147" name="connsiteY5"/>
                <a:gd fmla="*/ 11761 w 630594" name="connsiteX6"/>
                <a:gd fmla="*/ 612 h 176147" name="connsiteY6"/>
                <a:gd fmla="*/ 12102 w 630594" name="connsiteX7"/>
                <a:gd fmla="*/ 772 h 176147" name="connsiteY7"/>
                <a:gd fmla="*/ 116297 w 630594" name="connsiteX8"/>
                <a:gd fmla="*/ 73492 h 176147" name="connsiteY8"/>
                <a:gd fmla="*/ 142658 w 630594" name="connsiteX9"/>
                <a:gd fmla="*/ 95649 h 176147" name="connsiteY9"/>
                <a:gd fmla="*/ 291281 w 630594" name="connsiteX10"/>
                <a:gd fmla="*/ 158143 h 176147" name="connsiteY10"/>
                <a:gd fmla="*/ 384340 w 630594" name="connsiteX11"/>
                <a:gd fmla="*/ 125646 h 176147" name="connsiteY11"/>
                <a:gd fmla="*/ 503079 w 630594" name="connsiteX12"/>
                <a:gd fmla="*/ 62584 h 176147" name="connsiteY12"/>
                <a:gd fmla="*/ 618864 w 630594" name="connsiteX13"/>
                <a:gd fmla="*/ 885 h 176147" name="connsiteY13"/>
                <a:gd fmla="*/ 630000 w 630594" name="connsiteX14"/>
                <a:gd fmla="*/ 5907 h 176147" name="connsiteY14"/>
                <a:gd fmla="*/ 626591 w 630594" name="connsiteX15"/>
                <a:gd fmla="*/ 16225 h 176147" name="connsiteY15"/>
                <a:gd fmla="*/ 511260 w 630594" name="connsiteX16"/>
                <a:gd fmla="*/ 77583 h 176147" name="connsiteY16"/>
                <a:gd fmla="*/ 391953 w 630594" name="connsiteX17"/>
                <a:gd fmla="*/ 140986 h 176147" name="connsiteY17"/>
                <a:gd fmla="*/ 292644 w 630594" name="connsiteX18"/>
                <a:gd fmla="*/ 175074 h 176147" name="connsiteY18"/>
                <a:gd fmla="*/ 281395 w 630594" name="connsiteX19"/>
                <a:gd fmla="*/ 176096 h 176147"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76147" w="630594">
                  <a:moveTo>
                    <a:pt x="281395" y="176096"/>
                  </a:moveTo>
                  <a:cubicBezTo>
                    <a:pt x="221287" y="176096"/>
                    <a:pt x="167769" y="138486"/>
                    <a:pt x="131750" y="109398"/>
                  </a:cubicBezTo>
                  <a:cubicBezTo>
                    <a:pt x="122773" y="102126"/>
                    <a:pt x="113910" y="94627"/>
                    <a:pt x="105048" y="86673"/>
                  </a:cubicBezTo>
                  <a:cubicBezTo>
                    <a:pt x="73914" y="60198"/>
                    <a:pt x="41758" y="32928"/>
                    <a:pt x="5057" y="16452"/>
                  </a:cubicBezTo>
                  <a:cubicBezTo>
                    <a:pt x="750" y="14566"/>
                    <a:pt x="-1215" y="9532"/>
                    <a:pt x="682" y="5226"/>
                  </a:cubicBezTo>
                  <a:cubicBezTo>
                    <a:pt x="694" y="5180"/>
                    <a:pt x="716" y="5135"/>
                    <a:pt x="739" y="5089"/>
                  </a:cubicBezTo>
                  <a:cubicBezTo>
                    <a:pt x="2546" y="817"/>
                    <a:pt x="7477" y="-1194"/>
                    <a:pt x="11761" y="612"/>
                  </a:cubicBezTo>
                  <a:cubicBezTo>
                    <a:pt x="11874" y="669"/>
                    <a:pt x="11988" y="715"/>
                    <a:pt x="12102" y="772"/>
                  </a:cubicBezTo>
                  <a:cubicBezTo>
                    <a:pt x="51075" y="18156"/>
                    <a:pt x="84254" y="46222"/>
                    <a:pt x="116297" y="73492"/>
                  </a:cubicBezTo>
                  <a:cubicBezTo>
                    <a:pt x="125046" y="80992"/>
                    <a:pt x="133795" y="88491"/>
                    <a:pt x="142658" y="95649"/>
                  </a:cubicBezTo>
                  <a:cubicBezTo>
                    <a:pt x="178450" y="124624"/>
                    <a:pt x="232763" y="162575"/>
                    <a:pt x="291281" y="158143"/>
                  </a:cubicBezTo>
                  <a:cubicBezTo>
                    <a:pt x="324346" y="155644"/>
                    <a:pt x="356275" y="139736"/>
                    <a:pt x="384340" y="125646"/>
                  </a:cubicBezTo>
                  <a:cubicBezTo>
                    <a:pt x="417633" y="108944"/>
                    <a:pt x="461152" y="85309"/>
                    <a:pt x="503079" y="62584"/>
                  </a:cubicBezTo>
                  <a:cubicBezTo>
                    <a:pt x="545007" y="39859"/>
                    <a:pt x="585345" y="17815"/>
                    <a:pt x="618864" y="885"/>
                  </a:cubicBezTo>
                  <a:cubicBezTo>
                    <a:pt x="623330" y="-796"/>
                    <a:pt x="628307" y="1453"/>
                    <a:pt x="630000" y="5907"/>
                  </a:cubicBezTo>
                  <a:cubicBezTo>
                    <a:pt x="631431" y="9725"/>
                    <a:pt x="630011" y="14020"/>
                    <a:pt x="626591" y="16225"/>
                  </a:cubicBezTo>
                  <a:cubicBezTo>
                    <a:pt x="593298" y="33041"/>
                    <a:pt x="551598" y="55653"/>
                    <a:pt x="511260" y="77583"/>
                  </a:cubicBezTo>
                  <a:cubicBezTo>
                    <a:pt x="469105" y="100308"/>
                    <a:pt x="425587" y="124056"/>
                    <a:pt x="391953" y="140986"/>
                  </a:cubicBezTo>
                  <a:cubicBezTo>
                    <a:pt x="362524" y="155644"/>
                    <a:pt x="329005" y="172460"/>
                    <a:pt x="292644" y="175074"/>
                  </a:cubicBezTo>
                  <a:cubicBezTo>
                    <a:pt x="288781" y="175983"/>
                    <a:pt x="285145" y="176096"/>
                    <a:pt x="281395" y="176096"/>
                  </a:cubicBezTo>
                  <a:close/>
                </a:path>
              </a:pathLst>
            </a:custGeom>
            <a:solidFill>
              <a:srgbClr val="271C57"/>
            </a:solidFill>
            <a:ln cap="flat" w="11362">
              <a:noFill/>
              <a:prstDash val="solid"/>
              <a:miter/>
            </a:ln>
          </p:spPr>
          <p:txBody>
            <a:bodyPr anchor="ctr" rtlCol="0"/>
            <a:lstStyle/>
            <a:p>
              <a:endParaRPr dirty="0" lang="en-US"/>
            </a:p>
          </p:txBody>
        </p:sp>
        <p:sp>
          <p:nvSpPr>
            <p:cNvPr id="3066" name="Freeform: Shape 3065">
              <a:extLst>
                <a:ext uri="{FF2B5EF4-FFF2-40B4-BE49-F238E27FC236}">
                  <a16:creationId xmlns:a16="http://schemas.microsoft.com/office/drawing/2014/main" id="{34D84324-26B0-4C4C-A03C-14E884C8B451}"/>
                </a:ext>
              </a:extLst>
            </p:cNvPr>
            <p:cNvSpPr/>
            <p:nvPr/>
          </p:nvSpPr>
          <p:spPr>
            <a:xfrm>
              <a:off x="6077472" y="2865604"/>
              <a:ext cx="614778" cy="566131"/>
            </a:xfrm>
            <a:custGeom>
              <a:avLst/>
              <a:gdLst>
                <a:gd fmla="*/ 125312 w 614778" name="connsiteX0"/>
                <a:gd fmla="*/ 566080 h 566131" name="connsiteY0"/>
                <a:gd fmla="*/ 123721 w 614778" name="connsiteX1"/>
                <a:gd fmla="*/ 566080 h 566131" name="connsiteY1"/>
                <a:gd fmla="*/ 116790 w 614778" name="connsiteX2"/>
                <a:gd fmla="*/ 556081 h 566131" name="connsiteY2"/>
                <a:gd fmla="*/ 254619 w 614778" name="connsiteX3"/>
                <a:gd fmla="*/ 433365 h 566131" name="connsiteY3"/>
                <a:gd fmla="*/ 363927 w 614778" name="connsiteX4"/>
                <a:gd fmla="*/ 420980 h 566131" name="connsiteY4"/>
                <a:gd fmla="*/ 439829 w 614778" name="connsiteX5"/>
                <a:gd fmla="*/ 414731 h 566131" name="connsiteY5"/>
                <a:gd fmla="*/ 586179 w 614778" name="connsiteX6"/>
                <a:gd fmla="*/ 327920 h 566131" name="connsiteY6"/>
                <a:gd fmla="*/ 497437 w 614778" name="connsiteX7"/>
                <a:gd fmla="*/ 126916 h 566131" name="connsiteY7"/>
                <a:gd fmla="*/ 271094 w 614778" name="connsiteX8"/>
                <a:gd fmla="*/ 85329 h 566131" name="connsiteY8"/>
                <a:gd fmla="*/ 250869 w 614778" name="connsiteX9"/>
                <a:gd fmla="*/ 84534 h 566131" name="connsiteY9"/>
                <a:gd fmla="*/ 3278 w 614778" name="connsiteX10"/>
                <a:gd fmla="*/ 15222 h 566131" name="connsiteY10"/>
                <a:gd fmla="*/ 1733 w 614778" name="connsiteX11"/>
                <a:gd fmla="*/ 3268 h 566131" name="connsiteY11"/>
                <a:gd fmla="*/ 13686 w 614778" name="connsiteX12"/>
                <a:gd fmla="*/ 1723 h 566131" name="connsiteY12"/>
                <a:gd fmla="*/ 14072 w 614778" name="connsiteX13"/>
                <a:gd fmla="*/ 2041 h 566131" name="connsiteY13"/>
                <a:gd fmla="*/ 251551 w 614778" name="connsiteX14"/>
                <a:gd fmla="*/ 67376 h 566131" name="connsiteY14"/>
                <a:gd fmla="*/ 271776 w 614778" name="connsiteX15"/>
                <a:gd fmla="*/ 68171 h 566131" name="connsiteY15"/>
                <a:gd fmla="*/ 505391 w 614778" name="connsiteX16"/>
                <a:gd fmla="*/ 111804 h 566131" name="connsiteY16"/>
                <a:gd fmla="*/ 601632 w 614778" name="connsiteX17"/>
                <a:gd fmla="*/ 335420 h 566131" name="connsiteY17"/>
                <a:gd fmla="*/ 442556 w 614778" name="connsiteX18"/>
                <a:gd fmla="*/ 431661 h 566131" name="connsiteY18"/>
                <a:gd fmla="*/ 365177 w 614778" name="connsiteX19"/>
                <a:gd fmla="*/ 438024 h 566131" name="connsiteY19"/>
                <a:gd fmla="*/ 258936 w 614778" name="connsiteX20"/>
                <a:gd fmla="*/ 449955 h 566131" name="connsiteY20"/>
                <a:gd fmla="*/ 133948 w 614778" name="connsiteX21"/>
                <a:gd fmla="*/ 559149 h 566131" name="connsiteY21"/>
                <a:gd fmla="*/ 125312 w 614778" name="connsiteX22"/>
                <a:gd fmla="*/ 566080 h 566131"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566131" w="614778">
                  <a:moveTo>
                    <a:pt x="125312" y="566080"/>
                  </a:moveTo>
                  <a:lnTo>
                    <a:pt x="123721" y="566080"/>
                  </a:lnTo>
                  <a:cubicBezTo>
                    <a:pt x="119097" y="565160"/>
                    <a:pt x="116029" y="560740"/>
                    <a:pt x="116790" y="556081"/>
                  </a:cubicBezTo>
                  <a:cubicBezTo>
                    <a:pt x="129175" y="486883"/>
                    <a:pt x="198828" y="446659"/>
                    <a:pt x="254619" y="433365"/>
                  </a:cubicBezTo>
                  <a:cubicBezTo>
                    <a:pt x="290592" y="425877"/>
                    <a:pt x="327192" y="421730"/>
                    <a:pt x="363927" y="420980"/>
                  </a:cubicBezTo>
                  <a:cubicBezTo>
                    <a:pt x="388924" y="419730"/>
                    <a:pt x="414831" y="418367"/>
                    <a:pt x="439829" y="414731"/>
                  </a:cubicBezTo>
                  <a:cubicBezTo>
                    <a:pt x="473917" y="409958"/>
                    <a:pt x="555045" y="392005"/>
                    <a:pt x="586179" y="327920"/>
                  </a:cubicBezTo>
                  <a:cubicBezTo>
                    <a:pt x="621403" y="255654"/>
                    <a:pt x="567658" y="163958"/>
                    <a:pt x="497437" y="126916"/>
                  </a:cubicBezTo>
                  <a:cubicBezTo>
                    <a:pt x="429262" y="91010"/>
                    <a:pt x="349042" y="88170"/>
                    <a:pt x="271094" y="85329"/>
                  </a:cubicBezTo>
                  <a:lnTo>
                    <a:pt x="250869" y="84534"/>
                  </a:lnTo>
                  <a:cubicBezTo>
                    <a:pt x="162013" y="81011"/>
                    <a:pt x="70431" y="70217"/>
                    <a:pt x="3278" y="15222"/>
                  </a:cubicBezTo>
                  <a:cubicBezTo>
                    <a:pt x="-449" y="12347"/>
                    <a:pt x="-1142" y="6995"/>
                    <a:pt x="1733" y="3268"/>
                  </a:cubicBezTo>
                  <a:cubicBezTo>
                    <a:pt x="4607" y="-459"/>
                    <a:pt x="9959" y="-1152"/>
                    <a:pt x="13686" y="1723"/>
                  </a:cubicBezTo>
                  <a:cubicBezTo>
                    <a:pt x="13822" y="1825"/>
                    <a:pt x="13948" y="1927"/>
                    <a:pt x="14072" y="2041"/>
                  </a:cubicBezTo>
                  <a:cubicBezTo>
                    <a:pt x="77362" y="53741"/>
                    <a:pt x="165649" y="63967"/>
                    <a:pt x="251551" y="67376"/>
                  </a:cubicBezTo>
                  <a:lnTo>
                    <a:pt x="271776" y="68171"/>
                  </a:lnTo>
                  <a:cubicBezTo>
                    <a:pt x="351314" y="71126"/>
                    <a:pt x="434148" y="74080"/>
                    <a:pt x="505391" y="111804"/>
                  </a:cubicBezTo>
                  <a:cubicBezTo>
                    <a:pt x="584134" y="153391"/>
                    <a:pt x="641742" y="253154"/>
                    <a:pt x="601632" y="335420"/>
                  </a:cubicBezTo>
                  <a:cubicBezTo>
                    <a:pt x="577203" y="385529"/>
                    <a:pt x="519140" y="420639"/>
                    <a:pt x="442556" y="431661"/>
                  </a:cubicBezTo>
                  <a:cubicBezTo>
                    <a:pt x="416877" y="435411"/>
                    <a:pt x="390515" y="436774"/>
                    <a:pt x="365177" y="438024"/>
                  </a:cubicBezTo>
                  <a:cubicBezTo>
                    <a:pt x="329475" y="438808"/>
                    <a:pt x="293922" y="442796"/>
                    <a:pt x="258936" y="449955"/>
                  </a:cubicBezTo>
                  <a:cubicBezTo>
                    <a:pt x="208145" y="462112"/>
                    <a:pt x="145310" y="498018"/>
                    <a:pt x="133948" y="559149"/>
                  </a:cubicBezTo>
                  <a:cubicBezTo>
                    <a:pt x="133084" y="563217"/>
                    <a:pt x="129471" y="566114"/>
                    <a:pt x="125312" y="566080"/>
                  </a:cubicBezTo>
                  <a:close/>
                </a:path>
              </a:pathLst>
            </a:custGeom>
            <a:solidFill>
              <a:srgbClr val="271C57"/>
            </a:solidFill>
            <a:ln cap="flat" w="11362">
              <a:noFill/>
              <a:prstDash val="solid"/>
              <a:miter/>
            </a:ln>
          </p:spPr>
          <p:txBody>
            <a:bodyPr anchor="ctr" rtlCol="0"/>
            <a:lstStyle/>
            <a:p>
              <a:endParaRPr dirty="0" lang="en-US"/>
            </a:p>
          </p:txBody>
        </p:sp>
        <p:sp>
          <p:nvSpPr>
            <p:cNvPr id="3067" name="Freeform: Shape 3066">
              <a:extLst>
                <a:ext uri="{FF2B5EF4-FFF2-40B4-BE49-F238E27FC236}">
                  <a16:creationId xmlns:a16="http://schemas.microsoft.com/office/drawing/2014/main" id="{B46AA55B-F767-446B-B50A-96D4FB6F9EC8}"/>
                </a:ext>
              </a:extLst>
            </p:cNvPr>
            <p:cNvSpPr/>
            <p:nvPr/>
          </p:nvSpPr>
          <p:spPr>
            <a:xfrm>
              <a:off x="6048231" y="2987678"/>
              <a:ext cx="241831" cy="449511"/>
            </a:xfrm>
            <a:custGeom>
              <a:avLst/>
              <a:gdLst>
                <a:gd fmla="*/ 50018 w 241831" name="connsiteX0"/>
                <a:gd fmla="*/ 449460 h 449511" name="connsiteY0"/>
                <a:gd fmla="*/ 41610 w 241831" name="connsiteX1"/>
                <a:gd fmla="*/ 441734 h 449511" name="connsiteY1"/>
                <a:gd fmla="*/ 70129 w 241831" name="connsiteX2"/>
                <a:gd fmla="*/ 333789 h 449511" name="connsiteY2"/>
                <a:gd fmla="*/ 110353 w 241831" name="connsiteX3"/>
                <a:gd fmla="*/ 291065 h 449511" name="connsiteY3"/>
                <a:gd fmla="*/ 134442 w 241831" name="connsiteX4"/>
                <a:gd fmla="*/ 270613 h 449511" name="connsiteY4"/>
                <a:gd fmla="*/ 205799 w 241831" name="connsiteX5"/>
                <a:gd fmla="*/ 198006 h 449511" name="connsiteY5"/>
                <a:gd fmla="*/ 205004 w 241831" name="connsiteX6"/>
                <a:gd fmla="*/ 82562 h 449511" name="connsiteY6"/>
                <a:gd fmla="*/ 110126 w 241831" name="connsiteX7"/>
                <a:gd fmla="*/ 53246 h 449511" name="connsiteY7"/>
                <a:gd fmla="*/ 1840 w 241831" name="connsiteX8"/>
                <a:gd fmla="*/ 13818 h 449511" name="connsiteY8"/>
                <a:gd fmla="*/ 3147 w 241831" name="connsiteX9"/>
                <a:gd fmla="*/ 1831 h 449511" name="connsiteY9"/>
                <a:gd fmla="*/ 15134 w 241831" name="connsiteX10"/>
                <a:gd fmla="*/ 3137 h 449511" name="connsiteY10"/>
                <a:gd fmla="*/ 111603 w 241831" name="connsiteX11"/>
                <a:gd fmla="*/ 36089 h 449511" name="connsiteY11"/>
                <a:gd fmla="*/ 217275 w 241831" name="connsiteX12"/>
                <a:gd fmla="*/ 70176 h 449511" name="connsiteY12"/>
                <a:gd fmla="*/ 220230 w 241831" name="connsiteX13"/>
                <a:gd fmla="*/ 206528 h 449511" name="connsiteY13"/>
                <a:gd fmla="*/ 145350 w 241831" name="connsiteX14"/>
                <a:gd fmla="*/ 283112 h 449511" name="connsiteY14"/>
                <a:gd fmla="*/ 121602 w 241831" name="connsiteX15"/>
                <a:gd fmla="*/ 303223 h 449511" name="connsiteY15"/>
                <a:gd fmla="*/ 84106 w 241831" name="connsiteX16"/>
                <a:gd fmla="*/ 342993 h 449511" name="connsiteY16"/>
                <a:gd fmla="*/ 58540 w 241831" name="connsiteX17"/>
                <a:gd fmla="*/ 439461 h 449511" name="connsiteY17"/>
                <a:gd fmla="*/ 50927 w 241831" name="connsiteX18"/>
                <a:gd fmla="*/ 448778 h 449511"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449511" w="241831">
                  <a:moveTo>
                    <a:pt x="50018" y="449460"/>
                  </a:moveTo>
                  <a:cubicBezTo>
                    <a:pt x="45632" y="449472"/>
                    <a:pt x="41962" y="446108"/>
                    <a:pt x="41610" y="441734"/>
                  </a:cubicBezTo>
                  <a:cubicBezTo>
                    <a:pt x="38110" y="403521"/>
                    <a:pt x="48211" y="365286"/>
                    <a:pt x="70129" y="333789"/>
                  </a:cubicBezTo>
                  <a:cubicBezTo>
                    <a:pt x="81776" y="317995"/>
                    <a:pt x="95286" y="303644"/>
                    <a:pt x="110353" y="291065"/>
                  </a:cubicBezTo>
                  <a:cubicBezTo>
                    <a:pt x="118193" y="284134"/>
                    <a:pt x="126374" y="277317"/>
                    <a:pt x="134442" y="270613"/>
                  </a:cubicBezTo>
                  <a:cubicBezTo>
                    <a:pt x="161849" y="250251"/>
                    <a:pt x="185914" y="225753"/>
                    <a:pt x="205799" y="198006"/>
                  </a:cubicBezTo>
                  <a:cubicBezTo>
                    <a:pt x="227274" y="163918"/>
                    <a:pt x="234319" y="112218"/>
                    <a:pt x="205004" y="82562"/>
                  </a:cubicBezTo>
                  <a:cubicBezTo>
                    <a:pt x="182279" y="59837"/>
                    <a:pt x="147282" y="56314"/>
                    <a:pt x="110126" y="53246"/>
                  </a:cubicBezTo>
                  <a:cubicBezTo>
                    <a:pt x="69561" y="49724"/>
                    <a:pt x="27520" y="46088"/>
                    <a:pt x="1840" y="13818"/>
                  </a:cubicBezTo>
                  <a:cubicBezTo>
                    <a:pt x="-1114" y="10148"/>
                    <a:pt x="-523" y="4785"/>
                    <a:pt x="3147" y="1831"/>
                  </a:cubicBezTo>
                  <a:cubicBezTo>
                    <a:pt x="6817" y="-1124"/>
                    <a:pt x="12180" y="-533"/>
                    <a:pt x="15134" y="3137"/>
                  </a:cubicBezTo>
                  <a:cubicBezTo>
                    <a:pt x="36383" y="29726"/>
                    <a:pt x="72857" y="32794"/>
                    <a:pt x="111603" y="36089"/>
                  </a:cubicBezTo>
                  <a:cubicBezTo>
                    <a:pt x="150350" y="39384"/>
                    <a:pt x="190005" y="42906"/>
                    <a:pt x="217275" y="70176"/>
                  </a:cubicBezTo>
                  <a:cubicBezTo>
                    <a:pt x="253067" y="106651"/>
                    <a:pt x="245795" y="166531"/>
                    <a:pt x="220230" y="206528"/>
                  </a:cubicBezTo>
                  <a:cubicBezTo>
                    <a:pt x="199413" y="235798"/>
                    <a:pt x="174143" y="261636"/>
                    <a:pt x="145350" y="283112"/>
                  </a:cubicBezTo>
                  <a:cubicBezTo>
                    <a:pt x="137396" y="289816"/>
                    <a:pt x="129329" y="296406"/>
                    <a:pt x="121602" y="303223"/>
                  </a:cubicBezTo>
                  <a:cubicBezTo>
                    <a:pt x="107581" y="314950"/>
                    <a:pt x="94991" y="328301"/>
                    <a:pt x="84106" y="342993"/>
                  </a:cubicBezTo>
                  <a:cubicBezTo>
                    <a:pt x="64539" y="371161"/>
                    <a:pt x="55483" y="405305"/>
                    <a:pt x="58540" y="439461"/>
                  </a:cubicBezTo>
                  <a:cubicBezTo>
                    <a:pt x="59006" y="444131"/>
                    <a:pt x="55597" y="448301"/>
                    <a:pt x="50927" y="448778"/>
                  </a:cubicBezTo>
                  <a:close/>
                </a:path>
              </a:pathLst>
            </a:custGeom>
            <a:solidFill>
              <a:srgbClr val="271C57"/>
            </a:solidFill>
            <a:ln cap="flat" w="11362">
              <a:noFill/>
              <a:prstDash val="solid"/>
              <a:miter/>
            </a:ln>
          </p:spPr>
          <p:txBody>
            <a:bodyPr anchor="ctr" rtlCol="0"/>
            <a:lstStyle/>
            <a:p>
              <a:endParaRPr dirty="0" lang="en-US"/>
            </a:p>
          </p:txBody>
        </p:sp>
        <p:sp>
          <p:nvSpPr>
            <p:cNvPr id="3068" name="Freeform: Shape 3067">
              <a:extLst>
                <a:ext uri="{FF2B5EF4-FFF2-40B4-BE49-F238E27FC236}">
                  <a16:creationId xmlns:a16="http://schemas.microsoft.com/office/drawing/2014/main" id="{4C5BC6AE-3D9E-4FAE-8347-76B773AA5318}"/>
                </a:ext>
              </a:extLst>
            </p:cNvPr>
            <p:cNvSpPr/>
            <p:nvPr/>
          </p:nvSpPr>
          <p:spPr>
            <a:xfrm>
              <a:off x="5996893" y="3072057"/>
              <a:ext cx="97296" cy="286395"/>
            </a:xfrm>
            <a:custGeom>
              <a:avLst/>
              <a:gdLst>
                <a:gd fmla="*/ 8409 w 97296" name="connsiteX0"/>
                <a:gd fmla="*/ 286338 h 286395" name="connsiteY0"/>
                <a:gd fmla="*/ 3978 w 97296" name="connsiteX1"/>
                <a:gd fmla="*/ 285202 h 286395" name="connsiteY1"/>
                <a:gd fmla="*/ 1024 w 97296" name="connsiteX2"/>
                <a:gd fmla="*/ 273840 h 286395" name="connsiteY2"/>
                <a:gd fmla="*/ 28976 w 97296" name="connsiteX3"/>
                <a:gd fmla="*/ 231116 h 286395" name="connsiteY3"/>
                <a:gd fmla="*/ 74426 w 97296" name="connsiteX4"/>
                <a:gd fmla="*/ 153055 h 286395" name="connsiteY4"/>
                <a:gd fmla="*/ 37839 w 97296" name="connsiteX5"/>
                <a:gd fmla="*/ 15227 h 286395" name="connsiteY5"/>
                <a:gd fmla="*/ 36475 w 97296" name="connsiteX6"/>
                <a:gd fmla="*/ 3182 h 286395" name="connsiteY6"/>
                <a:gd fmla="*/ 48519 w 97296" name="connsiteX7"/>
                <a:gd fmla="*/ 1819 h 286395" name="connsiteY7"/>
                <a:gd fmla="*/ 90334 w 97296" name="connsiteX8"/>
                <a:gd fmla="*/ 159305 h 286395" name="connsiteY8"/>
                <a:gd fmla="*/ 43179 w 97296" name="connsiteX9"/>
                <a:gd fmla="*/ 240888 h 286395" name="connsiteY9"/>
                <a:gd fmla="*/ 15795 w 97296" name="connsiteX10"/>
                <a:gd fmla="*/ 282589 h 286395" name="connsiteY10"/>
                <a:gd fmla="*/ 8409 w 97296" name="connsiteX11"/>
                <a:gd fmla="*/ 286338 h 28639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6395" w="97296">
                  <a:moveTo>
                    <a:pt x="8409" y="286338"/>
                  </a:moveTo>
                  <a:cubicBezTo>
                    <a:pt x="6853" y="286350"/>
                    <a:pt x="5330" y="285964"/>
                    <a:pt x="3978" y="285202"/>
                  </a:cubicBezTo>
                  <a:cubicBezTo>
                    <a:pt x="126" y="282805"/>
                    <a:pt x="-1169" y="277805"/>
                    <a:pt x="1024" y="273840"/>
                  </a:cubicBezTo>
                  <a:cubicBezTo>
                    <a:pt x="9659" y="259182"/>
                    <a:pt x="19431" y="244865"/>
                    <a:pt x="28976" y="231116"/>
                  </a:cubicBezTo>
                  <a:cubicBezTo>
                    <a:pt x="47133" y="206971"/>
                    <a:pt x="62393" y="180769"/>
                    <a:pt x="74426" y="153055"/>
                  </a:cubicBezTo>
                  <a:cubicBezTo>
                    <a:pt x="90447" y="111695"/>
                    <a:pt x="72040" y="42043"/>
                    <a:pt x="37839" y="15227"/>
                  </a:cubicBezTo>
                  <a:cubicBezTo>
                    <a:pt x="34134" y="12273"/>
                    <a:pt x="33521" y="6887"/>
                    <a:pt x="36475" y="3182"/>
                  </a:cubicBezTo>
                  <a:cubicBezTo>
                    <a:pt x="39429" y="-522"/>
                    <a:pt x="44815" y="-1135"/>
                    <a:pt x="48519" y="1819"/>
                  </a:cubicBezTo>
                  <a:cubicBezTo>
                    <a:pt x="88288" y="33066"/>
                    <a:pt x="108968" y="111127"/>
                    <a:pt x="90334" y="159305"/>
                  </a:cubicBezTo>
                  <a:cubicBezTo>
                    <a:pt x="77812" y="188222"/>
                    <a:pt x="61984" y="215606"/>
                    <a:pt x="43179" y="240888"/>
                  </a:cubicBezTo>
                  <a:cubicBezTo>
                    <a:pt x="33862" y="254410"/>
                    <a:pt x="24203" y="268386"/>
                    <a:pt x="15795" y="282589"/>
                  </a:cubicBezTo>
                  <a:cubicBezTo>
                    <a:pt x="14148" y="285032"/>
                    <a:pt x="11352" y="286452"/>
                    <a:pt x="8409" y="286338"/>
                  </a:cubicBezTo>
                  <a:close/>
                </a:path>
              </a:pathLst>
            </a:custGeom>
            <a:solidFill>
              <a:srgbClr val="271C57"/>
            </a:solidFill>
            <a:ln cap="flat" w="11362">
              <a:noFill/>
              <a:prstDash val="solid"/>
              <a:miter/>
            </a:ln>
          </p:spPr>
          <p:txBody>
            <a:bodyPr anchor="ctr" rtlCol="0"/>
            <a:lstStyle/>
            <a:p>
              <a:endParaRPr dirty="0" lang="en-US"/>
            </a:p>
          </p:txBody>
        </p:sp>
        <p:sp>
          <p:nvSpPr>
            <p:cNvPr id="3069" name="Freeform: Shape 3068">
              <a:extLst>
                <a:ext uri="{FF2B5EF4-FFF2-40B4-BE49-F238E27FC236}">
                  <a16:creationId xmlns:a16="http://schemas.microsoft.com/office/drawing/2014/main" id="{387D1651-2C99-4122-8AF0-8102D104B3ED}"/>
                </a:ext>
              </a:extLst>
            </p:cNvPr>
            <p:cNvSpPr/>
            <p:nvPr/>
          </p:nvSpPr>
          <p:spPr>
            <a:xfrm>
              <a:off x="7366696" y="2784479"/>
              <a:ext cx="397893" cy="277311"/>
            </a:xfrm>
            <a:custGeom>
              <a:avLst/>
              <a:gdLst>
                <a:gd fmla="*/ 21093 w 397893" name="connsiteX0"/>
                <a:gd fmla="*/ 277239 h 277311" name="connsiteY0"/>
                <a:gd fmla="*/ 4504 w 397893" name="connsiteX1"/>
                <a:gd fmla="*/ 271671 h 277311" name="connsiteY1"/>
                <a:gd fmla="*/ -41 w 397893" name="connsiteX2"/>
                <a:gd fmla="*/ 261218 h 277311" name="connsiteY2"/>
                <a:gd fmla="*/ 6890 w 397893" name="connsiteX3"/>
                <a:gd fmla="*/ 247583 h 277311" name="connsiteY3"/>
                <a:gd fmla="*/ 64839 w 397893" name="connsiteX4"/>
                <a:gd fmla="*/ 192474 h 277311" name="connsiteY4"/>
                <a:gd fmla="*/ 123925 w 397893" name="connsiteX5"/>
                <a:gd fmla="*/ 136343 h 277311" name="connsiteY5"/>
                <a:gd fmla="*/ 350268 w 397893" name="connsiteX6"/>
                <a:gd fmla="*/ -8 h 277311" name="connsiteY6"/>
                <a:gd fmla="*/ 359699 w 397893" name="connsiteX7"/>
                <a:gd fmla="*/ 7605 h 277311" name="connsiteY7"/>
                <a:gd fmla="*/ 352199 w 397893" name="connsiteX8"/>
                <a:gd fmla="*/ 17036 h 277311" name="connsiteY8"/>
                <a:gd fmla="*/ 135742 w 397893" name="connsiteX9"/>
                <a:gd fmla="*/ 148955 h 277311" name="connsiteY9"/>
                <a:gd fmla="*/ 76657 w 397893" name="connsiteX10"/>
                <a:gd fmla="*/ 205087 h 277311" name="connsiteY10"/>
                <a:gd fmla="*/ 18821 w 397893" name="connsiteX11"/>
                <a:gd fmla="*/ 259968 h 277311" name="connsiteY11"/>
                <a:gd fmla="*/ 18821 w 397893" name="connsiteX12"/>
                <a:gd fmla="*/ 259968 h 277311" name="connsiteY12"/>
                <a:gd fmla="*/ 22002 w 397893" name="connsiteX13"/>
                <a:gd fmla="*/ 259968 h 277311" name="connsiteY13"/>
                <a:gd fmla="*/ 142219 w 397893" name="connsiteX14"/>
                <a:gd fmla="*/ 215540 h 277311" name="connsiteY14"/>
                <a:gd fmla="*/ 159376 w 397893" name="connsiteX15"/>
                <a:gd fmla="*/ 205541 h 277311" name="connsiteY15"/>
                <a:gd fmla="*/ 263117 w 397893" name="connsiteX16"/>
                <a:gd fmla="*/ 155546 h 277311" name="connsiteY16"/>
                <a:gd fmla="*/ 394468 w 397893" name="connsiteX17"/>
                <a:gd fmla="*/ 173044 h 277311" name="connsiteY17"/>
                <a:gd fmla="*/ 396116 w 397893" name="connsiteX18"/>
                <a:gd fmla="*/ 185032 h 277311" name="connsiteY18"/>
                <a:gd fmla="*/ 384128 w 397893" name="connsiteX19"/>
                <a:gd fmla="*/ 186679 h 277311" name="connsiteY19"/>
                <a:gd fmla="*/ 267775 w 397893" name="connsiteX20"/>
                <a:gd fmla="*/ 172022 h 277311" name="connsiteY20"/>
                <a:gd fmla="*/ 168012 w 397893" name="connsiteX21"/>
                <a:gd fmla="*/ 220199 h 277311" name="connsiteY21"/>
                <a:gd fmla="*/ 150854 w 397893" name="connsiteX22"/>
                <a:gd fmla="*/ 230312 h 277311" name="connsiteY22"/>
                <a:gd fmla="*/ 22911 w 397893" name="connsiteX23"/>
                <a:gd fmla="*/ 277012 h 27731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77311" w="397893">
                  <a:moveTo>
                    <a:pt x="21093" y="277239"/>
                  </a:moveTo>
                  <a:cubicBezTo>
                    <a:pt x="15071" y="277489"/>
                    <a:pt x="9163" y="275501"/>
                    <a:pt x="4504" y="271671"/>
                  </a:cubicBezTo>
                  <a:cubicBezTo>
                    <a:pt x="1584" y="268978"/>
                    <a:pt x="-64" y="265184"/>
                    <a:pt x="-41" y="261218"/>
                  </a:cubicBezTo>
                  <a:cubicBezTo>
                    <a:pt x="345" y="255923"/>
                    <a:pt x="2845" y="251014"/>
                    <a:pt x="6890" y="247583"/>
                  </a:cubicBezTo>
                  <a:cubicBezTo>
                    <a:pt x="26320" y="229175"/>
                    <a:pt x="45636" y="210881"/>
                    <a:pt x="64839" y="192474"/>
                  </a:cubicBezTo>
                  <a:lnTo>
                    <a:pt x="123925" y="136343"/>
                  </a:lnTo>
                  <a:cubicBezTo>
                    <a:pt x="179715" y="83166"/>
                    <a:pt x="256299" y="10445"/>
                    <a:pt x="350268" y="-8"/>
                  </a:cubicBezTo>
                  <a:cubicBezTo>
                    <a:pt x="354961" y="-474"/>
                    <a:pt x="359165" y="2912"/>
                    <a:pt x="359699" y="7605"/>
                  </a:cubicBezTo>
                  <a:cubicBezTo>
                    <a:pt x="360233" y="12275"/>
                    <a:pt x="356870" y="16502"/>
                    <a:pt x="352199" y="17036"/>
                  </a:cubicBezTo>
                  <a:cubicBezTo>
                    <a:pt x="263912" y="26921"/>
                    <a:pt x="189828" y="97369"/>
                    <a:pt x="135742" y="148955"/>
                  </a:cubicBezTo>
                  <a:cubicBezTo>
                    <a:pt x="115971" y="167590"/>
                    <a:pt x="96280" y="186304"/>
                    <a:pt x="76657" y="205087"/>
                  </a:cubicBezTo>
                  <a:lnTo>
                    <a:pt x="18821" y="259968"/>
                  </a:lnTo>
                  <a:lnTo>
                    <a:pt x="18821" y="259968"/>
                  </a:lnTo>
                  <a:cubicBezTo>
                    <a:pt x="19878" y="260093"/>
                    <a:pt x="20946" y="260093"/>
                    <a:pt x="22002" y="259968"/>
                  </a:cubicBezTo>
                  <a:cubicBezTo>
                    <a:pt x="61999" y="257582"/>
                    <a:pt x="99041" y="240538"/>
                    <a:pt x="142219" y="215540"/>
                  </a:cubicBezTo>
                  <a:lnTo>
                    <a:pt x="159376" y="205541"/>
                  </a:lnTo>
                  <a:cubicBezTo>
                    <a:pt x="191680" y="184509"/>
                    <a:pt x="226541" y="167704"/>
                    <a:pt x="263117" y="155546"/>
                  </a:cubicBezTo>
                  <a:cubicBezTo>
                    <a:pt x="312544" y="141456"/>
                    <a:pt x="361744" y="147933"/>
                    <a:pt x="394468" y="173044"/>
                  </a:cubicBezTo>
                  <a:cubicBezTo>
                    <a:pt x="398229" y="175896"/>
                    <a:pt x="398968" y="181271"/>
                    <a:pt x="396116" y="185032"/>
                  </a:cubicBezTo>
                  <a:cubicBezTo>
                    <a:pt x="393264" y="188793"/>
                    <a:pt x="387889" y="189531"/>
                    <a:pt x="384128" y="186679"/>
                  </a:cubicBezTo>
                  <a:cubicBezTo>
                    <a:pt x="355608" y="164863"/>
                    <a:pt x="312090" y="159409"/>
                    <a:pt x="267775" y="172022"/>
                  </a:cubicBezTo>
                  <a:cubicBezTo>
                    <a:pt x="232642" y="183850"/>
                    <a:pt x="199122" y="200042"/>
                    <a:pt x="168012" y="220199"/>
                  </a:cubicBezTo>
                  <a:lnTo>
                    <a:pt x="150854" y="230312"/>
                  </a:lnTo>
                  <a:cubicBezTo>
                    <a:pt x="111540" y="253037"/>
                    <a:pt x="68930" y="274399"/>
                    <a:pt x="22911" y="277012"/>
                  </a:cubicBezTo>
                  <a:close/>
                </a:path>
              </a:pathLst>
            </a:custGeom>
            <a:solidFill>
              <a:srgbClr val="271C57"/>
            </a:solidFill>
            <a:ln cap="flat" w="11362">
              <a:noFill/>
              <a:prstDash val="solid"/>
              <a:miter/>
            </a:ln>
          </p:spPr>
          <p:txBody>
            <a:bodyPr anchor="ctr" rtlCol="0"/>
            <a:lstStyle/>
            <a:p>
              <a:endParaRPr dirty="0" lang="en-US"/>
            </a:p>
          </p:txBody>
        </p:sp>
        <p:sp>
          <p:nvSpPr>
            <p:cNvPr id="3070" name="Freeform: Shape 3069">
              <a:extLst>
                <a:ext uri="{FF2B5EF4-FFF2-40B4-BE49-F238E27FC236}">
                  <a16:creationId xmlns:a16="http://schemas.microsoft.com/office/drawing/2014/main" id="{AB09CB76-762B-48E7-90E3-B883F6331B9A}"/>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dirty="0" lang="en-US"/>
            </a:p>
          </p:txBody>
        </p:sp>
        <p:sp>
          <p:nvSpPr>
            <p:cNvPr id="3071" name="Freeform: Shape 3070">
              <a:extLst>
                <a:ext uri="{FF2B5EF4-FFF2-40B4-BE49-F238E27FC236}">
                  <a16:creationId xmlns:a16="http://schemas.microsoft.com/office/drawing/2014/main" id="{8C8F81CC-C463-4E48-81B1-7206BE831AAD}"/>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dirty="0" lang="en-US"/>
            </a:p>
          </p:txBody>
        </p:sp>
        <p:sp>
          <p:nvSpPr>
            <p:cNvPr id="3072" name="Freeform: Shape 3071">
              <a:extLst>
                <a:ext uri="{FF2B5EF4-FFF2-40B4-BE49-F238E27FC236}">
                  <a16:creationId xmlns:a16="http://schemas.microsoft.com/office/drawing/2014/main" id="{7B4D7059-BD3C-400D-867E-92DBCFB51EF5}"/>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dirty="0" lang="en-US"/>
            </a:p>
          </p:txBody>
        </p:sp>
        <p:sp>
          <p:nvSpPr>
            <p:cNvPr id="3073" name="Freeform: Shape 3072">
              <a:extLst>
                <a:ext uri="{FF2B5EF4-FFF2-40B4-BE49-F238E27FC236}">
                  <a16:creationId xmlns:a16="http://schemas.microsoft.com/office/drawing/2014/main" id="{995B4CF1-B252-4CB1-9E82-45332C02BA07}"/>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dirty="0" lang="en-US"/>
            </a:p>
          </p:txBody>
        </p:sp>
        <p:sp>
          <p:nvSpPr>
            <p:cNvPr id="3074" name="Freeform: Shape 3073">
              <a:extLst>
                <a:ext uri="{FF2B5EF4-FFF2-40B4-BE49-F238E27FC236}">
                  <a16:creationId xmlns:a16="http://schemas.microsoft.com/office/drawing/2014/main" id="{4FBBFC91-7C45-49F7-839C-5179C5592533}"/>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grpSp>
      <p:grpSp>
        <p:nvGrpSpPr>
          <p:cNvPr id="2331" name="Group 2330">
            <a:extLst>
              <a:ext uri="{FF2B5EF4-FFF2-40B4-BE49-F238E27FC236}">
                <a16:creationId xmlns:a16="http://schemas.microsoft.com/office/drawing/2014/main" id="{88448CD1-3D29-4F8C-9322-50123AFA480D}"/>
              </a:ext>
            </a:extLst>
          </p:cNvPr>
          <p:cNvGrpSpPr/>
          <p:nvPr/>
        </p:nvGrpSpPr>
        <p:grpSpPr>
          <a:xfrm>
            <a:off x="6307153" y="1838017"/>
            <a:ext cx="1853920" cy="1043200"/>
            <a:chOff x="7132672" y="1838017"/>
            <a:chExt cx="1853920" cy="1043200"/>
          </a:xfrm>
        </p:grpSpPr>
        <p:sp>
          <p:nvSpPr>
            <p:cNvPr id="2332" name="Freeform: Shape 2331">
              <a:extLst>
                <a:ext uri="{FF2B5EF4-FFF2-40B4-BE49-F238E27FC236}">
                  <a16:creationId xmlns:a16="http://schemas.microsoft.com/office/drawing/2014/main" id="{14258810-E550-407A-870B-C0D219BE1F6E}"/>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dirty="0" lang="en-US"/>
            </a:p>
          </p:txBody>
        </p:sp>
        <p:sp>
          <p:nvSpPr>
            <p:cNvPr id="2333" name="Freeform: Shape 2332">
              <a:extLst>
                <a:ext uri="{FF2B5EF4-FFF2-40B4-BE49-F238E27FC236}">
                  <a16:creationId xmlns:a16="http://schemas.microsoft.com/office/drawing/2014/main" id="{D96D748A-CA42-4D19-BC97-F0401D24E8F7}"/>
                </a:ext>
              </a:extLst>
            </p:cNvPr>
            <p:cNvSpPr/>
            <p:nvPr/>
          </p:nvSpPr>
          <p:spPr>
            <a:xfrm>
              <a:off x="7147238" y="1854153"/>
              <a:ext cx="1824487" cy="1011725"/>
            </a:xfrm>
            <a:custGeom>
              <a:avLst/>
              <a:gdLst>
                <a:gd fmla="*/ 1362494 w 1824487" name="connsiteX0"/>
                <a:gd fmla="*/ -51 h 1011725" name="connsiteY0"/>
                <a:gd fmla="*/ 1550659 w 1824487" name="connsiteX1"/>
                <a:gd fmla="*/ -51 h 1011725" name="connsiteY1"/>
                <a:gd fmla="*/ 1689851 w 1824487" name="connsiteX2"/>
                <a:gd fmla="*/ 118006 h 1011725" name="connsiteY2"/>
                <a:gd fmla="*/ 1823134 w 1824487" name="connsiteX3"/>
                <a:gd fmla="*/ 903616 h 1011725" name="connsiteY3"/>
                <a:gd fmla="*/ 1747277 w 1824487" name="connsiteX4"/>
                <a:gd fmla="*/ 1010379 h 1011725" name="connsiteY4"/>
                <a:gd fmla="*/ 1732233 w 1824487" name="connsiteX5"/>
                <a:gd fmla="*/ 1011675 h 1011725" name="connsiteY5"/>
                <a:gd fmla="*/ 92156 w 1824487" name="connsiteX6"/>
                <a:gd fmla="*/ 1011675 h 1011725" name="connsiteY6"/>
                <a:gd fmla="*/ -40 w 1824487" name="connsiteX7"/>
                <a:gd fmla="*/ 918660 h 1011725" name="connsiteY7"/>
                <a:gd fmla="*/ 1255 w 1824487" name="connsiteX8"/>
                <a:gd fmla="*/ 903616 h 1011725" name="connsiteY8"/>
                <a:gd fmla="*/ 134197 w 1824487" name="connsiteX9"/>
                <a:gd fmla="*/ 118006 h 1011725" name="connsiteY9"/>
                <a:gd fmla="*/ 273389 w 1824487" name="connsiteX10"/>
                <a:gd fmla="*/ 403 h 1011725" name="connsiteY10"/>
                <a:gd fmla="*/ 1362494 w 1824487" name="connsiteX11"/>
                <a:gd fmla="*/ 403 h 101172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725" w="1824487">
                  <a:moveTo>
                    <a:pt x="1362494" y="-51"/>
                  </a:moveTo>
                  <a:lnTo>
                    <a:pt x="1550659" y="-51"/>
                  </a:lnTo>
                  <a:cubicBezTo>
                    <a:pt x="1619687" y="-40"/>
                    <a:pt x="1678568" y="49910"/>
                    <a:pt x="1689851" y="118006"/>
                  </a:cubicBezTo>
                  <a:lnTo>
                    <a:pt x="1823134" y="903616"/>
                  </a:lnTo>
                  <a:cubicBezTo>
                    <a:pt x="1831667" y="954044"/>
                    <a:pt x="1797704" y="1001846"/>
                    <a:pt x="1747277" y="1010379"/>
                  </a:cubicBezTo>
                  <a:cubicBezTo>
                    <a:pt x="1742312" y="1011220"/>
                    <a:pt x="1737278" y="1011652"/>
                    <a:pt x="1732233" y="1011675"/>
                  </a:cubicBezTo>
                  <a:lnTo>
                    <a:pt x="92156" y="1011675"/>
                  </a:lnTo>
                  <a:cubicBezTo>
                    <a:pt x="41013" y="1011447"/>
                    <a:pt x="-268" y="969803"/>
                    <a:pt x="-40" y="918660"/>
                  </a:cubicBezTo>
                  <a:cubicBezTo>
                    <a:pt x="-18" y="913627"/>
                    <a:pt x="414" y="908593"/>
                    <a:pt x="1255" y="903616"/>
                  </a:cubicBezTo>
                  <a:lnTo>
                    <a:pt x="134197" y="118006"/>
                  </a:lnTo>
                  <a:cubicBezTo>
                    <a:pt x="145719" y="50115"/>
                    <a:pt x="204532" y="426"/>
                    <a:pt x="273389" y="403"/>
                  </a:cubicBezTo>
                  <a:lnTo>
                    <a:pt x="1362494" y="403"/>
                  </a:lnTo>
                  <a:close/>
                </a:path>
              </a:pathLst>
            </a:custGeom>
            <a:solidFill>
              <a:srgbClr val="FFFFFF"/>
            </a:solidFill>
            <a:ln cap="flat" w="11362">
              <a:noFill/>
              <a:prstDash val="solid"/>
              <a:miter/>
            </a:ln>
          </p:spPr>
          <p:txBody>
            <a:bodyPr anchor="ctr" rtlCol="0"/>
            <a:lstStyle/>
            <a:p>
              <a:endParaRPr dirty="0" lang="en-US"/>
            </a:p>
          </p:txBody>
        </p:sp>
        <p:sp>
          <p:nvSpPr>
            <p:cNvPr id="2334" name="Freeform: Shape 2333">
              <a:extLst>
                <a:ext uri="{FF2B5EF4-FFF2-40B4-BE49-F238E27FC236}">
                  <a16:creationId xmlns:a16="http://schemas.microsoft.com/office/drawing/2014/main" id="{06954211-E4C8-4914-893B-254ED047AF4F}"/>
                </a:ext>
              </a:extLst>
            </p:cNvPr>
            <p:cNvSpPr/>
            <p:nvPr/>
          </p:nvSpPr>
          <p:spPr>
            <a:xfrm>
              <a:off x="7132672" y="1838017"/>
              <a:ext cx="1853920" cy="1043200"/>
            </a:xfrm>
            <a:custGeom>
              <a:avLst/>
              <a:gdLst>
                <a:gd fmla="*/ 1744413 w 1853920" name="connsiteX0"/>
                <a:gd fmla="*/ 1043149 h 1043200" name="connsiteY0"/>
                <a:gd fmla="*/ 109335 w 1853920" name="connsiteX1"/>
                <a:gd fmla="*/ 1043149 h 1043200" name="connsiteY1"/>
                <a:gd fmla="*/ -41 w 1853920" name="connsiteX2"/>
                <a:gd fmla="*/ 933682 h 1043200" name="connsiteY2"/>
                <a:gd fmla="*/ 1504 w 1853920" name="connsiteX3"/>
                <a:gd fmla="*/ 915434 h 1043200" name="connsiteY3"/>
                <a:gd fmla="*/ 134446 w 1853920" name="connsiteX4"/>
                <a:gd fmla="*/ 131415 h 1043200" name="connsiteY4"/>
                <a:gd fmla="*/ 290114 w 1853920" name="connsiteX5"/>
                <a:gd fmla="*/ -51 h 1043200" name="connsiteY5"/>
                <a:gd fmla="*/ 1254685 w 1853920" name="connsiteX6"/>
                <a:gd fmla="*/ -51 h 1043200" name="connsiteY6"/>
                <a:gd fmla="*/ 1269752 w 1853920" name="connsiteX7"/>
                <a:gd fmla="*/ 18959 h 1043200" name="connsiteY7"/>
                <a:gd fmla="*/ 1254685 w 1853920" name="connsiteX8"/>
                <a:gd fmla="*/ 34037 h 1043200" name="connsiteY8"/>
                <a:gd fmla="*/ 289546 w 1853920" name="connsiteX9"/>
                <a:gd fmla="*/ 34037 h 1043200" name="connsiteY9"/>
                <a:gd fmla="*/ 167625 w 1853920" name="connsiteX10"/>
                <a:gd fmla="*/ 136982 h 1043200" name="connsiteY10"/>
                <a:gd fmla="*/ 34683 w 1853920" name="connsiteX11"/>
                <a:gd fmla="*/ 921002 h 1043200" name="connsiteY11"/>
                <a:gd fmla="*/ 95961 w 1853920" name="connsiteX12"/>
                <a:gd fmla="*/ 1007960 h 1043200" name="connsiteY12"/>
                <a:gd fmla="*/ 109335 w 1853920" name="connsiteX13"/>
                <a:gd fmla="*/ 1009062 h 1043200" name="connsiteY13"/>
                <a:gd fmla="*/ 1745549 w 1853920" name="connsiteX14"/>
                <a:gd fmla="*/ 1009062 h 1043200" name="connsiteY14"/>
                <a:gd fmla="*/ 1820702 w 1853920" name="connsiteX15"/>
                <a:gd fmla="*/ 934000 h 1043200" name="connsiteY15"/>
                <a:gd fmla="*/ 1819633 w 1853920" name="connsiteX16"/>
                <a:gd fmla="*/ 921342 h 1043200" name="connsiteY16"/>
                <a:gd fmla="*/ 1686691 w 1853920" name="connsiteX17"/>
                <a:gd fmla="*/ 137323 h 1043200" name="connsiteY17"/>
                <a:gd fmla="*/ 1563748 w 1853920" name="connsiteX18"/>
                <a:gd fmla="*/ 34492 h 1043200" name="connsiteY18"/>
                <a:gd fmla="*/ 1375924 w 1853920" name="connsiteX19"/>
                <a:gd fmla="*/ 34492 h 1043200" name="connsiteY19"/>
                <a:gd fmla="*/ 1356914 w 1853920" name="connsiteX20"/>
                <a:gd fmla="*/ 19413 h 1043200" name="connsiteY20"/>
                <a:gd fmla="*/ 1371981 w 1853920" name="connsiteX21"/>
                <a:gd fmla="*/ 404 h 1043200" name="connsiteY21"/>
                <a:gd fmla="*/ 1375924 w 1853920" name="connsiteX22"/>
                <a:gd fmla="*/ 404 h 1043200" name="connsiteY22"/>
                <a:gd fmla="*/ 1563748 w 1853920" name="connsiteX23"/>
                <a:gd fmla="*/ 404 h 1043200" name="connsiteY23"/>
                <a:gd fmla="*/ 1719415 w 1853920" name="connsiteX24"/>
                <a:gd fmla="*/ 131869 h 1043200" name="connsiteY24"/>
                <a:gd fmla="*/ 1852358 w 1853920" name="connsiteX25"/>
                <a:gd fmla="*/ 915888 h 1043200" name="connsiteY25"/>
                <a:gd fmla="*/ 1762741 w 1853920" name="connsiteX26"/>
                <a:gd fmla="*/ 1041650 h 1043200" name="connsiteY26"/>
                <a:gd fmla="*/ 1744413 w 1853920" name="connsiteX27"/>
                <a:gd fmla="*/ 1043149 h 104320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0" w="1853920">
                  <a:moveTo>
                    <a:pt x="1744413" y="1043149"/>
                  </a:moveTo>
                  <a:lnTo>
                    <a:pt x="109335" y="1043149"/>
                  </a:lnTo>
                  <a:cubicBezTo>
                    <a:pt x="48898" y="1043127"/>
                    <a:pt x="-64" y="994108"/>
                    <a:pt x="-41" y="933682"/>
                  </a:cubicBezTo>
                  <a:cubicBezTo>
                    <a:pt x="-30" y="927569"/>
                    <a:pt x="482" y="921456"/>
                    <a:pt x="1504" y="915434"/>
                  </a:cubicBezTo>
                  <a:lnTo>
                    <a:pt x="134446" y="131415"/>
                  </a:lnTo>
                  <a:cubicBezTo>
                    <a:pt x="147184" y="55410"/>
                    <a:pt x="213053" y="-221"/>
                    <a:pt x="290114" y="-51"/>
                  </a:cubicBezTo>
                  <a:lnTo>
                    <a:pt x="1254685" y="-51"/>
                  </a:lnTo>
                  <a:cubicBezTo>
                    <a:pt x="1264093" y="1040"/>
                    <a:pt x="1270842" y="9551"/>
                    <a:pt x="1269752" y="18959"/>
                  </a:cubicBezTo>
                  <a:cubicBezTo>
                    <a:pt x="1268843" y="26879"/>
                    <a:pt x="1262605" y="33117"/>
                    <a:pt x="1254685" y="34037"/>
                  </a:cubicBezTo>
                  <a:lnTo>
                    <a:pt x="289546" y="34037"/>
                  </a:lnTo>
                  <a:cubicBezTo>
                    <a:pt x="229188" y="33878"/>
                    <a:pt x="177579" y="77442"/>
                    <a:pt x="167625" y="136982"/>
                  </a:cubicBezTo>
                  <a:lnTo>
                    <a:pt x="34683" y="921002"/>
                  </a:lnTo>
                  <a:cubicBezTo>
                    <a:pt x="27593" y="961930"/>
                    <a:pt x="55022" y="1000869"/>
                    <a:pt x="95961" y="1007960"/>
                  </a:cubicBezTo>
                  <a:cubicBezTo>
                    <a:pt x="100370" y="1008721"/>
                    <a:pt x="104847" y="1009096"/>
                    <a:pt x="109335" y="1009062"/>
                  </a:cubicBezTo>
                  <a:lnTo>
                    <a:pt x="1745549" y="1009062"/>
                  </a:lnTo>
                  <a:cubicBezTo>
                    <a:pt x="1787034" y="1009085"/>
                    <a:pt x="1820679" y="975474"/>
                    <a:pt x="1820702" y="934000"/>
                  </a:cubicBezTo>
                  <a:cubicBezTo>
                    <a:pt x="1820702" y="929762"/>
                    <a:pt x="1820349" y="925524"/>
                    <a:pt x="1819633" y="921342"/>
                  </a:cubicBezTo>
                  <a:lnTo>
                    <a:pt x="1686691" y="137323"/>
                  </a:lnTo>
                  <a:cubicBezTo>
                    <a:pt x="1676624" y="77454"/>
                    <a:pt x="1624458" y="33821"/>
                    <a:pt x="1563748" y="34492"/>
                  </a:cubicBezTo>
                  <a:lnTo>
                    <a:pt x="1375924" y="34492"/>
                  </a:lnTo>
                  <a:cubicBezTo>
                    <a:pt x="1366516" y="35582"/>
                    <a:pt x="1357994" y="28833"/>
                    <a:pt x="1356914" y="19413"/>
                  </a:cubicBezTo>
                  <a:cubicBezTo>
                    <a:pt x="1355823" y="10005"/>
                    <a:pt x="1362573" y="1495"/>
                    <a:pt x="1371981" y="404"/>
                  </a:cubicBezTo>
                  <a:cubicBezTo>
                    <a:pt x="1373288" y="256"/>
                    <a:pt x="1374617" y="256"/>
                    <a:pt x="1375924" y="404"/>
                  </a:cubicBezTo>
                  <a:lnTo>
                    <a:pt x="1563748" y="404"/>
                  </a:lnTo>
                  <a:cubicBezTo>
                    <a:pt x="1640831" y="188"/>
                    <a:pt x="1706723" y="55842"/>
                    <a:pt x="1719415" y="131869"/>
                  </a:cubicBezTo>
                  <a:lnTo>
                    <a:pt x="1852358" y="915888"/>
                  </a:lnTo>
                  <a:cubicBezTo>
                    <a:pt x="1862334" y="975360"/>
                    <a:pt x="1822213" y="1031662"/>
                    <a:pt x="1762741" y="1041650"/>
                  </a:cubicBezTo>
                  <a:cubicBezTo>
                    <a:pt x="1756684" y="1042661"/>
                    <a:pt x="1750549" y="1043161"/>
                    <a:pt x="1744413" y="1043149"/>
                  </a:cubicBezTo>
                  <a:close/>
                </a:path>
              </a:pathLst>
            </a:custGeom>
            <a:solidFill>
              <a:srgbClr val="271C57"/>
            </a:solidFill>
            <a:ln cap="flat" w="11362">
              <a:noFill/>
              <a:prstDash val="solid"/>
              <a:miter/>
            </a:ln>
          </p:spPr>
          <p:txBody>
            <a:bodyPr anchor="ctr" rtlCol="0"/>
            <a:lstStyle/>
            <a:p>
              <a:endParaRPr dirty="0" lang="en-US"/>
            </a:p>
          </p:txBody>
        </p:sp>
        <p:sp>
          <p:nvSpPr>
            <p:cNvPr id="2335" name="Freeform: Shape 2334">
              <a:extLst>
                <a:ext uri="{FF2B5EF4-FFF2-40B4-BE49-F238E27FC236}">
                  <a16:creationId xmlns:a16="http://schemas.microsoft.com/office/drawing/2014/main" id="{80C3A9A2-8D58-4ABF-B2C2-1DB0A092FE02}"/>
                </a:ext>
              </a:extLst>
            </p:cNvPr>
            <p:cNvSpPr/>
            <p:nvPr/>
          </p:nvSpPr>
          <p:spPr>
            <a:xfrm>
              <a:off x="8427359" y="1838361"/>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sp>
          <p:nvSpPr>
            <p:cNvPr id="2336" name="Freeform: Shape 2335">
              <a:extLst>
                <a:ext uri="{FF2B5EF4-FFF2-40B4-BE49-F238E27FC236}">
                  <a16:creationId xmlns:a16="http://schemas.microsoft.com/office/drawing/2014/main" id="{87F323B4-FA8E-4BCF-A40B-BC8A5597292C}"/>
                </a:ext>
              </a:extLst>
            </p:cNvPr>
            <p:cNvSpPr/>
            <p:nvPr/>
          </p:nvSpPr>
          <p:spPr>
            <a:xfrm>
              <a:off x="8539581" y="2718593"/>
              <a:ext cx="173388" cy="154331"/>
            </a:xfrm>
            <a:custGeom>
              <a:avLst/>
              <a:gdLst>
                <a:gd fmla="*/ 164679 w 173388" name="connsiteX0"/>
                <a:gd fmla="*/ 154052 h 154331" name="connsiteY0"/>
                <a:gd fmla="*/ 159112 w 173388" name="connsiteX1"/>
                <a:gd fmla="*/ 151893 h 154331" name="connsiteY1"/>
                <a:gd fmla="*/ 2876 w 173388" name="connsiteX2"/>
                <a:gd fmla="*/ 14860 h 154331" name="connsiteY2"/>
                <a:gd fmla="*/ 2058 w 173388" name="connsiteX3"/>
                <a:gd fmla="*/ 2838 h 154331" name="connsiteY3"/>
                <a:gd fmla="*/ 2081 w 173388" name="connsiteX4"/>
                <a:gd fmla="*/ 2816 h 154331" name="connsiteY4"/>
                <a:gd fmla="*/ 14125 w 173388" name="connsiteX5"/>
                <a:gd fmla="*/ 2020 h 154331" name="connsiteY5"/>
                <a:gd fmla="*/ 170361 w 173388" name="connsiteX6"/>
                <a:gd fmla="*/ 139281 h 154331" name="connsiteY6"/>
                <a:gd fmla="*/ 171304 w 173388" name="connsiteX7"/>
                <a:gd fmla="*/ 151291 h 154331" name="connsiteY7"/>
                <a:gd fmla="*/ 164679 w 173388" name="connsiteX8"/>
                <a:gd fmla="*/ 154279 h 15433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4331" w="173388">
                  <a:moveTo>
                    <a:pt x="164679" y="154052"/>
                  </a:moveTo>
                  <a:cubicBezTo>
                    <a:pt x="162622" y="154063"/>
                    <a:pt x="160634" y="153291"/>
                    <a:pt x="159112" y="151893"/>
                  </a:cubicBezTo>
                  <a:lnTo>
                    <a:pt x="2876" y="14860"/>
                  </a:lnTo>
                  <a:cubicBezTo>
                    <a:pt x="-669" y="11769"/>
                    <a:pt x="-1033" y="6383"/>
                    <a:pt x="2058" y="2838"/>
                  </a:cubicBezTo>
                  <a:cubicBezTo>
                    <a:pt x="2069" y="2827"/>
                    <a:pt x="2081" y="2827"/>
                    <a:pt x="2081" y="2816"/>
                  </a:cubicBezTo>
                  <a:cubicBezTo>
                    <a:pt x="5217" y="-673"/>
                    <a:pt x="10557" y="-1025"/>
                    <a:pt x="14125" y="2020"/>
                  </a:cubicBezTo>
                  <a:lnTo>
                    <a:pt x="170361" y="139281"/>
                  </a:lnTo>
                  <a:cubicBezTo>
                    <a:pt x="173940" y="142337"/>
                    <a:pt x="174360" y="147723"/>
                    <a:pt x="171304" y="151291"/>
                  </a:cubicBezTo>
                  <a:cubicBezTo>
                    <a:pt x="169645" y="153234"/>
                    <a:pt x="167225" y="154324"/>
                    <a:pt x="164679" y="154279"/>
                  </a:cubicBezTo>
                  <a:close/>
                </a:path>
              </a:pathLst>
            </a:custGeom>
            <a:solidFill>
              <a:srgbClr val="271C57"/>
            </a:solidFill>
            <a:ln cap="flat" w="11362">
              <a:noFill/>
              <a:prstDash val="solid"/>
              <a:miter/>
            </a:ln>
          </p:spPr>
          <p:txBody>
            <a:bodyPr anchor="ctr" rtlCol="0"/>
            <a:lstStyle/>
            <a:p>
              <a:endParaRPr dirty="0" lang="en-US"/>
            </a:p>
          </p:txBody>
        </p:sp>
        <p:sp>
          <p:nvSpPr>
            <p:cNvPr id="2337" name="Freeform: Shape 2336">
              <a:extLst>
                <a:ext uri="{FF2B5EF4-FFF2-40B4-BE49-F238E27FC236}">
                  <a16:creationId xmlns:a16="http://schemas.microsoft.com/office/drawing/2014/main" id="{E08914E2-6C8B-43DD-8064-EE659B76258B}"/>
                </a:ext>
              </a:extLst>
            </p:cNvPr>
            <p:cNvSpPr/>
            <p:nvPr/>
          </p:nvSpPr>
          <p:spPr>
            <a:xfrm>
              <a:off x="7701877" y="2450580"/>
              <a:ext cx="412700" cy="43627"/>
            </a:xfrm>
            <a:custGeom>
              <a:avLst/>
              <a:gdLst>
                <a:gd fmla="*/ 7928 w 412700" name="connsiteX0"/>
                <a:gd fmla="*/ 43576 h 43627" name="connsiteY0"/>
                <a:gd fmla="*/ -14 w 412700" name="connsiteX1"/>
                <a:gd fmla="*/ 34304 h 43627" name="connsiteY1"/>
                <a:gd fmla="*/ 7360 w 412700" name="connsiteX2"/>
                <a:gd fmla="*/ 26419 h 43627" name="connsiteY2"/>
                <a:gd fmla="*/ 402665 w 412700" name="connsiteX3"/>
                <a:gd fmla="*/ 58 h 43627" name="connsiteY3"/>
                <a:gd fmla="*/ 412550 w 412700" name="connsiteX4"/>
                <a:gd fmla="*/ 7227 h 43627" name="connsiteY4"/>
                <a:gd fmla="*/ 405380 w 412700" name="connsiteX5"/>
                <a:gd fmla="*/ 17113 h 43627" name="connsiteY5"/>
                <a:gd fmla="*/ 403687 w 412700" name="connsiteX6"/>
                <a:gd fmla="*/ 17215 h 43627" name="connsiteY6"/>
                <a:gd fmla="*/ 8496 w 412700" name="connsiteX7"/>
                <a:gd fmla="*/ 43463 h 436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627" w="412700">
                  <a:moveTo>
                    <a:pt x="7928" y="43576"/>
                  </a:moveTo>
                  <a:cubicBezTo>
                    <a:pt x="3179" y="43213"/>
                    <a:pt x="-389" y="39054"/>
                    <a:pt x="-14" y="34304"/>
                  </a:cubicBezTo>
                  <a:cubicBezTo>
                    <a:pt x="292" y="30271"/>
                    <a:pt x="3360" y="26998"/>
                    <a:pt x="7360" y="26419"/>
                  </a:cubicBezTo>
                  <a:lnTo>
                    <a:pt x="402665" y="58"/>
                  </a:lnTo>
                  <a:cubicBezTo>
                    <a:pt x="407380" y="-692"/>
                    <a:pt x="411800" y="2523"/>
                    <a:pt x="412550" y="7227"/>
                  </a:cubicBezTo>
                  <a:cubicBezTo>
                    <a:pt x="413300" y="11943"/>
                    <a:pt x="410084" y="16363"/>
                    <a:pt x="405380" y="17113"/>
                  </a:cubicBezTo>
                  <a:cubicBezTo>
                    <a:pt x="404824" y="17204"/>
                    <a:pt x="404255" y="17238"/>
                    <a:pt x="403687" y="17215"/>
                  </a:cubicBezTo>
                  <a:lnTo>
                    <a:pt x="8496" y="43463"/>
                  </a:lnTo>
                  <a:close/>
                </a:path>
              </a:pathLst>
            </a:custGeom>
            <a:solidFill>
              <a:srgbClr val="271C57"/>
            </a:solidFill>
            <a:ln cap="flat" w="11362">
              <a:noFill/>
              <a:prstDash val="solid"/>
              <a:miter/>
            </a:ln>
          </p:spPr>
          <p:txBody>
            <a:bodyPr anchor="ctr" rtlCol="0"/>
            <a:lstStyle/>
            <a:p>
              <a:endParaRPr dirty="0" lang="en-US"/>
            </a:p>
          </p:txBody>
        </p:sp>
        <p:sp>
          <p:nvSpPr>
            <p:cNvPr id="2338" name="Freeform: Shape 2337">
              <a:extLst>
                <a:ext uri="{FF2B5EF4-FFF2-40B4-BE49-F238E27FC236}">
                  <a16:creationId xmlns:a16="http://schemas.microsoft.com/office/drawing/2014/main" id="{014F4856-48F3-4D04-9473-931EF5EDAD92}"/>
                </a:ext>
              </a:extLst>
            </p:cNvPr>
            <p:cNvSpPr/>
            <p:nvPr/>
          </p:nvSpPr>
          <p:spPr>
            <a:xfrm>
              <a:off x="8158851" y="2468425"/>
              <a:ext cx="339872" cy="236239"/>
            </a:xfrm>
            <a:custGeom>
              <a:avLst/>
              <a:gdLst>
                <a:gd fmla="*/ 331223 w 339872" name="connsiteX0"/>
                <a:gd fmla="*/ 236167 h 236239" name="connsiteY0"/>
                <a:gd fmla="*/ 326338 w 339872" name="connsiteX1"/>
                <a:gd fmla="*/ 234690 h 236239" name="connsiteY1"/>
                <a:gd fmla="*/ 3526 w 339872" name="connsiteX2"/>
                <a:gd fmla="*/ 15051 h 236239" name="connsiteY2"/>
                <a:gd fmla="*/ 1254 w 339872" name="connsiteX3"/>
                <a:gd fmla="*/ 3689 h 236239" name="connsiteY3"/>
                <a:gd fmla="*/ 13184 w 339872" name="connsiteX4"/>
                <a:gd fmla="*/ 1416 h 236239" name="connsiteY4"/>
                <a:gd fmla="*/ 336337 w 339872" name="connsiteX5"/>
                <a:gd fmla="*/ 221396 h 236239" name="connsiteY5"/>
                <a:gd fmla="*/ 338609 w 339872" name="connsiteX6"/>
                <a:gd fmla="*/ 232759 h 236239" name="connsiteY6"/>
                <a:gd fmla="*/ 331223 w 339872" name="connsiteX7"/>
                <a:gd fmla="*/ 236167 h 23623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6239" w="339872">
                  <a:moveTo>
                    <a:pt x="331223" y="236167"/>
                  </a:moveTo>
                  <a:cubicBezTo>
                    <a:pt x="329485" y="236190"/>
                    <a:pt x="327780" y="235667"/>
                    <a:pt x="326338" y="234690"/>
                  </a:cubicBezTo>
                  <a:lnTo>
                    <a:pt x="3526" y="15051"/>
                  </a:lnTo>
                  <a:cubicBezTo>
                    <a:pt x="-132" y="12472"/>
                    <a:pt x="-1133" y="7472"/>
                    <a:pt x="1254" y="3689"/>
                  </a:cubicBezTo>
                  <a:cubicBezTo>
                    <a:pt x="3935" y="-209"/>
                    <a:pt x="9253" y="-1220"/>
                    <a:pt x="13184" y="1416"/>
                  </a:cubicBezTo>
                  <a:lnTo>
                    <a:pt x="336337" y="221396"/>
                  </a:lnTo>
                  <a:cubicBezTo>
                    <a:pt x="339905" y="224044"/>
                    <a:pt x="340882" y="228952"/>
                    <a:pt x="338609" y="232759"/>
                  </a:cubicBezTo>
                  <a:cubicBezTo>
                    <a:pt x="336893" y="235088"/>
                    <a:pt x="334110" y="236372"/>
                    <a:pt x="331223" y="236167"/>
                  </a:cubicBezTo>
                  <a:close/>
                </a:path>
              </a:pathLst>
            </a:custGeom>
            <a:solidFill>
              <a:srgbClr val="271C57"/>
            </a:solidFill>
            <a:ln cap="flat" w="11362">
              <a:noFill/>
              <a:prstDash val="solid"/>
              <a:miter/>
            </a:ln>
          </p:spPr>
          <p:txBody>
            <a:bodyPr anchor="ctr" rtlCol="0"/>
            <a:lstStyle/>
            <a:p>
              <a:endParaRPr dirty="0" lang="en-US"/>
            </a:p>
          </p:txBody>
        </p:sp>
        <p:sp>
          <p:nvSpPr>
            <p:cNvPr id="2339" name="Freeform: Shape 2338">
              <a:extLst>
                <a:ext uri="{FF2B5EF4-FFF2-40B4-BE49-F238E27FC236}">
                  <a16:creationId xmlns:a16="http://schemas.microsoft.com/office/drawing/2014/main" id="{A26F0FCC-83DF-4B07-8A33-45F0EED83A88}"/>
                </a:ext>
              </a:extLst>
            </p:cNvPr>
            <p:cNvSpPr/>
            <p:nvPr/>
          </p:nvSpPr>
          <p:spPr>
            <a:xfrm>
              <a:off x="7458655" y="1943692"/>
              <a:ext cx="300255" cy="163053"/>
            </a:xfrm>
            <a:custGeom>
              <a:avLst/>
              <a:gdLst>
                <a:gd fmla="*/ 291715 w 300255" name="connsiteX0"/>
                <a:gd fmla="*/ 163000 h 163053" name="connsiteY0"/>
                <a:gd fmla="*/ 287738 w 300255" name="connsiteX1"/>
                <a:gd fmla="*/ 162091 h 163053" name="connsiteY1"/>
                <a:gd fmla="*/ 272512 w 300255" name="connsiteX2"/>
                <a:gd fmla="*/ 154251 h 163053" name="connsiteY2"/>
                <a:gd fmla="*/ 268819 w 300255" name="connsiteX3"/>
                <a:gd fmla="*/ 142718 h 163053" name="connsiteY3"/>
                <a:gd fmla="*/ 280352 w 300255" name="connsiteX4"/>
                <a:gd fmla="*/ 139025 h 163053" name="connsiteY4"/>
                <a:gd fmla="*/ 295578 w 300255" name="connsiteX5"/>
                <a:gd fmla="*/ 146865 h 163053" name="connsiteY5"/>
                <a:gd fmla="*/ 299328 w 300255" name="connsiteX6"/>
                <a:gd fmla="*/ 158228 h 163053" name="connsiteY6"/>
                <a:gd fmla="*/ 291715 w 300255" name="connsiteX7"/>
                <a:gd fmla="*/ 163000 h 163053" name="connsiteY7"/>
                <a:gd fmla="*/ 246264 w 300255" name="connsiteX8"/>
                <a:gd fmla="*/ 139593 h 163053" name="connsiteY8"/>
                <a:gd fmla="*/ 242401 w 300255" name="connsiteX9"/>
                <a:gd fmla="*/ 138571 h 163053" name="connsiteY9"/>
                <a:gd fmla="*/ 226494 w 300255" name="connsiteX10"/>
                <a:gd fmla="*/ 130731 h 163053" name="connsiteY10"/>
                <a:gd fmla="*/ 222744 w 300255" name="connsiteX11"/>
                <a:gd fmla="*/ 119368 h 163053" name="connsiteY11"/>
                <a:gd fmla="*/ 234107 w 300255" name="connsiteX12"/>
                <a:gd fmla="*/ 115732 h 163053" name="connsiteY12"/>
                <a:gd fmla="*/ 249333 w 300255" name="connsiteX13"/>
                <a:gd fmla="*/ 123458 h 163053" name="connsiteY13"/>
                <a:gd fmla="*/ 253082 w 300255" name="connsiteX14"/>
                <a:gd fmla="*/ 134821 h 163053" name="connsiteY14"/>
                <a:gd fmla="*/ 246037 w 300255" name="connsiteX15"/>
                <a:gd fmla="*/ 139593 h 163053" name="connsiteY15"/>
                <a:gd fmla="*/ 200814 w 300255" name="connsiteX16"/>
                <a:gd fmla="*/ 116073 h 163053" name="connsiteY16"/>
                <a:gd fmla="*/ 196951 w 300255" name="connsiteX17"/>
                <a:gd fmla="*/ 115164 h 163053" name="connsiteY17"/>
                <a:gd fmla="*/ 181725 w 300255" name="connsiteX18"/>
                <a:gd fmla="*/ 107324 h 163053" name="connsiteY18"/>
                <a:gd fmla="*/ 177975 w 300255" name="connsiteX19"/>
                <a:gd fmla="*/ 95961 h 163053" name="connsiteY19"/>
                <a:gd fmla="*/ 189338 w 300255" name="connsiteX20"/>
                <a:gd fmla="*/ 92211 h 163053" name="connsiteY20"/>
                <a:gd fmla="*/ 204564 w 300255" name="connsiteX21"/>
                <a:gd fmla="*/ 100052 h 163053" name="connsiteY21"/>
                <a:gd fmla="*/ 208348 w 300255" name="connsiteX22"/>
                <a:gd fmla="*/ 111494 h 163053" name="connsiteY22"/>
                <a:gd fmla="*/ 200587 w 300255" name="connsiteX23"/>
                <a:gd fmla="*/ 116186 h 163053" name="connsiteY23"/>
                <a:gd fmla="*/ 155364 w 300255" name="connsiteX24"/>
                <a:gd fmla="*/ 92666 h 163053" name="connsiteY24"/>
                <a:gd fmla="*/ 151500 w 300255" name="connsiteX25"/>
                <a:gd fmla="*/ 91643 h 163053" name="connsiteY25"/>
                <a:gd fmla="*/ 136275 w 300255" name="connsiteX26"/>
                <a:gd fmla="*/ 83803 h 163053" name="connsiteY26"/>
                <a:gd fmla="*/ 132525 w 300255" name="connsiteX27"/>
                <a:gd fmla="*/ 72440 h 163053" name="connsiteY27"/>
                <a:gd fmla="*/ 143888 w 300255" name="connsiteX28"/>
                <a:gd fmla="*/ 68691 h 163053" name="connsiteY28"/>
                <a:gd fmla="*/ 159113 w 300255" name="connsiteX29"/>
                <a:gd fmla="*/ 76531 h 163053" name="connsiteY29"/>
                <a:gd fmla="*/ 162750 w 300255" name="connsiteX30"/>
                <a:gd fmla="*/ 87893 h 163053" name="connsiteY30"/>
                <a:gd fmla="*/ 154682 w 300255" name="connsiteX31"/>
                <a:gd fmla="*/ 92666 h 163053" name="connsiteY31"/>
                <a:gd fmla="*/ 109913 w 300255" name="connsiteX32"/>
                <a:gd fmla="*/ 69145 h 163053" name="connsiteY32"/>
                <a:gd fmla="*/ 105937 w 300255" name="connsiteX33"/>
                <a:gd fmla="*/ 68236 h 163053" name="connsiteY33"/>
                <a:gd fmla="*/ 90710 w 300255" name="connsiteX34"/>
                <a:gd fmla="*/ 60396 h 163053" name="connsiteY34"/>
                <a:gd fmla="*/ 87018 w 300255" name="connsiteX35"/>
                <a:gd fmla="*/ 48863 h 163053" name="connsiteY35"/>
                <a:gd fmla="*/ 98551 w 300255" name="connsiteX36"/>
                <a:gd fmla="*/ 45170 h 163053" name="connsiteY36"/>
                <a:gd fmla="*/ 113776 w 300255" name="connsiteX37"/>
                <a:gd fmla="*/ 53010 h 163053" name="connsiteY37"/>
                <a:gd fmla="*/ 117526 w 300255" name="connsiteX38"/>
                <a:gd fmla="*/ 64373 h 163053" name="connsiteY38"/>
                <a:gd fmla="*/ 109118 w 300255" name="connsiteX39"/>
                <a:gd fmla="*/ 69145 h 163053" name="connsiteY39"/>
                <a:gd fmla="*/ 64463 w 300255" name="connsiteX40"/>
                <a:gd fmla="*/ 45625 h 163053" name="connsiteY40"/>
                <a:gd fmla="*/ 60486 w 300255" name="connsiteX41"/>
                <a:gd fmla="*/ 44716 h 163053" name="connsiteY41"/>
                <a:gd fmla="*/ 45260 w 300255" name="connsiteX42"/>
                <a:gd fmla="*/ 36876 h 163053" name="connsiteY42"/>
                <a:gd fmla="*/ 41567 w 300255" name="connsiteX43"/>
                <a:gd fmla="*/ 25342 h 163053" name="connsiteY43"/>
                <a:gd fmla="*/ 53100 w 300255" name="connsiteX44"/>
                <a:gd fmla="*/ 21650 h 163053" name="connsiteY44"/>
                <a:gd fmla="*/ 68326 w 300255" name="connsiteX45"/>
                <a:gd fmla="*/ 29490 h 163053" name="connsiteY45"/>
                <a:gd fmla="*/ 72110 w 300255" name="connsiteX46"/>
                <a:gd fmla="*/ 40932 h 163053" name="connsiteY46"/>
                <a:gd fmla="*/ 64463 w 300255" name="connsiteX47"/>
                <a:gd fmla="*/ 45625 h 163053" name="connsiteY47"/>
                <a:gd fmla="*/ 19012 w 300255" name="connsiteX48"/>
                <a:gd fmla="*/ 22218 h 163053" name="connsiteY48"/>
                <a:gd fmla="*/ 15149 w 300255" name="connsiteX49"/>
                <a:gd fmla="*/ 21309 h 163053" name="connsiteY49"/>
                <a:gd fmla="*/ 4468 w 300255" name="connsiteX50"/>
                <a:gd fmla="*/ 15855 h 163053" name="connsiteY50"/>
                <a:gd fmla="*/ 833 w 300255" name="connsiteX51"/>
                <a:gd fmla="*/ 4492 h 163053" name="connsiteY51"/>
                <a:gd fmla="*/ 12195 w 300255" name="connsiteX52"/>
                <a:gd fmla="*/ 856 h 163053" name="connsiteY52"/>
                <a:gd fmla="*/ 22762 w 300255" name="connsiteX53"/>
                <a:gd fmla="*/ 6310 h 163053" name="connsiteY53"/>
                <a:gd fmla="*/ 26546 w 300255" name="connsiteX54"/>
                <a:gd fmla="*/ 17752 h 163053" name="connsiteY54"/>
                <a:gd fmla="*/ 18899 w 300255" name="connsiteX55"/>
                <a:gd fmla="*/ 22445 h 163053"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163053" w="300255">
                  <a:moveTo>
                    <a:pt x="291715" y="163000"/>
                  </a:moveTo>
                  <a:cubicBezTo>
                    <a:pt x="290329" y="163034"/>
                    <a:pt x="288965" y="162728"/>
                    <a:pt x="287738" y="162091"/>
                  </a:cubicBezTo>
                  <a:lnTo>
                    <a:pt x="272512" y="154251"/>
                  </a:lnTo>
                  <a:cubicBezTo>
                    <a:pt x="268308" y="152081"/>
                    <a:pt x="266649" y="146922"/>
                    <a:pt x="268819" y="142718"/>
                  </a:cubicBezTo>
                  <a:cubicBezTo>
                    <a:pt x="270989" y="138514"/>
                    <a:pt x="276148" y="136855"/>
                    <a:pt x="280352" y="139025"/>
                  </a:cubicBezTo>
                  <a:lnTo>
                    <a:pt x="295578" y="146865"/>
                  </a:lnTo>
                  <a:cubicBezTo>
                    <a:pt x="299726" y="148990"/>
                    <a:pt x="301396" y="154058"/>
                    <a:pt x="299328" y="158228"/>
                  </a:cubicBezTo>
                  <a:cubicBezTo>
                    <a:pt x="297885" y="161114"/>
                    <a:pt x="294942" y="162955"/>
                    <a:pt x="291715" y="163000"/>
                  </a:cubicBezTo>
                  <a:close/>
                  <a:moveTo>
                    <a:pt x="246264" y="139593"/>
                  </a:moveTo>
                  <a:cubicBezTo>
                    <a:pt x="244912" y="139593"/>
                    <a:pt x="243583" y="139241"/>
                    <a:pt x="242401" y="138571"/>
                  </a:cubicBezTo>
                  <a:lnTo>
                    <a:pt x="226494" y="130731"/>
                  </a:lnTo>
                  <a:cubicBezTo>
                    <a:pt x="222392" y="128560"/>
                    <a:pt x="220744" y="123549"/>
                    <a:pt x="222744" y="119368"/>
                  </a:cubicBezTo>
                  <a:cubicBezTo>
                    <a:pt x="224914" y="115266"/>
                    <a:pt x="229959" y="113652"/>
                    <a:pt x="234107" y="115732"/>
                  </a:cubicBezTo>
                  <a:lnTo>
                    <a:pt x="249333" y="123458"/>
                  </a:lnTo>
                  <a:cubicBezTo>
                    <a:pt x="253434" y="125629"/>
                    <a:pt x="255082" y="130640"/>
                    <a:pt x="253082" y="134821"/>
                  </a:cubicBezTo>
                  <a:cubicBezTo>
                    <a:pt x="251753" y="137559"/>
                    <a:pt x="249071" y="139377"/>
                    <a:pt x="246037" y="139593"/>
                  </a:cubicBezTo>
                  <a:close/>
                  <a:moveTo>
                    <a:pt x="200814" y="116073"/>
                  </a:moveTo>
                  <a:cubicBezTo>
                    <a:pt x="199473" y="116039"/>
                    <a:pt x="198155" y="115732"/>
                    <a:pt x="196951" y="115164"/>
                  </a:cubicBezTo>
                  <a:lnTo>
                    <a:pt x="181725" y="107324"/>
                  </a:lnTo>
                  <a:cubicBezTo>
                    <a:pt x="177578" y="105199"/>
                    <a:pt x="175907" y="100131"/>
                    <a:pt x="177975" y="95961"/>
                  </a:cubicBezTo>
                  <a:cubicBezTo>
                    <a:pt x="180145" y="91859"/>
                    <a:pt x="185156" y="90212"/>
                    <a:pt x="189338" y="92211"/>
                  </a:cubicBezTo>
                  <a:lnTo>
                    <a:pt x="204564" y="100052"/>
                  </a:lnTo>
                  <a:cubicBezTo>
                    <a:pt x="208768" y="102165"/>
                    <a:pt x="210461" y="107289"/>
                    <a:pt x="208348" y="111494"/>
                  </a:cubicBezTo>
                  <a:cubicBezTo>
                    <a:pt x="206882" y="114414"/>
                    <a:pt x="203859" y="116243"/>
                    <a:pt x="200587" y="116186"/>
                  </a:cubicBezTo>
                  <a:close/>
                  <a:moveTo>
                    <a:pt x="155364" y="92666"/>
                  </a:moveTo>
                  <a:cubicBezTo>
                    <a:pt x="154012" y="92654"/>
                    <a:pt x="152682" y="92302"/>
                    <a:pt x="151500" y="91643"/>
                  </a:cubicBezTo>
                  <a:lnTo>
                    <a:pt x="136275" y="83803"/>
                  </a:lnTo>
                  <a:cubicBezTo>
                    <a:pt x="132173" y="81633"/>
                    <a:pt x="130525" y="76622"/>
                    <a:pt x="132525" y="72440"/>
                  </a:cubicBezTo>
                  <a:cubicBezTo>
                    <a:pt x="134729" y="68395"/>
                    <a:pt x="139706" y="66748"/>
                    <a:pt x="143888" y="68691"/>
                  </a:cubicBezTo>
                  <a:lnTo>
                    <a:pt x="159113" y="76531"/>
                  </a:lnTo>
                  <a:cubicBezTo>
                    <a:pt x="163170" y="78735"/>
                    <a:pt x="164772" y="83746"/>
                    <a:pt x="162750" y="87893"/>
                  </a:cubicBezTo>
                  <a:cubicBezTo>
                    <a:pt x="161283" y="90973"/>
                    <a:pt x="158091" y="92859"/>
                    <a:pt x="154682" y="92666"/>
                  </a:cubicBezTo>
                  <a:close/>
                  <a:moveTo>
                    <a:pt x="109913" y="69145"/>
                  </a:moveTo>
                  <a:cubicBezTo>
                    <a:pt x="108538" y="69134"/>
                    <a:pt x="107186" y="68816"/>
                    <a:pt x="105937" y="68236"/>
                  </a:cubicBezTo>
                  <a:lnTo>
                    <a:pt x="90710" y="60396"/>
                  </a:lnTo>
                  <a:cubicBezTo>
                    <a:pt x="86506" y="58226"/>
                    <a:pt x="84847" y="53067"/>
                    <a:pt x="87018" y="48863"/>
                  </a:cubicBezTo>
                  <a:cubicBezTo>
                    <a:pt x="89188" y="44659"/>
                    <a:pt x="94347" y="43000"/>
                    <a:pt x="98551" y="45170"/>
                  </a:cubicBezTo>
                  <a:lnTo>
                    <a:pt x="113776" y="53010"/>
                  </a:lnTo>
                  <a:cubicBezTo>
                    <a:pt x="117924" y="55135"/>
                    <a:pt x="119594" y="60203"/>
                    <a:pt x="117526" y="64373"/>
                  </a:cubicBezTo>
                  <a:cubicBezTo>
                    <a:pt x="115958" y="67532"/>
                    <a:pt x="112629" y="69418"/>
                    <a:pt x="109118" y="69145"/>
                  </a:cubicBezTo>
                  <a:close/>
                  <a:moveTo>
                    <a:pt x="64463" y="45625"/>
                  </a:moveTo>
                  <a:cubicBezTo>
                    <a:pt x="63077" y="45659"/>
                    <a:pt x="61713" y="45352"/>
                    <a:pt x="60486" y="44716"/>
                  </a:cubicBezTo>
                  <a:lnTo>
                    <a:pt x="45260" y="36876"/>
                  </a:lnTo>
                  <a:cubicBezTo>
                    <a:pt x="41056" y="34705"/>
                    <a:pt x="39397" y="29547"/>
                    <a:pt x="41567" y="25342"/>
                  </a:cubicBezTo>
                  <a:cubicBezTo>
                    <a:pt x="43737" y="21138"/>
                    <a:pt x="48896" y="19479"/>
                    <a:pt x="53100" y="21650"/>
                  </a:cubicBezTo>
                  <a:lnTo>
                    <a:pt x="68326" y="29490"/>
                  </a:lnTo>
                  <a:cubicBezTo>
                    <a:pt x="72531" y="31603"/>
                    <a:pt x="74223" y="36728"/>
                    <a:pt x="72110" y="40932"/>
                  </a:cubicBezTo>
                  <a:cubicBezTo>
                    <a:pt x="70656" y="43818"/>
                    <a:pt x="67690" y="45636"/>
                    <a:pt x="64463" y="45625"/>
                  </a:cubicBezTo>
                  <a:close/>
                  <a:moveTo>
                    <a:pt x="19012" y="22218"/>
                  </a:moveTo>
                  <a:cubicBezTo>
                    <a:pt x="17672" y="22195"/>
                    <a:pt x="16354" y="21888"/>
                    <a:pt x="15149" y="21309"/>
                  </a:cubicBezTo>
                  <a:lnTo>
                    <a:pt x="4468" y="15855"/>
                  </a:lnTo>
                  <a:cubicBezTo>
                    <a:pt x="412" y="13650"/>
                    <a:pt x="-1190" y="8639"/>
                    <a:pt x="833" y="4492"/>
                  </a:cubicBezTo>
                  <a:cubicBezTo>
                    <a:pt x="3003" y="390"/>
                    <a:pt x="8048" y="-1223"/>
                    <a:pt x="12195" y="856"/>
                  </a:cubicBezTo>
                  <a:lnTo>
                    <a:pt x="22762" y="6310"/>
                  </a:lnTo>
                  <a:cubicBezTo>
                    <a:pt x="26966" y="8423"/>
                    <a:pt x="28659" y="13548"/>
                    <a:pt x="26546" y="17752"/>
                  </a:cubicBezTo>
                  <a:cubicBezTo>
                    <a:pt x="25091" y="20638"/>
                    <a:pt x="22126" y="22456"/>
                    <a:pt x="18899" y="22445"/>
                  </a:cubicBezTo>
                  <a:close/>
                </a:path>
              </a:pathLst>
            </a:custGeom>
            <a:solidFill>
              <a:srgbClr val="271C57"/>
            </a:solidFill>
            <a:ln cap="flat" w="11362">
              <a:noFill/>
              <a:prstDash val="solid"/>
              <a:miter/>
            </a:ln>
          </p:spPr>
          <p:txBody>
            <a:bodyPr anchor="ctr" rtlCol="0"/>
            <a:lstStyle/>
            <a:p>
              <a:endParaRPr dirty="0" lang="en-US"/>
            </a:p>
          </p:txBody>
        </p:sp>
        <p:sp>
          <p:nvSpPr>
            <p:cNvPr id="2340" name="Freeform: Shape 2339">
              <a:extLst>
                <a:ext uri="{FF2B5EF4-FFF2-40B4-BE49-F238E27FC236}">
                  <a16:creationId xmlns:a16="http://schemas.microsoft.com/office/drawing/2014/main" id="{EAC20FE0-5AC7-4391-B6AC-09BD19784B26}"/>
                </a:ext>
              </a:extLst>
            </p:cNvPr>
            <p:cNvSpPr/>
            <p:nvPr/>
          </p:nvSpPr>
          <p:spPr>
            <a:xfrm>
              <a:off x="7677276" y="2147550"/>
              <a:ext cx="95702" cy="305525"/>
            </a:xfrm>
            <a:custGeom>
              <a:avLst/>
              <a:gdLst>
                <a:gd fmla="*/ 8555 w 95702" name="connsiteX0"/>
                <a:gd fmla="*/ 305474 h 305525" name="connsiteY0"/>
                <a:gd fmla="*/ 6282 w 95702" name="connsiteX1"/>
                <a:gd fmla="*/ 305474 h 305525" name="connsiteY1"/>
                <a:gd fmla="*/ 260 w 95702" name="connsiteX2"/>
                <a:gd fmla="*/ 294907 h 305525" name="connsiteY2"/>
                <a:gd fmla="*/ 78889 w 95702" name="connsiteX3"/>
                <a:gd fmla="*/ 6297 h 305525" name="connsiteY3"/>
                <a:gd fmla="*/ 89104 w 95702" name="connsiteX4"/>
                <a:gd fmla="*/ 207 h 305525" name="connsiteY4"/>
                <a:gd fmla="*/ 89343 w 95702" name="connsiteX5"/>
                <a:gd fmla="*/ 275 h 305525" name="connsiteY5"/>
                <a:gd fmla="*/ 95365 w 95702" name="connsiteX6"/>
                <a:gd fmla="*/ 10717 h 305525" name="connsiteY6"/>
                <a:gd fmla="*/ 95365 w 95702" name="connsiteX7"/>
                <a:gd fmla="*/ 10729 h 305525" name="connsiteY7"/>
                <a:gd fmla="*/ 16849 w 95702" name="connsiteX8"/>
                <a:gd fmla="*/ 299452 h 305525" name="connsiteY8"/>
                <a:gd fmla="*/ 8555 w 95702" name="connsiteX9"/>
                <a:gd fmla="*/ 305474 h 3055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5525" w="95702">
                  <a:moveTo>
                    <a:pt x="8555" y="305474"/>
                  </a:moveTo>
                  <a:lnTo>
                    <a:pt x="6282" y="305474"/>
                  </a:lnTo>
                  <a:cubicBezTo>
                    <a:pt x="1715" y="304202"/>
                    <a:pt x="-978" y="299486"/>
                    <a:pt x="260" y="294907"/>
                  </a:cubicBezTo>
                  <a:lnTo>
                    <a:pt x="78889" y="6297"/>
                  </a:lnTo>
                  <a:cubicBezTo>
                    <a:pt x="80026" y="1797"/>
                    <a:pt x="84604" y="-929"/>
                    <a:pt x="89104" y="207"/>
                  </a:cubicBezTo>
                  <a:cubicBezTo>
                    <a:pt x="89184" y="229"/>
                    <a:pt x="89263" y="252"/>
                    <a:pt x="89343" y="275"/>
                  </a:cubicBezTo>
                  <a:cubicBezTo>
                    <a:pt x="93888" y="1491"/>
                    <a:pt x="96592" y="6161"/>
                    <a:pt x="95365" y="10717"/>
                  </a:cubicBezTo>
                  <a:cubicBezTo>
                    <a:pt x="95365" y="10717"/>
                    <a:pt x="95365" y="10729"/>
                    <a:pt x="95365" y="10729"/>
                  </a:cubicBezTo>
                  <a:lnTo>
                    <a:pt x="16849" y="299452"/>
                  </a:lnTo>
                  <a:cubicBezTo>
                    <a:pt x="15702" y="303065"/>
                    <a:pt x="12339" y="305497"/>
                    <a:pt x="8555" y="305474"/>
                  </a:cubicBezTo>
                  <a:close/>
                </a:path>
              </a:pathLst>
            </a:custGeom>
            <a:solidFill>
              <a:srgbClr val="271C57"/>
            </a:solidFill>
            <a:ln cap="flat" w="11362">
              <a:noFill/>
              <a:prstDash val="solid"/>
              <a:miter/>
            </a:ln>
          </p:spPr>
          <p:txBody>
            <a:bodyPr anchor="ctr" rtlCol="0"/>
            <a:lstStyle/>
            <a:p>
              <a:endParaRPr dirty="0" lang="en-US"/>
            </a:p>
          </p:txBody>
        </p:sp>
        <p:sp>
          <p:nvSpPr>
            <p:cNvPr id="2341" name="Freeform: Shape 2340">
              <a:extLst>
                <a:ext uri="{FF2B5EF4-FFF2-40B4-BE49-F238E27FC236}">
                  <a16:creationId xmlns:a16="http://schemas.microsoft.com/office/drawing/2014/main" id="{72CE4CD4-D073-4588-9394-1C9ED1C8C517}"/>
                </a:ext>
              </a:extLst>
            </p:cNvPr>
            <p:cNvSpPr/>
            <p:nvPr/>
          </p:nvSpPr>
          <p:spPr>
            <a:xfrm>
              <a:off x="7730754" y="2080382"/>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445 h 84992" name="connsiteY4"/>
                <a:gd fmla="*/ 42569 w 84992" name="connsiteX5"/>
                <a:gd fmla="*/ 84941 h 84992" name="connsiteY5"/>
                <a:gd fmla="*/ 42569 w 84992" name="connsiteX6"/>
                <a:gd fmla="*/ 16766 h 84992" name="connsiteY6"/>
                <a:gd fmla="*/ 17116 w 84992" name="connsiteX7"/>
                <a:gd fmla="*/ 41991 h 84992" name="connsiteY7"/>
                <a:gd fmla="*/ 42341 w 84992" name="connsiteX8"/>
                <a:gd fmla="*/ 67443 h 84992" name="connsiteY8"/>
                <a:gd fmla="*/ 67794 w 84992" name="connsiteX9"/>
                <a:gd fmla="*/ 42218 h 84992" name="connsiteY9"/>
                <a:gd fmla="*/ 67794 w 84992" name="connsiteX10"/>
                <a:gd fmla="*/ 41991 h 84992" name="connsiteY10"/>
                <a:gd fmla="*/ 42569 w 84992" name="connsiteX11"/>
                <a:gd fmla="*/ 17561 h 849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4992" w="84992">
                  <a:moveTo>
                    <a:pt x="42569" y="84941"/>
                  </a:moveTo>
                  <a:cubicBezTo>
                    <a:pt x="19093" y="85009"/>
                    <a:pt x="27" y="66034"/>
                    <a:pt x="-41" y="42559"/>
                  </a:cubicBezTo>
                  <a:cubicBezTo>
                    <a:pt x="-109" y="19084"/>
                    <a:pt x="18866" y="17"/>
                    <a:pt x="42341" y="-51"/>
                  </a:cubicBezTo>
                  <a:cubicBezTo>
                    <a:pt x="65816" y="-108"/>
                    <a:pt x="84883" y="18856"/>
                    <a:pt x="84951" y="42332"/>
                  </a:cubicBezTo>
                  <a:cubicBezTo>
                    <a:pt x="84951" y="42366"/>
                    <a:pt x="84951" y="42411"/>
                    <a:pt x="84951" y="42445"/>
                  </a:cubicBezTo>
                  <a:cubicBezTo>
                    <a:pt x="84894" y="65841"/>
                    <a:pt x="65964" y="84816"/>
                    <a:pt x="42569" y="84941"/>
                  </a:cubicBezTo>
                  <a:close/>
                  <a:moveTo>
                    <a:pt x="42569" y="16766"/>
                  </a:moveTo>
                  <a:cubicBezTo>
                    <a:pt x="28570" y="16698"/>
                    <a:pt x="17185" y="27992"/>
                    <a:pt x="17116" y="41991"/>
                  </a:cubicBezTo>
                  <a:cubicBezTo>
                    <a:pt x="17060" y="55989"/>
                    <a:pt x="28343" y="67375"/>
                    <a:pt x="42341" y="67443"/>
                  </a:cubicBezTo>
                  <a:cubicBezTo>
                    <a:pt x="56340" y="67500"/>
                    <a:pt x="67725" y="56217"/>
                    <a:pt x="67794" y="42218"/>
                  </a:cubicBezTo>
                  <a:cubicBezTo>
                    <a:pt x="67794" y="42138"/>
                    <a:pt x="67794" y="42070"/>
                    <a:pt x="67794" y="41991"/>
                  </a:cubicBezTo>
                  <a:cubicBezTo>
                    <a:pt x="67362" y="28367"/>
                    <a:pt x="56192" y="17550"/>
                    <a:pt x="42569" y="17561"/>
                  </a:cubicBezTo>
                  <a:close/>
                </a:path>
              </a:pathLst>
            </a:custGeom>
            <a:solidFill>
              <a:srgbClr val="271C57"/>
            </a:solidFill>
            <a:ln cap="flat" w="11362">
              <a:noFill/>
              <a:prstDash val="solid"/>
              <a:miter/>
            </a:ln>
          </p:spPr>
          <p:txBody>
            <a:bodyPr anchor="ctr" rtlCol="0"/>
            <a:lstStyle/>
            <a:p>
              <a:endParaRPr dirty="0" lang="en-US"/>
            </a:p>
          </p:txBody>
        </p:sp>
        <p:sp>
          <p:nvSpPr>
            <p:cNvPr id="2342" name="Freeform: Shape 2341">
              <a:extLst>
                <a:ext uri="{FF2B5EF4-FFF2-40B4-BE49-F238E27FC236}">
                  <a16:creationId xmlns:a16="http://schemas.microsoft.com/office/drawing/2014/main" id="{A14180EF-13AB-4A2C-A2B3-74E87A2D5518}"/>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2343" name="Freeform: Shape 2342">
              <a:extLst>
                <a:ext uri="{FF2B5EF4-FFF2-40B4-BE49-F238E27FC236}">
                  <a16:creationId xmlns:a16="http://schemas.microsoft.com/office/drawing/2014/main" id="{DF17BAEC-FBE2-4E20-BC58-955954D5114D}"/>
                </a:ext>
              </a:extLst>
            </p:cNvPr>
            <p:cNvSpPr/>
            <p:nvPr/>
          </p:nvSpPr>
          <p:spPr>
            <a:xfrm>
              <a:off x="7634513" y="2434554"/>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725" y="28265"/>
                    <a:pt x="56408" y="17152"/>
                    <a:pt x="42569" y="17220"/>
                  </a:cubicBezTo>
                  <a:close/>
                </a:path>
              </a:pathLst>
            </a:custGeom>
            <a:solidFill>
              <a:srgbClr val="271C57"/>
            </a:solidFill>
            <a:ln cap="flat" w="11362">
              <a:noFill/>
              <a:prstDash val="solid"/>
              <a:miter/>
            </a:ln>
          </p:spPr>
          <p:txBody>
            <a:bodyPr anchor="ctr" rtlCol="0"/>
            <a:lstStyle/>
            <a:p>
              <a:endParaRPr dirty="0" lang="en-US"/>
            </a:p>
          </p:txBody>
        </p:sp>
        <p:sp>
          <p:nvSpPr>
            <p:cNvPr id="2344" name="Freeform: Shape 2343">
              <a:extLst>
                <a:ext uri="{FF2B5EF4-FFF2-40B4-BE49-F238E27FC236}">
                  <a16:creationId xmlns:a16="http://schemas.microsoft.com/office/drawing/2014/main" id="{FFA06586-FE19-477A-9442-03AA98F5DB8A}"/>
                </a:ext>
              </a:extLst>
            </p:cNvPr>
            <p:cNvSpPr/>
            <p:nvPr/>
          </p:nvSpPr>
          <p:spPr>
            <a:xfrm>
              <a:off x="8096289" y="2414442"/>
              <a:ext cx="84992" cy="84992"/>
            </a:xfrm>
            <a:custGeom>
              <a:avLst/>
              <a:gdLst>
                <a:gd fmla="*/ 42455 w 84992" name="connsiteX0"/>
                <a:gd fmla="*/ 84941 h 84992" name="connsiteY0"/>
                <a:gd fmla="*/ -41 w 84992" name="connsiteX1"/>
                <a:gd fmla="*/ 42445 h 84992" name="connsiteY1"/>
                <a:gd fmla="*/ 42455 w 84992" name="connsiteX2"/>
                <a:gd fmla="*/ -51 h 84992" name="connsiteY2"/>
                <a:gd fmla="*/ 84951 w 84992" name="connsiteX3"/>
                <a:gd fmla="*/ 42445 h 84992" name="connsiteY3"/>
                <a:gd fmla="*/ 42455 w 84992" name="connsiteX4"/>
                <a:gd fmla="*/ 84941 h 84992" name="connsiteY4"/>
                <a:gd fmla="*/ 42455 w 84992" name="connsiteX5"/>
                <a:gd fmla="*/ 16766 h 84992" name="connsiteY5"/>
                <a:gd fmla="*/ 17116 w 84992" name="connsiteX6"/>
                <a:gd fmla="*/ 42104 h 84992" name="connsiteY6"/>
                <a:gd fmla="*/ 42455 w 84992" name="connsiteX7"/>
                <a:gd fmla="*/ 67443 h 84992" name="connsiteY7"/>
                <a:gd fmla="*/ 67793 w 84992" name="connsiteX8"/>
                <a:gd fmla="*/ 42104 h 84992" name="connsiteY8"/>
                <a:gd fmla="*/ 67793 w 84992" name="connsiteX9"/>
                <a:gd fmla="*/ 41991 h 84992" name="connsiteY9"/>
                <a:gd fmla="*/ 42455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455" y="84941"/>
                  </a:moveTo>
                  <a:cubicBezTo>
                    <a:pt x="18980" y="84941"/>
                    <a:pt x="-41" y="65920"/>
                    <a:pt x="-41" y="42445"/>
                  </a:cubicBezTo>
                  <a:cubicBezTo>
                    <a:pt x="-41" y="18970"/>
                    <a:pt x="18980" y="-51"/>
                    <a:pt x="42455" y="-51"/>
                  </a:cubicBezTo>
                  <a:cubicBezTo>
                    <a:pt x="65930" y="-51"/>
                    <a:pt x="84951" y="18970"/>
                    <a:pt x="84951" y="42445"/>
                  </a:cubicBezTo>
                  <a:cubicBezTo>
                    <a:pt x="84894" y="65886"/>
                    <a:pt x="65896" y="84884"/>
                    <a:pt x="42455" y="84941"/>
                  </a:cubicBezTo>
                  <a:close/>
                  <a:moveTo>
                    <a:pt x="42455" y="16766"/>
                  </a:moveTo>
                  <a:cubicBezTo>
                    <a:pt x="28456" y="16766"/>
                    <a:pt x="17116" y="28105"/>
                    <a:pt x="17116" y="42104"/>
                  </a:cubicBezTo>
                  <a:cubicBezTo>
                    <a:pt x="17116" y="56103"/>
                    <a:pt x="28456" y="67443"/>
                    <a:pt x="42455" y="67443"/>
                  </a:cubicBezTo>
                  <a:cubicBezTo>
                    <a:pt x="56454" y="67443"/>
                    <a:pt x="67793" y="56103"/>
                    <a:pt x="67793" y="42104"/>
                  </a:cubicBezTo>
                  <a:cubicBezTo>
                    <a:pt x="67793" y="42070"/>
                    <a:pt x="67793" y="42025"/>
                    <a:pt x="67793" y="41991"/>
                  </a:cubicBezTo>
                  <a:cubicBezTo>
                    <a:pt x="67543" y="28196"/>
                    <a:pt x="56249" y="17152"/>
                    <a:pt x="42455" y="17220"/>
                  </a:cubicBezTo>
                  <a:close/>
                </a:path>
              </a:pathLst>
            </a:custGeom>
            <a:solidFill>
              <a:srgbClr val="271C57"/>
            </a:solidFill>
            <a:ln cap="flat" w="11362">
              <a:noFill/>
              <a:prstDash val="solid"/>
              <a:miter/>
            </a:ln>
          </p:spPr>
          <p:txBody>
            <a:bodyPr anchor="ctr" rtlCol="0"/>
            <a:lstStyle/>
            <a:p>
              <a:endParaRPr dirty="0" lang="en-US"/>
            </a:p>
          </p:txBody>
        </p:sp>
        <p:sp>
          <p:nvSpPr>
            <p:cNvPr id="2345" name="Freeform: Shape 2344">
              <a:extLst>
                <a:ext uri="{FF2B5EF4-FFF2-40B4-BE49-F238E27FC236}">
                  <a16:creationId xmlns:a16="http://schemas.microsoft.com/office/drawing/2014/main" id="{DB7460A2-DF2E-4C05-8A06-CF820BFD845A}"/>
                </a:ext>
              </a:extLst>
            </p:cNvPr>
            <p:cNvSpPr/>
            <p:nvPr/>
          </p:nvSpPr>
          <p:spPr>
            <a:xfrm>
              <a:off x="8480344" y="2662147"/>
              <a:ext cx="84764" cy="84764"/>
            </a:xfrm>
            <a:custGeom>
              <a:avLst/>
              <a:gdLst>
                <a:gd fmla="*/ 42341 w 84764" name="connsiteX0"/>
                <a:gd fmla="*/ 84714 h 84764" name="connsiteY0"/>
                <a:gd fmla="*/ -41 w 84764" name="connsiteX1"/>
                <a:gd fmla="*/ 42331 h 84764" name="connsiteY1"/>
                <a:gd fmla="*/ 42341 w 84764" name="connsiteX2"/>
                <a:gd fmla="*/ -51 h 84764" name="connsiteY2"/>
                <a:gd fmla="*/ 84724 w 84764" name="connsiteX3"/>
                <a:gd fmla="*/ 42331 h 84764" name="connsiteY3"/>
                <a:gd fmla="*/ 42341 w 84764" name="connsiteX4"/>
                <a:gd fmla="*/ 84714 h 84764" name="connsiteY4"/>
                <a:gd fmla="*/ 42341 w 84764" name="connsiteX5"/>
                <a:gd fmla="*/ 16538 h 84764" name="connsiteY5"/>
                <a:gd fmla="*/ 17003 w 84764" name="connsiteX6"/>
                <a:gd fmla="*/ 41877 h 84764" name="connsiteY6"/>
                <a:gd fmla="*/ 42341 w 84764" name="connsiteX7"/>
                <a:gd fmla="*/ 67216 h 84764" name="connsiteY7"/>
                <a:gd fmla="*/ 67680 w 84764" name="connsiteX8"/>
                <a:gd fmla="*/ 41877 h 84764" name="connsiteY8"/>
                <a:gd fmla="*/ 42341 w 84764" name="connsiteX9"/>
                <a:gd fmla="*/ 16993 h 8476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4" w="84764">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dirty="0" lang="en-US"/>
            </a:p>
          </p:txBody>
        </p:sp>
        <p:sp>
          <p:nvSpPr>
            <p:cNvPr id="2346" name="Freeform: Shape 2345">
              <a:extLst>
                <a:ext uri="{FF2B5EF4-FFF2-40B4-BE49-F238E27FC236}">
                  <a16:creationId xmlns:a16="http://schemas.microsoft.com/office/drawing/2014/main" id="{FE65E2B6-4C12-4BDF-9202-881C67A2DCAF}"/>
                </a:ext>
              </a:extLst>
            </p:cNvPr>
            <p:cNvSpPr/>
            <p:nvPr/>
          </p:nvSpPr>
          <p:spPr>
            <a:xfrm>
              <a:off x="8433644" y="1978687"/>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657" y="28287"/>
                    <a:pt x="56386" y="17220"/>
                    <a:pt x="42569" y="17220"/>
                  </a:cubicBezTo>
                  <a:close/>
                </a:path>
              </a:pathLst>
            </a:custGeom>
            <a:solidFill>
              <a:srgbClr val="271C57"/>
            </a:solidFill>
            <a:ln cap="flat" w="11362">
              <a:noFill/>
              <a:prstDash val="solid"/>
              <a:miter/>
            </a:ln>
          </p:spPr>
          <p:txBody>
            <a:bodyPr anchor="ctr" rtlCol="0"/>
            <a:lstStyle/>
            <a:p>
              <a:endParaRPr dirty="0" lang="en-US"/>
            </a:p>
          </p:txBody>
        </p:sp>
        <p:sp>
          <p:nvSpPr>
            <p:cNvPr id="2347" name="Freeform: Shape 2346">
              <a:extLst>
                <a:ext uri="{FF2B5EF4-FFF2-40B4-BE49-F238E27FC236}">
                  <a16:creationId xmlns:a16="http://schemas.microsoft.com/office/drawing/2014/main" id="{64603202-455C-4F31-BCF1-956B7AB60508}"/>
                </a:ext>
              </a:extLst>
            </p:cNvPr>
            <p:cNvSpPr/>
            <p:nvPr/>
          </p:nvSpPr>
          <p:spPr>
            <a:xfrm>
              <a:off x="7331358" y="2696007"/>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3" y="16538"/>
                    <a:pt x="17003" y="27878"/>
                    <a:pt x="17003" y="41877"/>
                  </a:cubicBezTo>
                  <a:cubicBezTo>
                    <a:pt x="17003" y="55876"/>
                    <a:pt x="28343"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dirty="0" lang="en-US"/>
            </a:p>
          </p:txBody>
        </p:sp>
        <p:sp>
          <p:nvSpPr>
            <p:cNvPr id="2348" name="Freeform: Shape 2347">
              <a:extLst>
                <a:ext uri="{FF2B5EF4-FFF2-40B4-BE49-F238E27FC236}">
                  <a16:creationId xmlns:a16="http://schemas.microsoft.com/office/drawing/2014/main" id="{DE03ABD3-CE43-48AF-BD57-E84663428713}"/>
                </a:ext>
              </a:extLst>
            </p:cNvPr>
            <p:cNvSpPr/>
            <p:nvPr/>
          </p:nvSpPr>
          <p:spPr>
            <a:xfrm>
              <a:off x="8631921" y="2371151"/>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87"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2349" name="Freeform: Shape 2348">
              <a:extLst>
                <a:ext uri="{FF2B5EF4-FFF2-40B4-BE49-F238E27FC236}">
                  <a16:creationId xmlns:a16="http://schemas.microsoft.com/office/drawing/2014/main" id="{0D09A5FE-1253-46B4-A908-AC82CACCA366}"/>
                </a:ext>
              </a:extLst>
            </p:cNvPr>
            <p:cNvSpPr/>
            <p:nvPr/>
          </p:nvSpPr>
          <p:spPr>
            <a:xfrm>
              <a:off x="8137421" y="2148785"/>
              <a:ext cx="84765" cy="84765"/>
            </a:xfrm>
            <a:custGeom>
              <a:avLst/>
              <a:gdLst>
                <a:gd fmla="*/ 42341 w 84765" name="connsiteX0"/>
                <a:gd fmla="*/ 84714 h 84765" name="connsiteY0"/>
                <a:gd fmla="*/ -41 w 84765" name="connsiteX1"/>
                <a:gd fmla="*/ 42332 h 84765" name="connsiteY1"/>
                <a:gd fmla="*/ 42341 w 84765" name="connsiteX2"/>
                <a:gd fmla="*/ -51 h 84765" name="connsiteY2"/>
                <a:gd fmla="*/ 84724 w 84765" name="connsiteX3"/>
                <a:gd fmla="*/ 42332 h 84765" name="connsiteY3"/>
                <a:gd fmla="*/ 42341 w 84765" name="connsiteX4"/>
                <a:gd fmla="*/ 84714 h 84765" name="connsiteY4"/>
                <a:gd fmla="*/ 42341 w 84765" name="connsiteX5"/>
                <a:gd fmla="*/ 16538 h 84765" name="connsiteY5"/>
                <a:gd fmla="*/ 16889 w 84765" name="connsiteX6"/>
                <a:gd fmla="*/ 41763 h 84765" name="connsiteY6"/>
                <a:gd fmla="*/ 42114 w 84765" name="connsiteX7"/>
                <a:gd fmla="*/ 67216 h 84765" name="connsiteY7"/>
                <a:gd fmla="*/ 67566 w 84765" name="connsiteX8"/>
                <a:gd fmla="*/ 41991 h 84765" name="connsiteY8"/>
                <a:gd fmla="*/ 67566 w 84765" name="connsiteX9"/>
                <a:gd fmla="*/ 41877 h 84765" name="connsiteY9"/>
                <a:gd fmla="*/ 42341 w 84765" name="connsiteX10"/>
                <a:gd fmla="*/ 17447 h 8476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765" w="84765">
                  <a:moveTo>
                    <a:pt x="42341" y="84714"/>
                  </a:moveTo>
                  <a:cubicBezTo>
                    <a:pt x="18934" y="84714"/>
                    <a:pt x="-41" y="65739"/>
                    <a:pt x="-41" y="42332"/>
                  </a:cubicBezTo>
                  <a:cubicBezTo>
                    <a:pt x="-41" y="18925"/>
                    <a:pt x="18934" y="-51"/>
                    <a:pt x="42341" y="-51"/>
                  </a:cubicBezTo>
                  <a:cubicBezTo>
                    <a:pt x="65748" y="-51"/>
                    <a:pt x="84724" y="18925"/>
                    <a:pt x="84724" y="42332"/>
                  </a:cubicBezTo>
                  <a:cubicBezTo>
                    <a:pt x="84667" y="65716"/>
                    <a:pt x="65726" y="84657"/>
                    <a:pt x="42341" y="84714"/>
                  </a:cubicBezTo>
                  <a:close/>
                  <a:moveTo>
                    <a:pt x="42341" y="16538"/>
                  </a:moveTo>
                  <a:cubicBezTo>
                    <a:pt x="28343" y="16470"/>
                    <a:pt x="16957" y="27765"/>
                    <a:pt x="16889" y="41763"/>
                  </a:cubicBezTo>
                  <a:cubicBezTo>
                    <a:pt x="16821" y="55762"/>
                    <a:pt x="28116" y="67147"/>
                    <a:pt x="42114" y="67216"/>
                  </a:cubicBezTo>
                  <a:cubicBezTo>
                    <a:pt x="56113" y="67272"/>
                    <a:pt x="67498" y="55989"/>
                    <a:pt x="67566" y="41991"/>
                  </a:cubicBezTo>
                  <a:cubicBezTo>
                    <a:pt x="67566" y="41957"/>
                    <a:pt x="67566" y="41911"/>
                    <a:pt x="67566" y="41877"/>
                  </a:cubicBezTo>
                  <a:cubicBezTo>
                    <a:pt x="67078" y="28287"/>
                    <a:pt x="55942" y="17504"/>
                    <a:pt x="42341" y="17447"/>
                  </a:cubicBezTo>
                  <a:close/>
                </a:path>
              </a:pathLst>
            </a:custGeom>
            <a:solidFill>
              <a:srgbClr val="271C57"/>
            </a:solidFill>
            <a:ln cap="flat" w="11362">
              <a:noFill/>
              <a:prstDash val="solid"/>
              <a:miter/>
            </a:ln>
          </p:spPr>
          <p:txBody>
            <a:bodyPr anchor="ctr" rtlCol="0"/>
            <a:lstStyle/>
            <a:p>
              <a:endParaRPr dirty="0" lang="en-US"/>
            </a:p>
          </p:txBody>
        </p:sp>
        <p:sp>
          <p:nvSpPr>
            <p:cNvPr id="2350" name="Freeform: Shape 2349">
              <a:extLst>
                <a:ext uri="{FF2B5EF4-FFF2-40B4-BE49-F238E27FC236}">
                  <a16:creationId xmlns:a16="http://schemas.microsoft.com/office/drawing/2014/main" id="{140CE978-6AAB-407B-A10A-D23771FD9C6E}"/>
                </a:ext>
              </a:extLst>
            </p:cNvPr>
            <p:cNvSpPr/>
            <p:nvPr/>
          </p:nvSpPr>
          <p:spPr>
            <a:xfrm>
              <a:off x="8200074" y="2029167"/>
              <a:ext cx="255639" cy="153364"/>
            </a:xfrm>
            <a:custGeom>
              <a:avLst/>
              <a:gdLst>
                <a:gd fmla="*/ 8549 w 255639" name="connsiteX0"/>
                <a:gd fmla="*/ 153313 h 153364" name="connsiteY0"/>
                <a:gd fmla="*/ -41 w 255639" name="connsiteX1"/>
                <a:gd fmla="*/ 144860 h 153364" name="connsiteY1"/>
                <a:gd fmla="*/ 4231 w 255639" name="connsiteX2"/>
                <a:gd fmla="*/ 137406 h 153364" name="connsiteY2"/>
                <a:gd fmla="*/ 242846 w 255639" name="connsiteX3"/>
                <a:gd fmla="*/ 1055 h 153364" name="connsiteY3"/>
                <a:gd fmla="*/ 254493 w 255639" name="connsiteX4"/>
                <a:gd fmla="*/ 4293 h 153364" name="connsiteY4"/>
                <a:gd fmla="*/ 251254 w 255639" name="connsiteX5"/>
                <a:gd fmla="*/ 15940 h 153364" name="connsiteY5"/>
                <a:gd fmla="*/ 12640 w 255639" name="connsiteX6"/>
                <a:gd fmla="*/ 152291 h 153364" name="connsiteY6"/>
                <a:gd fmla="*/ 8549 w 255639" name="connsiteX7"/>
                <a:gd fmla="*/ 153313 h 15336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3364" w="255639">
                  <a:moveTo>
                    <a:pt x="8549" y="153313"/>
                  </a:moveTo>
                  <a:cubicBezTo>
                    <a:pt x="3845" y="153348"/>
                    <a:pt x="-7" y="149564"/>
                    <a:pt x="-41" y="144860"/>
                  </a:cubicBezTo>
                  <a:cubicBezTo>
                    <a:pt x="-64" y="141780"/>
                    <a:pt x="1572" y="138940"/>
                    <a:pt x="4231" y="137406"/>
                  </a:cubicBezTo>
                  <a:lnTo>
                    <a:pt x="242846" y="1055"/>
                  </a:lnTo>
                  <a:cubicBezTo>
                    <a:pt x="246959" y="-1263"/>
                    <a:pt x="252174" y="180"/>
                    <a:pt x="254493" y="4293"/>
                  </a:cubicBezTo>
                  <a:cubicBezTo>
                    <a:pt x="256811" y="8406"/>
                    <a:pt x="255367" y="13622"/>
                    <a:pt x="251254" y="15940"/>
                  </a:cubicBezTo>
                  <a:lnTo>
                    <a:pt x="12640" y="152291"/>
                  </a:lnTo>
                  <a:cubicBezTo>
                    <a:pt x="11390" y="152973"/>
                    <a:pt x="9981" y="153325"/>
                    <a:pt x="8549" y="153313"/>
                  </a:cubicBezTo>
                  <a:close/>
                </a:path>
              </a:pathLst>
            </a:custGeom>
            <a:solidFill>
              <a:srgbClr val="271C57"/>
            </a:solidFill>
            <a:ln cap="flat" w="11362">
              <a:noFill/>
              <a:prstDash val="solid"/>
              <a:miter/>
            </a:ln>
          </p:spPr>
          <p:txBody>
            <a:bodyPr anchor="ctr" rtlCol="0"/>
            <a:lstStyle/>
            <a:p>
              <a:endParaRPr dirty="0" lang="en-US"/>
            </a:p>
          </p:txBody>
        </p:sp>
        <p:sp>
          <p:nvSpPr>
            <p:cNvPr id="2351" name="Freeform: Shape 2350">
              <a:extLst>
                <a:ext uri="{FF2B5EF4-FFF2-40B4-BE49-F238E27FC236}">
                  <a16:creationId xmlns:a16="http://schemas.microsoft.com/office/drawing/2014/main" id="{10027120-85DD-4733-9A75-CB3FDAF192A2}"/>
                </a:ext>
              </a:extLst>
            </p:cNvPr>
            <p:cNvSpPr/>
            <p:nvPr/>
          </p:nvSpPr>
          <p:spPr>
            <a:xfrm>
              <a:off x="7798662" y="2114310"/>
              <a:ext cx="356351" cy="80038"/>
            </a:xfrm>
            <a:custGeom>
              <a:avLst/>
              <a:gdLst>
                <a:gd fmla="*/ 347694 w 356351" name="connsiteX0"/>
                <a:gd fmla="*/ 79988 h 80038" name="connsiteY0"/>
                <a:gd fmla="*/ 346104 w 356351" name="connsiteX1"/>
                <a:gd fmla="*/ 79988 h 80038" name="connsiteY1"/>
                <a:gd fmla="*/ 6930 w 356351" name="connsiteX2"/>
                <a:gd fmla="*/ 16925 h 80038" name="connsiteY2"/>
                <a:gd fmla="*/ 101 w 356351" name="connsiteX3"/>
                <a:gd fmla="*/ 6994 h 80038" name="connsiteY3"/>
                <a:gd fmla="*/ 113 w 356351" name="connsiteX4"/>
                <a:gd fmla="*/ 6926 h 80038" name="connsiteY4"/>
                <a:gd fmla="*/ 9839 w 356351" name="connsiteX5"/>
                <a:gd fmla="*/ 74 h 80038" name="connsiteY5"/>
                <a:gd fmla="*/ 9998 w 356351" name="connsiteX6"/>
                <a:gd fmla="*/ 109 h 80038" name="connsiteY6"/>
                <a:gd fmla="*/ 349172 w 356351" name="connsiteX7"/>
                <a:gd fmla="*/ 62716 h 80038" name="connsiteY7"/>
                <a:gd fmla="*/ 356194 w 356351" name="connsiteX8"/>
                <a:gd fmla="*/ 72511 h 80038" name="connsiteY8"/>
                <a:gd fmla="*/ 347694 w 356351" name="connsiteX9"/>
                <a:gd fmla="*/ 79647 h 8003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38" w="356351">
                  <a:moveTo>
                    <a:pt x="347694" y="79988"/>
                  </a:moveTo>
                  <a:lnTo>
                    <a:pt x="346104" y="79988"/>
                  </a:lnTo>
                  <a:lnTo>
                    <a:pt x="6930" y="16925"/>
                  </a:lnTo>
                  <a:cubicBezTo>
                    <a:pt x="2306" y="16073"/>
                    <a:pt x="-751" y="11619"/>
                    <a:pt x="101" y="6994"/>
                  </a:cubicBezTo>
                  <a:cubicBezTo>
                    <a:pt x="101" y="6972"/>
                    <a:pt x="113" y="6949"/>
                    <a:pt x="113" y="6926"/>
                  </a:cubicBezTo>
                  <a:cubicBezTo>
                    <a:pt x="908" y="2347"/>
                    <a:pt x="5260" y="-721"/>
                    <a:pt x="9839" y="74"/>
                  </a:cubicBezTo>
                  <a:cubicBezTo>
                    <a:pt x="9884" y="86"/>
                    <a:pt x="9941" y="97"/>
                    <a:pt x="9998" y="109"/>
                  </a:cubicBezTo>
                  <a:lnTo>
                    <a:pt x="349172" y="62716"/>
                  </a:lnTo>
                  <a:cubicBezTo>
                    <a:pt x="353819" y="63478"/>
                    <a:pt x="356966" y="67864"/>
                    <a:pt x="356194" y="72511"/>
                  </a:cubicBezTo>
                  <a:cubicBezTo>
                    <a:pt x="355512" y="76658"/>
                    <a:pt x="351899" y="79692"/>
                    <a:pt x="347694" y="79647"/>
                  </a:cubicBezTo>
                  <a:close/>
                </a:path>
              </a:pathLst>
            </a:custGeom>
            <a:solidFill>
              <a:srgbClr val="271C57"/>
            </a:solidFill>
            <a:ln cap="flat" w="11362">
              <a:noFill/>
              <a:prstDash val="solid"/>
              <a:miter/>
            </a:ln>
          </p:spPr>
          <p:txBody>
            <a:bodyPr anchor="ctr" rtlCol="0"/>
            <a:lstStyle/>
            <a:p>
              <a:endParaRPr dirty="0" lang="en-US"/>
            </a:p>
          </p:txBody>
        </p:sp>
        <p:sp>
          <p:nvSpPr>
            <p:cNvPr id="2352" name="Freeform: Shape 2351">
              <a:extLst>
                <a:ext uri="{FF2B5EF4-FFF2-40B4-BE49-F238E27FC236}">
                  <a16:creationId xmlns:a16="http://schemas.microsoft.com/office/drawing/2014/main" id="{F3575FE8-8A6D-40C2-95A2-F8C653EA8369}"/>
                </a:ext>
              </a:extLst>
            </p:cNvPr>
            <p:cNvSpPr/>
            <p:nvPr/>
          </p:nvSpPr>
          <p:spPr>
            <a:xfrm>
              <a:off x="8543066" y="1999026"/>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dirty="0" lang="en-US"/>
            </a:p>
          </p:txBody>
        </p:sp>
        <p:sp>
          <p:nvSpPr>
            <p:cNvPr id="2353" name="Freeform: Shape 2352">
              <a:extLst>
                <a:ext uri="{FF2B5EF4-FFF2-40B4-BE49-F238E27FC236}">
                  <a16:creationId xmlns:a16="http://schemas.microsoft.com/office/drawing/2014/main" id="{056A44B5-7595-48C3-BFFD-D264B481F75A}"/>
                </a:ext>
              </a:extLst>
            </p:cNvPr>
            <p:cNvSpPr/>
            <p:nvPr/>
          </p:nvSpPr>
          <p:spPr>
            <a:xfrm>
              <a:off x="8541963" y="2026350"/>
              <a:ext cx="83516" cy="17274"/>
            </a:xfrm>
            <a:custGeom>
              <a:avLst/>
              <a:gdLst>
                <a:gd fmla="*/ 75828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8 w 83516" name="connsiteX5"/>
                <a:gd fmla="*/ 9 h 17274" name="connsiteY5"/>
                <a:gd fmla="*/ 83418 w 83516" name="connsiteX6"/>
                <a:gd fmla="*/ 9576 h 17274" name="connsiteY6"/>
                <a:gd fmla="*/ 75828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8" y="17166"/>
                  </a:moveTo>
                  <a:lnTo>
                    <a:pt x="9584" y="17166"/>
                  </a:lnTo>
                  <a:cubicBezTo>
                    <a:pt x="4846" y="17712"/>
                    <a:pt x="562" y="14314"/>
                    <a:pt x="16" y="9576"/>
                  </a:cubicBezTo>
                  <a:cubicBezTo>
                    <a:pt x="-529" y="4838"/>
                    <a:pt x="2868" y="554"/>
                    <a:pt x="7606" y="9"/>
                  </a:cubicBezTo>
                  <a:cubicBezTo>
                    <a:pt x="8266" y="-71"/>
                    <a:pt x="8924" y="-71"/>
                    <a:pt x="9584" y="9"/>
                  </a:cubicBezTo>
                  <a:lnTo>
                    <a:pt x="75828" y="9"/>
                  </a:lnTo>
                  <a:cubicBezTo>
                    <a:pt x="80566" y="554"/>
                    <a:pt x="83963" y="4838"/>
                    <a:pt x="83418" y="9576"/>
                  </a:cubicBezTo>
                  <a:cubicBezTo>
                    <a:pt x="82963" y="13564"/>
                    <a:pt x="79816" y="16712"/>
                    <a:pt x="75828" y="17166"/>
                  </a:cubicBezTo>
                  <a:close/>
                </a:path>
              </a:pathLst>
            </a:custGeom>
            <a:solidFill>
              <a:srgbClr val="271C57"/>
            </a:solidFill>
            <a:ln cap="flat" w="11362">
              <a:noFill/>
              <a:prstDash val="solid"/>
              <a:miter/>
            </a:ln>
          </p:spPr>
          <p:txBody>
            <a:bodyPr anchor="ctr" rtlCol="0"/>
            <a:lstStyle/>
            <a:p>
              <a:endParaRPr dirty="0" lang="en-US"/>
            </a:p>
          </p:txBody>
        </p:sp>
        <p:sp>
          <p:nvSpPr>
            <p:cNvPr id="2354" name="Freeform: Shape 2353">
              <a:extLst>
                <a:ext uri="{FF2B5EF4-FFF2-40B4-BE49-F238E27FC236}">
                  <a16:creationId xmlns:a16="http://schemas.microsoft.com/office/drawing/2014/main" id="{218D4051-0360-4CB9-8690-9DB802E3399E}"/>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dirty="0" lang="en-US"/>
            </a:p>
          </p:txBody>
        </p:sp>
        <p:sp>
          <p:nvSpPr>
            <p:cNvPr id="2355" name="Freeform: Shape 2354">
              <a:extLst>
                <a:ext uri="{FF2B5EF4-FFF2-40B4-BE49-F238E27FC236}">
                  <a16:creationId xmlns:a16="http://schemas.microsoft.com/office/drawing/2014/main" id="{DFF373F1-3312-4C05-B4E0-314CBE5707F3}"/>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dirty="0" lang="en-US"/>
            </a:p>
          </p:txBody>
        </p:sp>
        <p:sp>
          <p:nvSpPr>
            <p:cNvPr id="2356" name="Freeform: Shape 2355">
              <a:extLst>
                <a:ext uri="{FF2B5EF4-FFF2-40B4-BE49-F238E27FC236}">
                  <a16:creationId xmlns:a16="http://schemas.microsoft.com/office/drawing/2014/main" id="{D3A12DC1-297E-48ED-B541-35E9E3EE3BA9}"/>
                </a:ext>
              </a:extLst>
            </p:cNvPr>
            <p:cNvSpPr/>
            <p:nvPr/>
          </p:nvSpPr>
          <p:spPr>
            <a:xfrm>
              <a:off x="8587948" y="2673850"/>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dirty="0" lang="en-US"/>
            </a:p>
          </p:txBody>
        </p:sp>
        <p:sp>
          <p:nvSpPr>
            <p:cNvPr id="2357" name="Freeform: Shape 2356">
              <a:extLst>
                <a:ext uri="{FF2B5EF4-FFF2-40B4-BE49-F238E27FC236}">
                  <a16:creationId xmlns:a16="http://schemas.microsoft.com/office/drawing/2014/main" id="{52BCD2B1-0532-4F6A-AEFB-60BE5EF56F9D}"/>
                </a:ext>
              </a:extLst>
            </p:cNvPr>
            <p:cNvSpPr/>
            <p:nvPr/>
          </p:nvSpPr>
          <p:spPr>
            <a:xfrm>
              <a:off x="8586504" y="2701174"/>
              <a:ext cx="83516" cy="17274"/>
            </a:xfrm>
            <a:custGeom>
              <a:avLst/>
              <a:gdLst>
                <a:gd fmla="*/ 75827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7 w 83516" name="connsiteX5"/>
                <a:gd fmla="*/ 9 h 17274" name="connsiteY5"/>
                <a:gd fmla="*/ 83418 w 83516" name="connsiteX6"/>
                <a:gd fmla="*/ 9576 h 17274" name="connsiteY6"/>
                <a:gd fmla="*/ 75827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7" y="17166"/>
                  </a:moveTo>
                  <a:lnTo>
                    <a:pt x="9584" y="17166"/>
                  </a:lnTo>
                  <a:cubicBezTo>
                    <a:pt x="4845" y="17712"/>
                    <a:pt x="562" y="14314"/>
                    <a:pt x="16" y="9576"/>
                  </a:cubicBezTo>
                  <a:cubicBezTo>
                    <a:pt x="-529" y="4838"/>
                    <a:pt x="2868" y="554"/>
                    <a:pt x="7606" y="9"/>
                  </a:cubicBezTo>
                  <a:cubicBezTo>
                    <a:pt x="8265" y="-71"/>
                    <a:pt x="8924" y="-71"/>
                    <a:pt x="9584" y="9"/>
                  </a:cubicBezTo>
                  <a:lnTo>
                    <a:pt x="75827" y="9"/>
                  </a:lnTo>
                  <a:cubicBezTo>
                    <a:pt x="80566" y="554"/>
                    <a:pt x="83963" y="4838"/>
                    <a:pt x="83418" y="9576"/>
                  </a:cubicBezTo>
                  <a:cubicBezTo>
                    <a:pt x="82963" y="13564"/>
                    <a:pt x="79816" y="16712"/>
                    <a:pt x="75827" y="17166"/>
                  </a:cubicBezTo>
                  <a:close/>
                </a:path>
              </a:pathLst>
            </a:custGeom>
            <a:solidFill>
              <a:srgbClr val="271C57"/>
            </a:solidFill>
            <a:ln cap="flat" w="11362">
              <a:noFill/>
              <a:prstDash val="solid"/>
              <a:miter/>
            </a:ln>
          </p:spPr>
          <p:txBody>
            <a:bodyPr anchor="ctr" rtlCol="0"/>
            <a:lstStyle/>
            <a:p>
              <a:endParaRPr dirty="0" lang="en-US"/>
            </a:p>
          </p:txBody>
        </p:sp>
        <p:sp>
          <p:nvSpPr>
            <p:cNvPr id="2358" name="Freeform: Shape 2357">
              <a:extLst>
                <a:ext uri="{FF2B5EF4-FFF2-40B4-BE49-F238E27FC236}">
                  <a16:creationId xmlns:a16="http://schemas.microsoft.com/office/drawing/2014/main" id="{9F3F7044-93D9-4D24-8CD1-61FAB2925FA9}"/>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dirty="0" lang="en-US"/>
            </a:p>
          </p:txBody>
        </p:sp>
        <p:sp>
          <p:nvSpPr>
            <p:cNvPr id="2359" name="Freeform: Shape 2358">
              <a:extLst>
                <a:ext uri="{FF2B5EF4-FFF2-40B4-BE49-F238E27FC236}">
                  <a16:creationId xmlns:a16="http://schemas.microsoft.com/office/drawing/2014/main" id="{0E31BAB0-2E9F-4017-9D51-1B78480F7A6F}"/>
                </a:ext>
              </a:extLst>
            </p:cNvPr>
            <p:cNvSpPr/>
            <p:nvPr/>
          </p:nvSpPr>
          <p:spPr>
            <a:xfrm>
              <a:off x="7421549" y="2516839"/>
              <a:ext cx="208284" cy="182617"/>
            </a:xfrm>
            <a:custGeom>
              <a:avLst/>
              <a:gdLst>
                <a:gd fmla="*/ 8509 w 208284" name="connsiteX0"/>
                <a:gd fmla="*/ 182526 h 182617" name="connsiteY0"/>
                <a:gd fmla="*/ 2033 w 208284" name="connsiteX1"/>
                <a:gd fmla="*/ 179572 h 182617" name="connsiteY1"/>
                <a:gd fmla="*/ 2907 w 208284" name="connsiteX2"/>
                <a:gd fmla="*/ 167550 h 182617" name="connsiteY2"/>
                <a:gd fmla="*/ 2941 w 208284" name="connsiteX3"/>
                <a:gd fmla="*/ 167527 h 182617" name="connsiteY3"/>
                <a:gd fmla="*/ 14872 w 208284" name="connsiteX4"/>
                <a:gd fmla="*/ 157187 h 182617" name="connsiteY4"/>
                <a:gd fmla="*/ 27030 w 208284" name="connsiteX5"/>
                <a:gd fmla="*/ 157983 h 182617" name="connsiteY5"/>
                <a:gd fmla="*/ 26235 w 208284" name="connsiteX6"/>
                <a:gd fmla="*/ 170141 h 182617" name="connsiteY6"/>
                <a:gd fmla="*/ 14872 w 208284" name="connsiteX7"/>
                <a:gd fmla="*/ 180481 h 182617" name="connsiteY7"/>
                <a:gd fmla="*/ 8509 w 208284" name="connsiteX8"/>
                <a:gd fmla="*/ 182526 h 182617" name="connsiteY8"/>
                <a:gd fmla="*/ 44301 w 208284" name="connsiteX9"/>
                <a:gd fmla="*/ 151620 h 182617" name="connsiteY9"/>
                <a:gd fmla="*/ 35814 w 208284" name="connsiteX10"/>
                <a:gd fmla="*/ 142848 h 182617" name="connsiteY10"/>
                <a:gd fmla="*/ 38734 w 208284" name="connsiteX11"/>
                <a:gd fmla="*/ 136507 h 182617" name="connsiteY11"/>
                <a:gd fmla="*/ 50665 w 208284" name="connsiteX12"/>
                <a:gd fmla="*/ 126281 h 182617" name="connsiteY12"/>
                <a:gd fmla="*/ 62822 w 208284" name="connsiteX13"/>
                <a:gd fmla="*/ 127076 h 182617" name="connsiteY13"/>
                <a:gd fmla="*/ 62027 w 208284" name="connsiteX14"/>
                <a:gd fmla="*/ 139235 h 182617" name="connsiteY14"/>
                <a:gd fmla="*/ 50096 w 208284" name="connsiteX15"/>
                <a:gd fmla="*/ 149461 h 182617" name="connsiteY15"/>
                <a:gd fmla="*/ 44301 w 208284" name="connsiteX16"/>
                <a:gd fmla="*/ 151279 h 182617" name="connsiteY16"/>
                <a:gd fmla="*/ 80207 w 208284" name="connsiteX17"/>
                <a:gd fmla="*/ 120600 h 182617" name="connsiteY17"/>
                <a:gd fmla="*/ 73731 w 208284" name="connsiteX18"/>
                <a:gd fmla="*/ 117645 h 182617" name="connsiteY18"/>
                <a:gd fmla="*/ 74605 w 208284" name="connsiteX19"/>
                <a:gd fmla="*/ 105624 h 182617" name="connsiteY19"/>
                <a:gd fmla="*/ 74639 w 208284" name="connsiteX20"/>
                <a:gd fmla="*/ 105601 h 182617" name="connsiteY20"/>
                <a:gd fmla="*/ 86570 w 208284" name="connsiteX21"/>
                <a:gd fmla="*/ 95261 h 182617" name="connsiteY21"/>
                <a:gd fmla="*/ 98728 w 208284" name="connsiteX22"/>
                <a:gd fmla="*/ 96057 h 182617" name="connsiteY22"/>
                <a:gd fmla="*/ 97933 w 208284" name="connsiteX23"/>
                <a:gd fmla="*/ 108215 h 182617" name="connsiteY23"/>
                <a:gd fmla="*/ 86570 w 208284" name="connsiteX24"/>
                <a:gd fmla="*/ 118554 h 182617" name="connsiteY24"/>
                <a:gd fmla="*/ 80207 w 208284" name="connsiteX25"/>
                <a:gd fmla="*/ 120259 h 182617" name="connsiteY25"/>
                <a:gd fmla="*/ 115886 w 208284" name="connsiteX26"/>
                <a:gd fmla="*/ 89353 h 182617" name="connsiteY26"/>
                <a:gd fmla="*/ 107398 w 208284" name="connsiteX27"/>
                <a:gd fmla="*/ 80581 h 182617" name="connsiteY27"/>
                <a:gd fmla="*/ 110318 w 208284" name="connsiteX28"/>
                <a:gd fmla="*/ 74240 h 182617" name="connsiteY28"/>
                <a:gd fmla="*/ 122249 w 208284" name="connsiteX29"/>
                <a:gd fmla="*/ 64014 h 182617" name="connsiteY29"/>
                <a:gd fmla="*/ 134407 w 208284" name="connsiteX30"/>
                <a:gd fmla="*/ 64809 h 182617" name="connsiteY30"/>
                <a:gd fmla="*/ 133611 w 208284" name="connsiteX31"/>
                <a:gd fmla="*/ 76968 h 182617" name="connsiteY31"/>
                <a:gd fmla="*/ 121567 w 208284" name="connsiteX32"/>
                <a:gd fmla="*/ 87307 h 182617" name="connsiteY32"/>
                <a:gd fmla="*/ 115886 w 208284" name="connsiteX33"/>
                <a:gd fmla="*/ 89353 h 182617" name="connsiteY33"/>
                <a:gd fmla="*/ 151792 w 208284" name="connsiteX34"/>
                <a:gd fmla="*/ 58333 h 182617" name="connsiteY34"/>
                <a:gd fmla="*/ 145315 w 208284" name="connsiteX35"/>
                <a:gd fmla="*/ 55378 h 182617" name="connsiteY35"/>
                <a:gd fmla="*/ 146087 w 208284" name="connsiteX36"/>
                <a:gd fmla="*/ 43357 h 182617" name="connsiteY36"/>
                <a:gd fmla="*/ 146110 w 208284" name="connsiteX37"/>
                <a:gd fmla="*/ 43334 h 182617" name="connsiteY37"/>
                <a:gd fmla="*/ 158041 w 208284" name="connsiteX38"/>
                <a:gd fmla="*/ 32994 h 182617" name="connsiteY38"/>
                <a:gd fmla="*/ 170199 w 208284" name="connsiteX39"/>
                <a:gd fmla="*/ 33790 h 182617" name="connsiteY39"/>
                <a:gd fmla="*/ 169403 w 208284" name="connsiteX40"/>
                <a:gd fmla="*/ 45948 h 182617" name="connsiteY40"/>
                <a:gd fmla="*/ 158041 w 208284" name="connsiteX41"/>
                <a:gd fmla="*/ 56288 h 182617" name="connsiteY41"/>
                <a:gd fmla="*/ 151905 w 208284" name="connsiteX42"/>
                <a:gd fmla="*/ 58333 h 182617" name="connsiteY42"/>
                <a:gd fmla="*/ 187584 w 208284" name="connsiteX43"/>
                <a:gd fmla="*/ 27427 h 182617" name="connsiteY43"/>
                <a:gd fmla="*/ 181107 w 208284" name="connsiteX44"/>
                <a:gd fmla="*/ 24472 h 182617" name="connsiteY44"/>
                <a:gd fmla="*/ 181982 w 208284" name="connsiteX45"/>
                <a:gd fmla="*/ 12451 h 182617" name="connsiteY45"/>
                <a:gd fmla="*/ 182016 w 208284" name="connsiteX46"/>
                <a:gd fmla="*/ 12428 h 182617" name="connsiteY46"/>
                <a:gd fmla="*/ 193947 w 208284" name="connsiteX47"/>
                <a:gd fmla="*/ 2088 h 182617" name="connsiteY47"/>
                <a:gd fmla="*/ 206105 w 208284" name="connsiteX48"/>
                <a:gd fmla="*/ 2883 h 182617" name="connsiteY48"/>
                <a:gd fmla="*/ 205309 w 208284" name="connsiteX49"/>
                <a:gd fmla="*/ 15041 h 182617" name="connsiteY49"/>
                <a:gd fmla="*/ 193379 w 208284" name="connsiteX50"/>
                <a:gd fmla="*/ 25381 h 182617" name="connsiteY50"/>
                <a:gd fmla="*/ 187697 w 208284" name="connsiteX51"/>
                <a:gd fmla="*/ 27427 h 182617" name="connsiteY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b="b" l="l" r="r" t="t"/>
              <a:pathLst>
                <a:path h="182617" w="208284">
                  <a:moveTo>
                    <a:pt x="8509" y="182526"/>
                  </a:moveTo>
                  <a:cubicBezTo>
                    <a:pt x="6021" y="182515"/>
                    <a:pt x="3669" y="181447"/>
                    <a:pt x="2033" y="179572"/>
                  </a:cubicBezTo>
                  <a:cubicBezTo>
                    <a:pt x="-1047" y="176004"/>
                    <a:pt x="-649" y="170629"/>
                    <a:pt x="2907" y="167550"/>
                  </a:cubicBezTo>
                  <a:cubicBezTo>
                    <a:pt x="2919" y="167539"/>
                    <a:pt x="2930" y="167539"/>
                    <a:pt x="2941" y="167527"/>
                  </a:cubicBezTo>
                  <a:lnTo>
                    <a:pt x="14872" y="157187"/>
                  </a:lnTo>
                  <a:cubicBezTo>
                    <a:pt x="18451" y="154051"/>
                    <a:pt x="23894" y="154403"/>
                    <a:pt x="27030" y="157983"/>
                  </a:cubicBezTo>
                  <a:cubicBezTo>
                    <a:pt x="30166" y="161562"/>
                    <a:pt x="29814" y="167005"/>
                    <a:pt x="26235" y="170141"/>
                  </a:cubicBezTo>
                  <a:lnTo>
                    <a:pt x="14872" y="180481"/>
                  </a:lnTo>
                  <a:cubicBezTo>
                    <a:pt x="13122" y="182015"/>
                    <a:pt x="10827" y="182753"/>
                    <a:pt x="8509" y="182526"/>
                  </a:cubicBezTo>
                  <a:close/>
                  <a:moveTo>
                    <a:pt x="44301" y="151620"/>
                  </a:moveTo>
                  <a:cubicBezTo>
                    <a:pt x="39529" y="151540"/>
                    <a:pt x="35734" y="147609"/>
                    <a:pt x="35814" y="142848"/>
                  </a:cubicBezTo>
                  <a:cubicBezTo>
                    <a:pt x="35848" y="140416"/>
                    <a:pt x="36916" y="138110"/>
                    <a:pt x="38734" y="136507"/>
                  </a:cubicBezTo>
                  <a:lnTo>
                    <a:pt x="50665" y="126281"/>
                  </a:lnTo>
                  <a:cubicBezTo>
                    <a:pt x="54244" y="123145"/>
                    <a:pt x="59686" y="123497"/>
                    <a:pt x="62822" y="127076"/>
                  </a:cubicBezTo>
                  <a:cubicBezTo>
                    <a:pt x="65958" y="130656"/>
                    <a:pt x="65606" y="136098"/>
                    <a:pt x="62027" y="139235"/>
                  </a:cubicBezTo>
                  <a:lnTo>
                    <a:pt x="50096" y="149461"/>
                  </a:lnTo>
                  <a:cubicBezTo>
                    <a:pt x="48449" y="150756"/>
                    <a:pt x="46392" y="151404"/>
                    <a:pt x="44301" y="151279"/>
                  </a:cubicBezTo>
                  <a:close/>
                  <a:moveTo>
                    <a:pt x="80207" y="120600"/>
                  </a:moveTo>
                  <a:cubicBezTo>
                    <a:pt x="77719" y="120588"/>
                    <a:pt x="75367" y="119520"/>
                    <a:pt x="73731" y="117645"/>
                  </a:cubicBezTo>
                  <a:cubicBezTo>
                    <a:pt x="70651" y="114089"/>
                    <a:pt x="71049" y="108703"/>
                    <a:pt x="74605" y="105624"/>
                  </a:cubicBezTo>
                  <a:cubicBezTo>
                    <a:pt x="74617" y="105613"/>
                    <a:pt x="74628" y="105613"/>
                    <a:pt x="74639" y="105601"/>
                  </a:cubicBezTo>
                  <a:lnTo>
                    <a:pt x="86570" y="95261"/>
                  </a:lnTo>
                  <a:cubicBezTo>
                    <a:pt x="90149" y="92125"/>
                    <a:pt x="95592" y="92477"/>
                    <a:pt x="98728" y="96057"/>
                  </a:cubicBezTo>
                  <a:cubicBezTo>
                    <a:pt x="101864" y="99636"/>
                    <a:pt x="101512" y="105079"/>
                    <a:pt x="97933" y="108215"/>
                  </a:cubicBezTo>
                  <a:lnTo>
                    <a:pt x="86570" y="118554"/>
                  </a:lnTo>
                  <a:cubicBezTo>
                    <a:pt x="84752" y="119941"/>
                    <a:pt x="82468" y="120554"/>
                    <a:pt x="80207" y="120259"/>
                  </a:cubicBezTo>
                  <a:close/>
                  <a:moveTo>
                    <a:pt x="115886" y="89353"/>
                  </a:moveTo>
                  <a:cubicBezTo>
                    <a:pt x="111113" y="89273"/>
                    <a:pt x="107318" y="85342"/>
                    <a:pt x="107398" y="80581"/>
                  </a:cubicBezTo>
                  <a:cubicBezTo>
                    <a:pt x="107432" y="78149"/>
                    <a:pt x="108500" y="75842"/>
                    <a:pt x="110318" y="74240"/>
                  </a:cubicBezTo>
                  <a:lnTo>
                    <a:pt x="122249" y="64014"/>
                  </a:lnTo>
                  <a:cubicBezTo>
                    <a:pt x="125828" y="60878"/>
                    <a:pt x="131271" y="61230"/>
                    <a:pt x="134407" y="64809"/>
                  </a:cubicBezTo>
                  <a:cubicBezTo>
                    <a:pt x="137543" y="68389"/>
                    <a:pt x="137191" y="73831"/>
                    <a:pt x="133611" y="76968"/>
                  </a:cubicBezTo>
                  <a:lnTo>
                    <a:pt x="121567" y="87307"/>
                  </a:lnTo>
                  <a:cubicBezTo>
                    <a:pt x="119988" y="88671"/>
                    <a:pt x="117965" y="89398"/>
                    <a:pt x="115886" y="89353"/>
                  </a:cubicBezTo>
                  <a:close/>
                  <a:moveTo>
                    <a:pt x="151792" y="58333"/>
                  </a:moveTo>
                  <a:cubicBezTo>
                    <a:pt x="149303" y="58367"/>
                    <a:pt x="146917" y="57287"/>
                    <a:pt x="145315" y="55378"/>
                  </a:cubicBezTo>
                  <a:cubicBezTo>
                    <a:pt x="142213" y="51845"/>
                    <a:pt x="142554" y="46459"/>
                    <a:pt x="146087" y="43357"/>
                  </a:cubicBezTo>
                  <a:cubicBezTo>
                    <a:pt x="146099" y="43346"/>
                    <a:pt x="146099" y="43346"/>
                    <a:pt x="146110" y="43334"/>
                  </a:cubicBezTo>
                  <a:lnTo>
                    <a:pt x="158041" y="32994"/>
                  </a:lnTo>
                  <a:cubicBezTo>
                    <a:pt x="161620" y="29858"/>
                    <a:pt x="167063" y="30210"/>
                    <a:pt x="170199" y="33790"/>
                  </a:cubicBezTo>
                  <a:cubicBezTo>
                    <a:pt x="173335" y="37369"/>
                    <a:pt x="172983" y="42811"/>
                    <a:pt x="169403" y="45948"/>
                  </a:cubicBezTo>
                  <a:lnTo>
                    <a:pt x="158041" y="56288"/>
                  </a:lnTo>
                  <a:cubicBezTo>
                    <a:pt x="156337" y="57742"/>
                    <a:pt x="154144" y="58469"/>
                    <a:pt x="151905" y="58333"/>
                  </a:cubicBezTo>
                  <a:close/>
                  <a:moveTo>
                    <a:pt x="187584" y="27427"/>
                  </a:moveTo>
                  <a:cubicBezTo>
                    <a:pt x="185095" y="27415"/>
                    <a:pt x="182743" y="26347"/>
                    <a:pt x="181107" y="24472"/>
                  </a:cubicBezTo>
                  <a:cubicBezTo>
                    <a:pt x="178028" y="20916"/>
                    <a:pt x="178425" y="15530"/>
                    <a:pt x="181982" y="12451"/>
                  </a:cubicBezTo>
                  <a:cubicBezTo>
                    <a:pt x="181993" y="12439"/>
                    <a:pt x="182005" y="12439"/>
                    <a:pt x="182016" y="12428"/>
                  </a:cubicBezTo>
                  <a:lnTo>
                    <a:pt x="193947" y="2088"/>
                  </a:lnTo>
                  <a:cubicBezTo>
                    <a:pt x="197526" y="-1048"/>
                    <a:pt x="202969" y="-696"/>
                    <a:pt x="206105" y="2883"/>
                  </a:cubicBezTo>
                  <a:cubicBezTo>
                    <a:pt x="209241" y="6463"/>
                    <a:pt x="208889" y="11905"/>
                    <a:pt x="205309" y="15041"/>
                  </a:cubicBezTo>
                  <a:lnTo>
                    <a:pt x="193379" y="25381"/>
                  </a:lnTo>
                  <a:cubicBezTo>
                    <a:pt x="191788" y="26722"/>
                    <a:pt x="189777" y="27449"/>
                    <a:pt x="187697" y="27427"/>
                  </a:cubicBezTo>
                  <a:close/>
                </a:path>
              </a:pathLst>
            </a:custGeom>
            <a:solidFill>
              <a:srgbClr val="271C57"/>
            </a:solidFill>
            <a:ln cap="flat" w="11362">
              <a:noFill/>
              <a:prstDash val="solid"/>
              <a:miter/>
            </a:ln>
          </p:spPr>
          <p:txBody>
            <a:bodyPr anchor="ctr" rtlCol="0"/>
            <a:lstStyle/>
            <a:p>
              <a:endParaRPr dirty="0" lang="en-US"/>
            </a:p>
          </p:txBody>
        </p:sp>
        <p:sp>
          <p:nvSpPr>
            <p:cNvPr id="2360" name="Freeform: Shape 2359">
              <a:extLst>
                <a:ext uri="{FF2B5EF4-FFF2-40B4-BE49-F238E27FC236}">
                  <a16:creationId xmlns:a16="http://schemas.microsoft.com/office/drawing/2014/main" id="{CBFD965E-770C-4B6F-8608-35E17AC1256F}"/>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dirty="0" lang="en-US"/>
            </a:p>
          </p:txBody>
        </p:sp>
        <p:sp>
          <p:nvSpPr>
            <p:cNvPr id="2361" name="Freeform: Shape 2360">
              <a:extLst>
                <a:ext uri="{FF2B5EF4-FFF2-40B4-BE49-F238E27FC236}">
                  <a16:creationId xmlns:a16="http://schemas.microsoft.com/office/drawing/2014/main" id="{CA3624F2-0AD8-4813-ADE4-4E4930992D41}"/>
                </a:ext>
              </a:extLst>
            </p:cNvPr>
            <p:cNvSpPr/>
            <p:nvPr/>
          </p:nvSpPr>
          <p:spPr>
            <a:xfrm>
              <a:off x="8210035" y="2156852"/>
              <a:ext cx="455990" cy="220729"/>
            </a:xfrm>
            <a:custGeom>
              <a:avLst/>
              <a:gdLst>
                <a:gd fmla="*/ 447298 w 455990" name="connsiteX0"/>
                <a:gd fmla="*/ 220611 h 220729" name="connsiteY0"/>
                <a:gd fmla="*/ 439230 w 455990" name="connsiteX1"/>
                <a:gd fmla="*/ 215157 h 220729" name="connsiteY1"/>
                <a:gd fmla="*/ 432867 w 455990" name="connsiteX2"/>
                <a:gd fmla="*/ 199703 h 220729" name="connsiteY2"/>
                <a:gd fmla="*/ 437299 w 455990" name="connsiteX3"/>
                <a:gd fmla="*/ 188454 h 220729" name="connsiteY3"/>
                <a:gd fmla="*/ 448548 w 455990" name="connsiteX4"/>
                <a:gd fmla="*/ 192886 h 220729" name="connsiteY4"/>
                <a:gd fmla="*/ 455252 w 455990" name="connsiteX5"/>
                <a:gd fmla="*/ 209021 h 220729" name="connsiteY5"/>
                <a:gd fmla="*/ 450786 w 455990" name="connsiteX6"/>
                <a:gd fmla="*/ 220213 h 220729" name="connsiteY6"/>
                <a:gd fmla="*/ 450366 w 455990" name="connsiteX7"/>
                <a:gd fmla="*/ 220383 h 220729" name="connsiteY7"/>
                <a:gd fmla="*/ 447298 w 455990" name="connsiteX8"/>
                <a:gd fmla="*/ 220611 h 220729" name="connsiteY8"/>
                <a:gd fmla="*/ 425822 w 455990" name="connsiteX9"/>
                <a:gd fmla="*/ 174138 h 220729" name="connsiteY9"/>
                <a:gd fmla="*/ 418210 w 455990" name="connsiteX10"/>
                <a:gd fmla="*/ 169706 h 220729" name="connsiteY10"/>
                <a:gd fmla="*/ 409915 w 455990" name="connsiteX11"/>
                <a:gd fmla="*/ 155162 h 220729" name="connsiteY11"/>
                <a:gd fmla="*/ 412756 w 455990" name="connsiteX12"/>
                <a:gd fmla="*/ 143800 h 220729" name="connsiteY12"/>
                <a:gd fmla="*/ 424118 w 455990" name="connsiteX13"/>
                <a:gd fmla="*/ 146640 h 220729" name="connsiteY13"/>
                <a:gd fmla="*/ 432981 w 455990" name="connsiteX14"/>
                <a:gd fmla="*/ 161752 h 220729" name="connsiteY14"/>
                <a:gd fmla="*/ 429572 w 455990" name="connsiteX15"/>
                <a:gd fmla="*/ 173115 h 220729" name="connsiteY15"/>
                <a:gd fmla="*/ 425822 w 455990" name="connsiteX16"/>
                <a:gd fmla="*/ 174138 h 220729" name="connsiteY16"/>
                <a:gd fmla="*/ 397984 w 455990" name="connsiteX17"/>
                <a:gd fmla="*/ 131073 h 220729" name="connsiteY17"/>
                <a:gd fmla="*/ 391167 w 455990" name="connsiteX18"/>
                <a:gd fmla="*/ 127665 h 220729" name="connsiteY18"/>
                <a:gd fmla="*/ 380713 w 455990" name="connsiteX19"/>
                <a:gd fmla="*/ 114825 h 220729" name="connsiteY19"/>
                <a:gd fmla="*/ 381508 w 455990" name="connsiteX20"/>
                <a:gd fmla="*/ 102667 h 220729" name="connsiteY20"/>
                <a:gd fmla="*/ 393666 w 455990" name="connsiteX21"/>
                <a:gd fmla="*/ 103462 h 220729" name="connsiteY21"/>
                <a:gd fmla="*/ 405029 w 455990" name="connsiteX22"/>
                <a:gd fmla="*/ 117097 h 220729" name="connsiteY22"/>
                <a:gd fmla="*/ 403325 w 455990" name="connsiteX23"/>
                <a:gd fmla="*/ 129142 h 220729" name="connsiteY23"/>
                <a:gd fmla="*/ 397984 w 455990" name="connsiteX24"/>
                <a:gd fmla="*/ 131073 h 220729" name="connsiteY24"/>
                <a:gd fmla="*/ 363896 w 455990" name="connsiteX25"/>
                <a:gd fmla="*/ 93236 h 220729" name="connsiteY25"/>
                <a:gd fmla="*/ 358101 w 455990" name="connsiteX26"/>
                <a:gd fmla="*/ 90963 h 220729" name="connsiteY26"/>
                <a:gd fmla="*/ 345602 w 455990" name="connsiteX27"/>
                <a:gd fmla="*/ 79601 h 220729" name="connsiteY27"/>
                <a:gd fmla="*/ 344296 w 455990" name="connsiteX28"/>
                <a:gd fmla="*/ 67625 h 220729" name="connsiteY28"/>
                <a:gd fmla="*/ 344353 w 455990" name="connsiteX29"/>
                <a:gd fmla="*/ 67556 h 220729" name="connsiteY29"/>
                <a:gd fmla="*/ 356397 w 455990" name="connsiteX30"/>
                <a:gd fmla="*/ 66307 h 220729" name="connsiteY30"/>
                <a:gd fmla="*/ 369691 w 455990" name="connsiteX31"/>
                <a:gd fmla="*/ 77669 h 220729" name="connsiteY31"/>
                <a:gd fmla="*/ 370271 w 455990" name="connsiteX32"/>
                <a:gd fmla="*/ 89702 h 220729" name="connsiteY32"/>
                <a:gd fmla="*/ 370259 w 455990" name="connsiteX33"/>
                <a:gd fmla="*/ 89713 h 220729" name="connsiteY33"/>
                <a:gd fmla="*/ 363442 w 455990" name="connsiteX34"/>
                <a:gd fmla="*/ 93236 h 220729" name="connsiteY34"/>
                <a:gd fmla="*/ 323105 w 455990" name="connsiteX35"/>
                <a:gd fmla="*/ 62102 h 220729" name="connsiteY35"/>
                <a:gd fmla="*/ 318560 w 455990" name="connsiteX36"/>
                <a:gd fmla="*/ 60853 h 220729" name="connsiteY36"/>
                <a:gd fmla="*/ 304243 w 455990" name="connsiteX37"/>
                <a:gd fmla="*/ 52444 h 220729" name="connsiteY37"/>
                <a:gd fmla="*/ 300834 w 455990" name="connsiteX38"/>
                <a:gd fmla="*/ 40854 h 220729" name="connsiteY38"/>
                <a:gd fmla="*/ 312424 w 455990" name="connsiteX39"/>
                <a:gd fmla="*/ 37446 h 220729" name="connsiteY39"/>
                <a:gd fmla="*/ 327650 w 455990" name="connsiteX40"/>
                <a:gd fmla="*/ 46308 h 220729" name="connsiteY40"/>
                <a:gd fmla="*/ 330479 w 455990" name="connsiteX41"/>
                <a:gd fmla="*/ 58023 h 220729" name="connsiteY41"/>
                <a:gd fmla="*/ 323105 w 455990" name="connsiteX42"/>
                <a:gd fmla="*/ 62102 h 220729" name="connsiteY42"/>
                <a:gd fmla="*/ 277654 w 455990" name="connsiteX43"/>
                <a:gd fmla="*/ 39377 h 220729" name="connsiteY43"/>
                <a:gd fmla="*/ 274473 w 455990" name="connsiteX44"/>
                <a:gd fmla="*/ 38809 h 220729" name="connsiteY44"/>
                <a:gd fmla="*/ 258906 w 455990" name="connsiteX45"/>
                <a:gd fmla="*/ 33014 h 220729" name="connsiteY45"/>
                <a:gd fmla="*/ 253429 w 455990" name="connsiteX46"/>
                <a:gd fmla="*/ 22276 h 220729" name="connsiteY46"/>
                <a:gd fmla="*/ 253452 w 455990" name="connsiteX47"/>
                <a:gd fmla="*/ 22220 h 220729" name="connsiteY47"/>
                <a:gd fmla="*/ 264508 w 455990" name="connsiteX48"/>
                <a:gd fmla="*/ 16652 h 220729" name="connsiteY48"/>
                <a:gd fmla="*/ 264815 w 455990" name="connsiteX49"/>
                <a:gd fmla="*/ 16766 h 220729" name="connsiteY49"/>
                <a:gd fmla="*/ 281290 w 455990" name="connsiteX50"/>
                <a:gd fmla="*/ 22901 h 220729" name="connsiteY50"/>
                <a:gd fmla="*/ 286188 w 455990" name="connsiteX51"/>
                <a:gd fmla="*/ 33912 h 220729" name="connsiteY51"/>
                <a:gd fmla="*/ 278109 w 455990" name="connsiteX52"/>
                <a:gd fmla="*/ 39377 h 220729" name="connsiteY52"/>
                <a:gd fmla="*/ 8702 w 455990" name="connsiteX53"/>
                <a:gd fmla="*/ 36196 h 220729" name="connsiteY53"/>
                <a:gd fmla="*/ 634 w 455990" name="connsiteX54"/>
                <a:gd fmla="*/ 30401 h 220729" name="connsiteY54"/>
                <a:gd fmla="*/ 5066 w 455990" name="connsiteX55"/>
                <a:gd fmla="*/ 19368 h 220729" name="connsiteY55"/>
                <a:gd fmla="*/ 5975 w 455990" name="connsiteX56"/>
                <a:gd fmla="*/ 19038 h 220729" name="connsiteY56"/>
                <a:gd fmla="*/ 22905 w 455990" name="connsiteX57"/>
                <a:gd fmla="*/ 14039 h 220729" name="connsiteY57"/>
                <a:gd fmla="*/ 33358 w 455990" name="connsiteX58"/>
                <a:gd fmla="*/ 20061 h 220729" name="connsiteY58"/>
                <a:gd fmla="*/ 27336 w 455990" name="connsiteX59"/>
                <a:gd fmla="*/ 30514 h 220729" name="connsiteY59"/>
                <a:gd fmla="*/ 11429 w 455990" name="connsiteX60"/>
                <a:gd fmla="*/ 35173 h 220729" name="connsiteY60"/>
                <a:gd fmla="*/ 8020 w 455990" name="connsiteX61"/>
                <a:gd fmla="*/ 35855 h 220729" name="connsiteY61"/>
                <a:gd fmla="*/ 228568 w 455990" name="connsiteX62"/>
                <a:gd fmla="*/ 24833 h 220729" name="connsiteY62"/>
                <a:gd fmla="*/ 226750 w 455990" name="connsiteX63"/>
                <a:gd fmla="*/ 24833 h 220729" name="connsiteY63"/>
                <a:gd fmla="*/ 210388 w 455990" name="connsiteX64"/>
                <a:gd fmla="*/ 21652 h 220729" name="connsiteY64"/>
                <a:gd fmla="*/ 203400 w 455990" name="connsiteX65"/>
                <a:gd fmla="*/ 11823 h 220729" name="connsiteY65"/>
                <a:gd fmla="*/ 213228 w 455990" name="connsiteX66"/>
                <a:gd fmla="*/ 4835 h 220729" name="connsiteY66"/>
                <a:gd fmla="*/ 230386 w 455990" name="connsiteX67"/>
                <a:gd fmla="*/ 8130 h 220729" name="connsiteY67"/>
                <a:gd fmla="*/ 237533 w 455990" name="connsiteX68"/>
                <a:gd fmla="*/ 17834 h 220729" name="connsiteY68"/>
                <a:gd fmla="*/ 228568 w 455990" name="connsiteX69"/>
                <a:gd fmla="*/ 25060 h 220729" name="connsiteY69"/>
                <a:gd fmla="*/ 58129 w 455990" name="connsiteX70"/>
                <a:gd fmla="*/ 24833 h 220729" name="connsiteY70"/>
                <a:gd fmla="*/ 49391 w 455990" name="connsiteX71"/>
                <a:gd fmla="*/ 16538 h 220729" name="connsiteY71"/>
                <a:gd fmla="*/ 56538 w 455990" name="connsiteX72"/>
                <a:gd fmla="*/ 7903 h 220729" name="connsiteY72"/>
                <a:gd fmla="*/ 73696 w 455990" name="connsiteX73"/>
                <a:gd fmla="*/ 4949 h 220729" name="connsiteY73"/>
                <a:gd fmla="*/ 83468 w 455990" name="connsiteX74"/>
                <a:gd fmla="*/ 12221 h 220729" name="connsiteY74"/>
                <a:gd fmla="*/ 76309 w 455990" name="connsiteX75"/>
                <a:gd fmla="*/ 21879 h 220729" name="connsiteY75"/>
                <a:gd fmla="*/ 59720 w 455990" name="connsiteX76"/>
                <a:gd fmla="*/ 24719 h 220729" name="connsiteY76"/>
                <a:gd fmla="*/ 108920 w 455990" name="connsiteX77"/>
                <a:gd fmla="*/ 18129 h 220729" name="connsiteY77"/>
                <a:gd fmla="*/ 100977 w 455990" name="connsiteX78"/>
                <a:gd fmla="*/ 8857 h 220729" name="connsiteY78"/>
                <a:gd fmla="*/ 108352 w 455990" name="connsiteX79"/>
                <a:gd fmla="*/ 972 h 220729" name="connsiteY79"/>
                <a:gd fmla="*/ 125736 w 455990" name="connsiteX80"/>
                <a:gd fmla="*/ -51 h 220729" name="connsiteY80"/>
                <a:gd fmla="*/ 133770 w 455990" name="connsiteX81"/>
                <a:gd fmla="*/ 9153 h 220729" name="connsiteY81"/>
                <a:gd fmla="*/ 126418 w 455990" name="connsiteX82"/>
                <a:gd fmla="*/ 17106 h 220729" name="connsiteY82"/>
                <a:gd fmla="*/ 109715 w 455990" name="connsiteX83"/>
                <a:gd fmla="*/ 18129 h 220729" name="connsiteY83"/>
                <a:gd fmla="*/ 177095 w 455990" name="connsiteX84"/>
                <a:gd fmla="*/ 18129 h 220729" name="connsiteY84"/>
                <a:gd fmla="*/ 176414 w 455990" name="connsiteX85"/>
                <a:gd fmla="*/ 18129 h 220729" name="connsiteY85"/>
                <a:gd fmla="*/ 159597 w 455990" name="connsiteX86"/>
                <a:gd fmla="*/ 17220 h 220729" name="connsiteY86"/>
                <a:gd fmla="*/ 151416 w 455990" name="connsiteX87"/>
                <a:gd fmla="*/ 8357 h 220729" name="connsiteY87"/>
                <a:gd fmla="*/ 160279 w 455990" name="connsiteX88"/>
                <a:gd fmla="*/ 176 h 220729" name="connsiteY88"/>
                <a:gd fmla="*/ 177663 w 455990" name="connsiteX89"/>
                <a:gd fmla="*/ 1085 h 220729" name="connsiteY89"/>
                <a:gd fmla="*/ 185253 w 455990" name="connsiteX90"/>
                <a:gd fmla="*/ 10653 h 220729" name="connsiteY90"/>
                <a:gd fmla="*/ 177663 w 455990" name="connsiteX91"/>
                <a:gd fmla="*/ 18243 h 220729"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20729" w="455990">
                  <a:moveTo>
                    <a:pt x="447298" y="220611"/>
                  </a:moveTo>
                  <a:cubicBezTo>
                    <a:pt x="443741" y="220622"/>
                    <a:pt x="440537" y="218463"/>
                    <a:pt x="439230" y="215157"/>
                  </a:cubicBezTo>
                  <a:cubicBezTo>
                    <a:pt x="437185" y="209930"/>
                    <a:pt x="435140" y="204703"/>
                    <a:pt x="432867" y="199703"/>
                  </a:cubicBezTo>
                  <a:cubicBezTo>
                    <a:pt x="430981" y="195374"/>
                    <a:pt x="432970" y="190341"/>
                    <a:pt x="437299" y="188454"/>
                  </a:cubicBezTo>
                  <a:cubicBezTo>
                    <a:pt x="441628" y="186568"/>
                    <a:pt x="446662" y="188557"/>
                    <a:pt x="448548" y="192886"/>
                  </a:cubicBezTo>
                  <a:cubicBezTo>
                    <a:pt x="450820" y="198113"/>
                    <a:pt x="453093" y="203453"/>
                    <a:pt x="455252" y="209021"/>
                  </a:cubicBezTo>
                  <a:cubicBezTo>
                    <a:pt x="457115" y="213350"/>
                    <a:pt x="455115" y="218361"/>
                    <a:pt x="450786" y="220213"/>
                  </a:cubicBezTo>
                  <a:cubicBezTo>
                    <a:pt x="450650" y="220270"/>
                    <a:pt x="450514" y="220327"/>
                    <a:pt x="450366" y="220383"/>
                  </a:cubicBezTo>
                  <a:cubicBezTo>
                    <a:pt x="449366" y="220679"/>
                    <a:pt x="448321" y="220747"/>
                    <a:pt x="447298" y="220611"/>
                  </a:cubicBezTo>
                  <a:close/>
                  <a:moveTo>
                    <a:pt x="425822" y="174138"/>
                  </a:moveTo>
                  <a:cubicBezTo>
                    <a:pt x="422664" y="174160"/>
                    <a:pt x="419744" y="172467"/>
                    <a:pt x="418210" y="169706"/>
                  </a:cubicBezTo>
                  <a:cubicBezTo>
                    <a:pt x="415596" y="164707"/>
                    <a:pt x="412756" y="159821"/>
                    <a:pt x="409915" y="155162"/>
                  </a:cubicBezTo>
                  <a:cubicBezTo>
                    <a:pt x="407699" y="151219"/>
                    <a:pt x="408949" y="146231"/>
                    <a:pt x="412756" y="143800"/>
                  </a:cubicBezTo>
                  <a:cubicBezTo>
                    <a:pt x="416687" y="141516"/>
                    <a:pt x="421721" y="142777"/>
                    <a:pt x="424118" y="146640"/>
                  </a:cubicBezTo>
                  <a:cubicBezTo>
                    <a:pt x="427186" y="151526"/>
                    <a:pt x="430026" y="156526"/>
                    <a:pt x="432981" y="161752"/>
                  </a:cubicBezTo>
                  <a:cubicBezTo>
                    <a:pt x="435106" y="165843"/>
                    <a:pt x="433595" y="170865"/>
                    <a:pt x="429572" y="173115"/>
                  </a:cubicBezTo>
                  <a:cubicBezTo>
                    <a:pt x="428424" y="173763"/>
                    <a:pt x="427141" y="174115"/>
                    <a:pt x="425822" y="174138"/>
                  </a:cubicBezTo>
                  <a:close/>
                  <a:moveTo>
                    <a:pt x="397984" y="131073"/>
                  </a:moveTo>
                  <a:cubicBezTo>
                    <a:pt x="395303" y="131096"/>
                    <a:pt x="392769" y="129823"/>
                    <a:pt x="391167" y="127665"/>
                  </a:cubicBezTo>
                  <a:cubicBezTo>
                    <a:pt x="387758" y="123233"/>
                    <a:pt x="384236" y="118915"/>
                    <a:pt x="380713" y="114825"/>
                  </a:cubicBezTo>
                  <a:cubicBezTo>
                    <a:pt x="377577" y="111246"/>
                    <a:pt x="377929" y="105803"/>
                    <a:pt x="381508" y="102667"/>
                  </a:cubicBezTo>
                  <a:cubicBezTo>
                    <a:pt x="385088" y="99531"/>
                    <a:pt x="390530" y="99883"/>
                    <a:pt x="393666" y="103462"/>
                  </a:cubicBezTo>
                  <a:cubicBezTo>
                    <a:pt x="397416" y="107780"/>
                    <a:pt x="401166" y="112325"/>
                    <a:pt x="405029" y="117097"/>
                  </a:cubicBezTo>
                  <a:cubicBezTo>
                    <a:pt x="407870" y="120904"/>
                    <a:pt x="407108" y="126278"/>
                    <a:pt x="403325" y="129142"/>
                  </a:cubicBezTo>
                  <a:cubicBezTo>
                    <a:pt x="401825" y="130380"/>
                    <a:pt x="399939" y="131073"/>
                    <a:pt x="397984" y="131073"/>
                  </a:cubicBezTo>
                  <a:close/>
                  <a:moveTo>
                    <a:pt x="363896" y="93236"/>
                  </a:moveTo>
                  <a:cubicBezTo>
                    <a:pt x="361749" y="93202"/>
                    <a:pt x="359692" y="92395"/>
                    <a:pt x="358101" y="90963"/>
                  </a:cubicBezTo>
                  <a:cubicBezTo>
                    <a:pt x="354011" y="87100"/>
                    <a:pt x="349807" y="83578"/>
                    <a:pt x="345602" y="79601"/>
                  </a:cubicBezTo>
                  <a:cubicBezTo>
                    <a:pt x="341932" y="76647"/>
                    <a:pt x="341353" y="71283"/>
                    <a:pt x="344296" y="67625"/>
                  </a:cubicBezTo>
                  <a:cubicBezTo>
                    <a:pt x="344319" y="67602"/>
                    <a:pt x="344330" y="67579"/>
                    <a:pt x="344353" y="67556"/>
                  </a:cubicBezTo>
                  <a:cubicBezTo>
                    <a:pt x="347353" y="63920"/>
                    <a:pt x="352716" y="63364"/>
                    <a:pt x="356397" y="66307"/>
                  </a:cubicBezTo>
                  <a:cubicBezTo>
                    <a:pt x="360829" y="70056"/>
                    <a:pt x="365260" y="73806"/>
                    <a:pt x="369691" y="77669"/>
                  </a:cubicBezTo>
                  <a:cubicBezTo>
                    <a:pt x="373179" y="80839"/>
                    <a:pt x="373429" y="86225"/>
                    <a:pt x="370271" y="89702"/>
                  </a:cubicBezTo>
                  <a:cubicBezTo>
                    <a:pt x="370259" y="89713"/>
                    <a:pt x="370259" y="89713"/>
                    <a:pt x="370259" y="89713"/>
                  </a:cubicBezTo>
                  <a:cubicBezTo>
                    <a:pt x="368635" y="91861"/>
                    <a:pt x="366135" y="93156"/>
                    <a:pt x="363442" y="93236"/>
                  </a:cubicBezTo>
                  <a:close/>
                  <a:moveTo>
                    <a:pt x="323105" y="62102"/>
                  </a:moveTo>
                  <a:cubicBezTo>
                    <a:pt x="321503" y="62114"/>
                    <a:pt x="319935" y="61682"/>
                    <a:pt x="318560" y="60853"/>
                  </a:cubicBezTo>
                  <a:cubicBezTo>
                    <a:pt x="313901" y="57898"/>
                    <a:pt x="309129" y="55058"/>
                    <a:pt x="304243" y="52444"/>
                  </a:cubicBezTo>
                  <a:cubicBezTo>
                    <a:pt x="300096" y="50183"/>
                    <a:pt x="298573" y="45002"/>
                    <a:pt x="300834" y="40854"/>
                  </a:cubicBezTo>
                  <a:cubicBezTo>
                    <a:pt x="303095" y="36707"/>
                    <a:pt x="308288" y="35184"/>
                    <a:pt x="312424" y="37446"/>
                  </a:cubicBezTo>
                  <a:cubicBezTo>
                    <a:pt x="317537" y="40172"/>
                    <a:pt x="322650" y="43127"/>
                    <a:pt x="327650" y="46308"/>
                  </a:cubicBezTo>
                  <a:cubicBezTo>
                    <a:pt x="331661" y="48763"/>
                    <a:pt x="332933" y="54001"/>
                    <a:pt x="330479" y="58023"/>
                  </a:cubicBezTo>
                  <a:cubicBezTo>
                    <a:pt x="328911" y="60591"/>
                    <a:pt x="326116" y="62137"/>
                    <a:pt x="323105" y="62102"/>
                  </a:cubicBezTo>
                  <a:close/>
                  <a:moveTo>
                    <a:pt x="277654" y="39377"/>
                  </a:moveTo>
                  <a:cubicBezTo>
                    <a:pt x="276575" y="39354"/>
                    <a:pt x="275495" y="39161"/>
                    <a:pt x="274473" y="38809"/>
                  </a:cubicBezTo>
                  <a:cubicBezTo>
                    <a:pt x="269360" y="36650"/>
                    <a:pt x="264133" y="34832"/>
                    <a:pt x="258906" y="33014"/>
                  </a:cubicBezTo>
                  <a:cubicBezTo>
                    <a:pt x="254429" y="31560"/>
                    <a:pt x="251975" y="26753"/>
                    <a:pt x="253429" y="22276"/>
                  </a:cubicBezTo>
                  <a:cubicBezTo>
                    <a:pt x="253440" y="22254"/>
                    <a:pt x="253440" y="22242"/>
                    <a:pt x="253452" y="22220"/>
                  </a:cubicBezTo>
                  <a:cubicBezTo>
                    <a:pt x="254963" y="17629"/>
                    <a:pt x="259917" y="15141"/>
                    <a:pt x="264508" y="16652"/>
                  </a:cubicBezTo>
                  <a:cubicBezTo>
                    <a:pt x="264610" y="16686"/>
                    <a:pt x="264712" y="16732"/>
                    <a:pt x="264815" y="16766"/>
                  </a:cubicBezTo>
                  <a:cubicBezTo>
                    <a:pt x="270269" y="18697"/>
                    <a:pt x="276177" y="20629"/>
                    <a:pt x="281290" y="22901"/>
                  </a:cubicBezTo>
                  <a:cubicBezTo>
                    <a:pt x="285688" y="24595"/>
                    <a:pt x="287881" y="29515"/>
                    <a:pt x="286188" y="33912"/>
                  </a:cubicBezTo>
                  <a:cubicBezTo>
                    <a:pt x="284904" y="37252"/>
                    <a:pt x="281677" y="39434"/>
                    <a:pt x="278109" y="39377"/>
                  </a:cubicBezTo>
                  <a:close/>
                  <a:moveTo>
                    <a:pt x="8702" y="36196"/>
                  </a:moveTo>
                  <a:cubicBezTo>
                    <a:pt x="5043" y="36196"/>
                    <a:pt x="1804" y="33866"/>
                    <a:pt x="634" y="30401"/>
                  </a:cubicBezTo>
                  <a:cubicBezTo>
                    <a:pt x="-1184" y="26128"/>
                    <a:pt x="793" y="21186"/>
                    <a:pt x="5066" y="19368"/>
                  </a:cubicBezTo>
                  <a:cubicBezTo>
                    <a:pt x="5361" y="19243"/>
                    <a:pt x="5668" y="19129"/>
                    <a:pt x="5975" y="19038"/>
                  </a:cubicBezTo>
                  <a:cubicBezTo>
                    <a:pt x="5975" y="19038"/>
                    <a:pt x="11997" y="16879"/>
                    <a:pt x="22905" y="14039"/>
                  </a:cubicBezTo>
                  <a:cubicBezTo>
                    <a:pt x="27450" y="12811"/>
                    <a:pt x="32131" y="15516"/>
                    <a:pt x="33358" y="20061"/>
                  </a:cubicBezTo>
                  <a:cubicBezTo>
                    <a:pt x="34586" y="24606"/>
                    <a:pt x="31881" y="29287"/>
                    <a:pt x="27336" y="30514"/>
                  </a:cubicBezTo>
                  <a:cubicBezTo>
                    <a:pt x="17337" y="33241"/>
                    <a:pt x="11656" y="35173"/>
                    <a:pt x="11429" y="35173"/>
                  </a:cubicBezTo>
                  <a:cubicBezTo>
                    <a:pt x="10360" y="35662"/>
                    <a:pt x="9190" y="35889"/>
                    <a:pt x="8020" y="35855"/>
                  </a:cubicBezTo>
                  <a:close/>
                  <a:moveTo>
                    <a:pt x="228568" y="24833"/>
                  </a:moveTo>
                  <a:lnTo>
                    <a:pt x="226750" y="24833"/>
                  </a:lnTo>
                  <a:cubicBezTo>
                    <a:pt x="221296" y="23697"/>
                    <a:pt x="215387" y="22561"/>
                    <a:pt x="210388" y="21652"/>
                  </a:cubicBezTo>
                  <a:cubicBezTo>
                    <a:pt x="205740" y="20868"/>
                    <a:pt x="202616" y="16470"/>
                    <a:pt x="203400" y="11823"/>
                  </a:cubicBezTo>
                  <a:cubicBezTo>
                    <a:pt x="204184" y="7176"/>
                    <a:pt x="208581" y="4051"/>
                    <a:pt x="213228" y="4835"/>
                  </a:cubicBezTo>
                  <a:cubicBezTo>
                    <a:pt x="218910" y="5744"/>
                    <a:pt x="224591" y="6880"/>
                    <a:pt x="230386" y="8130"/>
                  </a:cubicBezTo>
                  <a:cubicBezTo>
                    <a:pt x="235045" y="8835"/>
                    <a:pt x="238238" y="13186"/>
                    <a:pt x="237533" y="17834"/>
                  </a:cubicBezTo>
                  <a:cubicBezTo>
                    <a:pt x="236874" y="22208"/>
                    <a:pt x="232977" y="25344"/>
                    <a:pt x="228568" y="25060"/>
                  </a:cubicBezTo>
                  <a:close/>
                  <a:moveTo>
                    <a:pt x="58129" y="24833"/>
                  </a:moveTo>
                  <a:cubicBezTo>
                    <a:pt x="53425" y="24958"/>
                    <a:pt x="49516" y="21242"/>
                    <a:pt x="49391" y="16538"/>
                  </a:cubicBezTo>
                  <a:cubicBezTo>
                    <a:pt x="49278" y="12277"/>
                    <a:pt x="52334" y="8584"/>
                    <a:pt x="56538" y="7903"/>
                  </a:cubicBezTo>
                  <a:cubicBezTo>
                    <a:pt x="61879" y="6880"/>
                    <a:pt x="67901" y="5858"/>
                    <a:pt x="73696" y="4949"/>
                  </a:cubicBezTo>
                  <a:cubicBezTo>
                    <a:pt x="78377" y="4335"/>
                    <a:pt x="82706" y="7551"/>
                    <a:pt x="83468" y="12221"/>
                  </a:cubicBezTo>
                  <a:cubicBezTo>
                    <a:pt x="84149" y="16857"/>
                    <a:pt x="80945" y="21174"/>
                    <a:pt x="76309" y="21879"/>
                  </a:cubicBezTo>
                  <a:cubicBezTo>
                    <a:pt x="70401" y="22788"/>
                    <a:pt x="64947" y="23697"/>
                    <a:pt x="59720" y="24719"/>
                  </a:cubicBezTo>
                  <a:close/>
                  <a:moveTo>
                    <a:pt x="108920" y="18129"/>
                  </a:moveTo>
                  <a:cubicBezTo>
                    <a:pt x="104170" y="17765"/>
                    <a:pt x="100602" y="13607"/>
                    <a:pt x="100977" y="8857"/>
                  </a:cubicBezTo>
                  <a:cubicBezTo>
                    <a:pt x="101284" y="4824"/>
                    <a:pt x="104352" y="1551"/>
                    <a:pt x="108352" y="972"/>
                  </a:cubicBezTo>
                  <a:cubicBezTo>
                    <a:pt x="113953" y="517"/>
                    <a:pt x="119748" y="176"/>
                    <a:pt x="125736" y="-51"/>
                  </a:cubicBezTo>
                  <a:cubicBezTo>
                    <a:pt x="130497" y="279"/>
                    <a:pt x="134088" y="4392"/>
                    <a:pt x="133770" y="9153"/>
                  </a:cubicBezTo>
                  <a:cubicBezTo>
                    <a:pt x="133485" y="13198"/>
                    <a:pt x="130429" y="16516"/>
                    <a:pt x="126418" y="17106"/>
                  </a:cubicBezTo>
                  <a:cubicBezTo>
                    <a:pt x="120737" y="17106"/>
                    <a:pt x="115056" y="17106"/>
                    <a:pt x="109715" y="18129"/>
                  </a:cubicBezTo>
                  <a:close/>
                  <a:moveTo>
                    <a:pt x="177095" y="18129"/>
                  </a:moveTo>
                  <a:lnTo>
                    <a:pt x="176414" y="18129"/>
                  </a:lnTo>
                  <a:lnTo>
                    <a:pt x="159597" y="17220"/>
                  </a:lnTo>
                  <a:cubicBezTo>
                    <a:pt x="154893" y="17027"/>
                    <a:pt x="151223" y="13061"/>
                    <a:pt x="151416" y="8357"/>
                  </a:cubicBezTo>
                  <a:cubicBezTo>
                    <a:pt x="151609" y="3653"/>
                    <a:pt x="155574" y="-17"/>
                    <a:pt x="160279" y="176"/>
                  </a:cubicBezTo>
                  <a:cubicBezTo>
                    <a:pt x="165960" y="176"/>
                    <a:pt x="171641" y="176"/>
                    <a:pt x="177663" y="1085"/>
                  </a:cubicBezTo>
                  <a:cubicBezTo>
                    <a:pt x="182402" y="1631"/>
                    <a:pt x="185799" y="5914"/>
                    <a:pt x="185253" y="10653"/>
                  </a:cubicBezTo>
                  <a:cubicBezTo>
                    <a:pt x="184799" y="14641"/>
                    <a:pt x="181652" y="17788"/>
                    <a:pt x="177663" y="18243"/>
                  </a:cubicBezTo>
                  <a:close/>
                </a:path>
              </a:pathLst>
            </a:custGeom>
            <a:solidFill>
              <a:srgbClr val="271C57"/>
            </a:solidFill>
            <a:ln cap="flat" w="11362">
              <a:noFill/>
              <a:prstDash val="solid"/>
              <a:miter/>
            </a:ln>
          </p:spPr>
          <p:txBody>
            <a:bodyPr anchor="ctr" rtlCol="0"/>
            <a:lstStyle/>
            <a:p>
              <a:endParaRPr dirty="0" lang="en-US"/>
            </a:p>
          </p:txBody>
        </p:sp>
        <p:sp>
          <p:nvSpPr>
            <p:cNvPr id="2362" name="Freeform: Shape 2361">
              <a:extLst>
                <a:ext uri="{FF2B5EF4-FFF2-40B4-BE49-F238E27FC236}">
                  <a16:creationId xmlns:a16="http://schemas.microsoft.com/office/drawing/2014/main" id="{7D9B3E19-7F1B-4009-BD7B-40545C8628F5}"/>
                </a:ext>
              </a:extLst>
            </p:cNvPr>
            <p:cNvSpPr/>
            <p:nvPr/>
          </p:nvSpPr>
          <p:spPr>
            <a:xfrm>
              <a:off x="7878127" y="2672373"/>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425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425"/>
                  </a:moveTo>
                  <a:cubicBezTo>
                    <a:pt x="32615" y="25458"/>
                    <a:pt x="25241" y="32730"/>
                    <a:pt x="16208" y="32673"/>
                  </a:cubicBezTo>
                  <a:cubicBezTo>
                    <a:pt x="7174" y="32605"/>
                    <a:pt x="-98" y="25231"/>
                    <a:pt x="-41" y="16198"/>
                  </a:cubicBezTo>
                  <a:cubicBezTo>
                    <a:pt x="27" y="7210"/>
                    <a:pt x="7333" y="-51"/>
                    <a:pt x="16321" y="-51"/>
                  </a:cubicBezTo>
                  <a:cubicBezTo>
                    <a:pt x="25377" y="17"/>
                    <a:pt x="32683" y="7369"/>
                    <a:pt x="32683" y="16425"/>
                  </a:cubicBezTo>
                  <a:close/>
                </a:path>
              </a:pathLst>
            </a:custGeom>
            <a:solidFill>
              <a:srgbClr val="271C57"/>
            </a:solidFill>
            <a:ln cap="flat" w="11362">
              <a:noFill/>
              <a:prstDash val="solid"/>
              <a:miter/>
            </a:ln>
          </p:spPr>
          <p:txBody>
            <a:bodyPr anchor="ctr" rtlCol="0"/>
            <a:lstStyle/>
            <a:p>
              <a:endParaRPr dirty="0" lang="en-US"/>
            </a:p>
          </p:txBody>
        </p:sp>
        <p:sp>
          <p:nvSpPr>
            <p:cNvPr id="2363" name="Freeform: Shape 2362">
              <a:extLst>
                <a:ext uri="{FF2B5EF4-FFF2-40B4-BE49-F238E27FC236}">
                  <a16:creationId xmlns:a16="http://schemas.microsoft.com/office/drawing/2014/main" id="{C48077F6-9582-4E07-B27A-FF9A60B70C5C}"/>
                </a:ext>
              </a:extLst>
            </p:cNvPr>
            <p:cNvSpPr/>
            <p:nvPr/>
          </p:nvSpPr>
          <p:spPr>
            <a:xfrm>
              <a:off x="8812813" y="2735663"/>
              <a:ext cx="32724" cy="32724"/>
            </a:xfrm>
            <a:custGeom>
              <a:avLst/>
              <a:gdLst>
                <a:gd fmla="*/ 32683 w 32724" name="connsiteX0"/>
                <a:gd fmla="*/ 16425 h 32724" name="connsiteY0"/>
                <a:gd fmla="*/ 16208 w 32724" name="connsiteX1"/>
                <a:gd fmla="*/ 32673 h 32724" name="connsiteY1"/>
                <a:gd fmla="*/ -41 w 32724" name="connsiteX2"/>
                <a:gd fmla="*/ 16197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27" y="25458"/>
                    <a:pt x="25241" y="32730"/>
                    <a:pt x="16208" y="32673"/>
                  </a:cubicBezTo>
                  <a:cubicBezTo>
                    <a:pt x="7174" y="32605"/>
                    <a:pt x="-98" y="25231"/>
                    <a:pt x="-41" y="16197"/>
                  </a:cubicBezTo>
                  <a:cubicBezTo>
                    <a:pt x="27" y="7210"/>
                    <a:pt x="7333" y="-51"/>
                    <a:pt x="16321" y="-51"/>
                  </a:cubicBezTo>
                  <a:cubicBezTo>
                    <a:pt x="25354"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2364" name="Freeform: Shape 2363">
              <a:extLst>
                <a:ext uri="{FF2B5EF4-FFF2-40B4-BE49-F238E27FC236}">
                  <a16:creationId xmlns:a16="http://schemas.microsoft.com/office/drawing/2014/main" id="{329A028C-88E1-4AE8-BE46-7DBE92EB6C68}"/>
                </a:ext>
              </a:extLst>
            </p:cNvPr>
            <p:cNvSpPr/>
            <p:nvPr/>
          </p:nvSpPr>
          <p:spPr>
            <a:xfrm>
              <a:off x="7740412" y="2384899"/>
              <a:ext cx="32952" cy="32952"/>
            </a:xfrm>
            <a:custGeom>
              <a:avLst/>
              <a:gdLst>
                <a:gd fmla="*/ 32911 w 32952" name="connsiteX0"/>
                <a:gd fmla="*/ 16311 h 32952" name="connsiteY0"/>
                <a:gd fmla="*/ 16549 w 32952" name="connsiteX1"/>
                <a:gd fmla="*/ 32901 h 32952" name="connsiteY1"/>
                <a:gd fmla="*/ -41 w 32952" name="connsiteX2"/>
                <a:gd fmla="*/ 16539 h 32952" name="connsiteY2"/>
                <a:gd fmla="*/ 16321 w 32952" name="connsiteX3"/>
                <a:gd fmla="*/ -51 h 32952" name="connsiteY3"/>
                <a:gd fmla="*/ 16435 w 32952" name="connsiteX4"/>
                <a:gd fmla="*/ -51 h 32952" name="connsiteY4"/>
                <a:gd fmla="*/ 32911 w 32952" name="connsiteX5"/>
                <a:gd fmla="*/ 16198 h 32952" name="connsiteY5"/>
                <a:gd fmla="*/ 32911 w 32952" name="connsiteX6"/>
                <a:gd fmla="*/ 16311 h 329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2952" w="32952">
                  <a:moveTo>
                    <a:pt x="32911" y="16311"/>
                  </a:moveTo>
                  <a:cubicBezTo>
                    <a:pt x="32979" y="25413"/>
                    <a:pt x="25650" y="32833"/>
                    <a:pt x="16549" y="32901"/>
                  </a:cubicBezTo>
                  <a:cubicBezTo>
                    <a:pt x="7447" y="32958"/>
                    <a:pt x="27" y="25640"/>
                    <a:pt x="-41" y="16539"/>
                  </a:cubicBezTo>
                  <a:cubicBezTo>
                    <a:pt x="-97" y="7437"/>
                    <a:pt x="7220" y="18"/>
                    <a:pt x="16321" y="-51"/>
                  </a:cubicBezTo>
                  <a:cubicBezTo>
                    <a:pt x="16356" y="-51"/>
                    <a:pt x="16401" y="-51"/>
                    <a:pt x="16435" y="-51"/>
                  </a:cubicBezTo>
                  <a:cubicBezTo>
                    <a:pt x="25468" y="-119"/>
                    <a:pt x="32843" y="7165"/>
                    <a:pt x="32911" y="16198"/>
                  </a:cubicBezTo>
                  <a:cubicBezTo>
                    <a:pt x="32911" y="16232"/>
                    <a:pt x="32911" y="16277"/>
                    <a:pt x="32911" y="16311"/>
                  </a:cubicBezTo>
                  <a:close/>
                </a:path>
              </a:pathLst>
            </a:custGeom>
            <a:solidFill>
              <a:srgbClr val="271C57"/>
            </a:solidFill>
            <a:ln cap="flat" w="11362">
              <a:noFill/>
              <a:prstDash val="solid"/>
              <a:miter/>
            </a:ln>
          </p:spPr>
          <p:txBody>
            <a:bodyPr anchor="ctr" rtlCol="0"/>
            <a:lstStyle/>
            <a:p>
              <a:endParaRPr dirty="0" lang="en-US"/>
            </a:p>
          </p:txBody>
        </p:sp>
        <p:sp>
          <p:nvSpPr>
            <p:cNvPr id="2365" name="Freeform: Shape 2364">
              <a:extLst>
                <a:ext uri="{FF2B5EF4-FFF2-40B4-BE49-F238E27FC236}">
                  <a16:creationId xmlns:a16="http://schemas.microsoft.com/office/drawing/2014/main" id="{4336D076-2F87-4569-AFCB-8E11C56D4F43}"/>
                </a:ext>
              </a:extLst>
            </p:cNvPr>
            <p:cNvSpPr/>
            <p:nvPr/>
          </p:nvSpPr>
          <p:spPr>
            <a:xfrm>
              <a:off x="8735207" y="2283772"/>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7" y="25231"/>
                    <a:pt x="-41" y="16198"/>
                  </a:cubicBezTo>
                  <a:cubicBezTo>
                    <a:pt x="28"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2366" name="Freeform: Shape 2365">
              <a:extLst>
                <a:ext uri="{FF2B5EF4-FFF2-40B4-BE49-F238E27FC236}">
                  <a16:creationId xmlns:a16="http://schemas.microsoft.com/office/drawing/2014/main" id="{8D6B5464-A8C5-4FB5-A127-34C657EB66F1}"/>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sp>
          <p:nvSpPr>
            <p:cNvPr id="2367" name="Freeform: Shape 2366">
              <a:extLst>
                <a:ext uri="{FF2B5EF4-FFF2-40B4-BE49-F238E27FC236}">
                  <a16:creationId xmlns:a16="http://schemas.microsoft.com/office/drawing/2014/main" id="{9565F5F2-A0FF-4859-993D-758FE2860288}"/>
                </a:ext>
              </a:extLst>
            </p:cNvPr>
            <p:cNvSpPr/>
            <p:nvPr/>
          </p:nvSpPr>
          <p:spPr>
            <a:xfrm>
              <a:off x="8459891" y="2004820"/>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8" y="25231"/>
                    <a:pt x="-41" y="16198"/>
                  </a:cubicBezTo>
                  <a:cubicBezTo>
                    <a:pt x="27"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2368" name="Freeform: Shape 2367">
              <a:extLst>
                <a:ext uri="{FF2B5EF4-FFF2-40B4-BE49-F238E27FC236}">
                  <a16:creationId xmlns:a16="http://schemas.microsoft.com/office/drawing/2014/main" id="{2E24B94A-C447-4F87-A17A-4216DDA4D3EA}"/>
                </a:ext>
              </a:extLst>
            </p:cNvPr>
            <p:cNvSpPr/>
            <p:nvPr/>
          </p:nvSpPr>
          <p:spPr>
            <a:xfrm>
              <a:off x="7756888" y="2106857"/>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sp>
          <p:nvSpPr>
            <p:cNvPr id="2369" name="Freeform: Shape 2368">
              <a:extLst>
                <a:ext uri="{FF2B5EF4-FFF2-40B4-BE49-F238E27FC236}">
                  <a16:creationId xmlns:a16="http://schemas.microsoft.com/office/drawing/2014/main" id="{2B71F2AE-EDB2-4376-B7CB-4110BF61AF60}"/>
                </a:ext>
              </a:extLst>
            </p:cNvPr>
            <p:cNvSpPr/>
            <p:nvPr/>
          </p:nvSpPr>
          <p:spPr>
            <a:xfrm>
              <a:off x="8317177" y="2384899"/>
              <a:ext cx="32724" cy="32724"/>
            </a:xfrm>
            <a:custGeom>
              <a:avLst/>
              <a:gdLst>
                <a:gd fmla="*/ 32683 w 32724" name="connsiteX0"/>
                <a:gd fmla="*/ 16311 h 32724" name="connsiteY0"/>
                <a:gd fmla="*/ 16321 w 32724" name="connsiteX1"/>
                <a:gd fmla="*/ 32674 h 32724" name="connsiteY1"/>
                <a:gd fmla="*/ -41 w 32724" name="connsiteX2"/>
                <a:gd fmla="*/ 16311 h 32724" name="connsiteY2"/>
                <a:gd fmla="*/ 16321 w 32724" name="connsiteX3"/>
                <a:gd fmla="*/ -51 h 32724" name="connsiteY3"/>
                <a:gd fmla="*/ 32683 w 32724" name="connsiteX4"/>
                <a:gd fmla="*/ 16084 h 32724" name="connsiteY4"/>
                <a:gd fmla="*/ 32683 w 32724" name="connsiteX5"/>
                <a:gd fmla="*/ 16311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311"/>
                  </a:moveTo>
                  <a:cubicBezTo>
                    <a:pt x="32683" y="25345"/>
                    <a:pt x="25354" y="32674"/>
                    <a:pt x="16321" y="32674"/>
                  </a:cubicBezTo>
                  <a:cubicBezTo>
                    <a:pt x="7288" y="32674"/>
                    <a:pt x="-41" y="25345"/>
                    <a:pt x="-41" y="16311"/>
                  </a:cubicBezTo>
                  <a:cubicBezTo>
                    <a:pt x="-41" y="7278"/>
                    <a:pt x="7288" y="-51"/>
                    <a:pt x="16321" y="-51"/>
                  </a:cubicBezTo>
                  <a:cubicBezTo>
                    <a:pt x="25297" y="-119"/>
                    <a:pt x="32615" y="7108"/>
                    <a:pt x="32683" y="16084"/>
                  </a:cubicBezTo>
                  <a:cubicBezTo>
                    <a:pt x="32683" y="16164"/>
                    <a:pt x="32683" y="16232"/>
                    <a:pt x="32683" y="16311"/>
                  </a:cubicBezTo>
                  <a:close/>
                </a:path>
              </a:pathLst>
            </a:custGeom>
            <a:solidFill>
              <a:srgbClr val="271C57"/>
            </a:solidFill>
            <a:ln cap="flat" w="11362">
              <a:noFill/>
              <a:prstDash val="solid"/>
              <a:miter/>
            </a:ln>
          </p:spPr>
          <p:txBody>
            <a:bodyPr anchor="ctr" rtlCol="0"/>
            <a:lstStyle/>
            <a:p>
              <a:endParaRPr dirty="0" lang="en-US"/>
            </a:p>
          </p:txBody>
        </p:sp>
        <p:sp>
          <p:nvSpPr>
            <p:cNvPr id="2370" name="Freeform: Shape 2369">
              <a:extLst>
                <a:ext uri="{FF2B5EF4-FFF2-40B4-BE49-F238E27FC236}">
                  <a16:creationId xmlns:a16="http://schemas.microsoft.com/office/drawing/2014/main" id="{2EE2ACA5-31D6-4C0A-A56B-3822D38D6DF1}"/>
                </a:ext>
              </a:extLst>
            </p:cNvPr>
            <p:cNvSpPr/>
            <p:nvPr/>
          </p:nvSpPr>
          <p:spPr>
            <a:xfrm>
              <a:off x="8308655" y="2436031"/>
              <a:ext cx="83288" cy="17043"/>
            </a:xfrm>
            <a:custGeom>
              <a:avLst/>
              <a:gdLst>
                <a:gd fmla="*/ 74725 w 83288" name="connsiteX0"/>
                <a:gd fmla="*/ 16993 h 17043" name="connsiteY0"/>
                <a:gd fmla="*/ 8481 w 83288" name="connsiteX1"/>
                <a:gd fmla="*/ 16993 h 17043" name="connsiteY1"/>
                <a:gd fmla="*/ -41 w 83288" name="connsiteX2"/>
                <a:gd fmla="*/ 8471 h 17043" name="connsiteY2"/>
                <a:gd fmla="*/ 8481 w 83288" name="connsiteX3"/>
                <a:gd fmla="*/ -51 h 17043" name="connsiteY3"/>
                <a:gd fmla="*/ 74725 w 83288" name="connsiteX4"/>
                <a:gd fmla="*/ -51 h 17043" name="connsiteY4"/>
                <a:gd fmla="*/ 83247 w 83288" name="connsiteX5"/>
                <a:gd fmla="*/ 8471 h 17043" name="connsiteY5"/>
                <a:gd fmla="*/ 74725 w 83288"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83288">
                  <a:moveTo>
                    <a:pt x="74725" y="16993"/>
                  </a:moveTo>
                  <a:lnTo>
                    <a:pt x="8481" y="16993"/>
                  </a:lnTo>
                  <a:cubicBezTo>
                    <a:pt x="3777" y="16993"/>
                    <a:pt x="-41" y="13175"/>
                    <a:pt x="-41" y="8471"/>
                  </a:cubicBezTo>
                  <a:cubicBezTo>
                    <a:pt x="-41" y="3767"/>
                    <a:pt x="3777" y="-51"/>
                    <a:pt x="8481" y="-51"/>
                  </a:cubicBezTo>
                  <a:lnTo>
                    <a:pt x="74725" y="-51"/>
                  </a:lnTo>
                  <a:cubicBezTo>
                    <a:pt x="79429" y="-51"/>
                    <a:pt x="83247" y="3767"/>
                    <a:pt x="83247" y="8471"/>
                  </a:cubicBezTo>
                  <a:cubicBezTo>
                    <a:pt x="83247" y="13175"/>
                    <a:pt x="79429" y="16993"/>
                    <a:pt x="74725" y="16993"/>
                  </a:cubicBezTo>
                  <a:close/>
                </a:path>
              </a:pathLst>
            </a:custGeom>
            <a:solidFill>
              <a:srgbClr val="271C57"/>
            </a:solidFill>
            <a:ln cap="flat" w="11362">
              <a:noFill/>
              <a:prstDash val="solid"/>
              <a:miter/>
            </a:ln>
          </p:spPr>
          <p:txBody>
            <a:bodyPr anchor="ctr" rtlCol="0"/>
            <a:lstStyle/>
            <a:p>
              <a:endParaRPr dirty="0" lang="en-US"/>
            </a:p>
          </p:txBody>
        </p:sp>
        <p:sp>
          <p:nvSpPr>
            <p:cNvPr id="2371" name="Freeform: Shape 2370">
              <a:extLst>
                <a:ext uri="{FF2B5EF4-FFF2-40B4-BE49-F238E27FC236}">
                  <a16:creationId xmlns:a16="http://schemas.microsoft.com/office/drawing/2014/main" id="{B804622D-DFB9-4AEA-8D28-9F072213DACE}"/>
                </a:ext>
              </a:extLst>
            </p:cNvPr>
            <p:cNvSpPr/>
            <p:nvPr/>
          </p:nvSpPr>
          <p:spPr>
            <a:xfrm>
              <a:off x="7507479" y="222548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dirty="0" lang="en-US"/>
            </a:p>
          </p:txBody>
        </p:sp>
        <p:sp>
          <p:nvSpPr>
            <p:cNvPr id="2372" name="Freeform: Shape 2371">
              <a:extLst>
                <a:ext uri="{FF2B5EF4-FFF2-40B4-BE49-F238E27FC236}">
                  <a16:creationId xmlns:a16="http://schemas.microsoft.com/office/drawing/2014/main" id="{B53CAB49-A213-4A3D-8A1D-2999C8D03741}"/>
                </a:ext>
              </a:extLst>
            </p:cNvPr>
            <p:cNvSpPr/>
            <p:nvPr/>
          </p:nvSpPr>
          <p:spPr>
            <a:xfrm>
              <a:off x="7499831" y="2276556"/>
              <a:ext cx="83516" cy="17274"/>
            </a:xfrm>
            <a:custGeom>
              <a:avLst/>
              <a:gdLst>
                <a:gd fmla="*/ 73851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1 w 83516" name="connsiteX4"/>
                <a:gd fmla="*/ 6 h 17274" name="connsiteY4"/>
                <a:gd fmla="*/ 83418 w 83516" name="connsiteX5"/>
                <a:gd fmla="*/ 7597 h 17274" name="connsiteY5"/>
                <a:gd fmla="*/ 75828 w 83516" name="connsiteX6"/>
                <a:gd fmla="*/ 17164 h 17274" name="connsiteY6"/>
                <a:gd fmla="*/ 73851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1" y="17164"/>
                  </a:moveTo>
                  <a:lnTo>
                    <a:pt x="7606" y="17164"/>
                  </a:lnTo>
                  <a:cubicBezTo>
                    <a:pt x="2868" y="16619"/>
                    <a:pt x="-529" y="12335"/>
                    <a:pt x="16" y="7597"/>
                  </a:cubicBezTo>
                  <a:cubicBezTo>
                    <a:pt x="471" y="3608"/>
                    <a:pt x="3618" y="461"/>
                    <a:pt x="7606" y="6"/>
                  </a:cubicBezTo>
                  <a:lnTo>
                    <a:pt x="73851" y="6"/>
                  </a:lnTo>
                  <a:cubicBezTo>
                    <a:pt x="78589" y="-539"/>
                    <a:pt x="82872" y="2859"/>
                    <a:pt x="83418" y="7597"/>
                  </a:cubicBezTo>
                  <a:cubicBezTo>
                    <a:pt x="83963" y="12335"/>
                    <a:pt x="80566" y="16619"/>
                    <a:pt x="75828" y="17164"/>
                  </a:cubicBezTo>
                  <a:cubicBezTo>
                    <a:pt x="75169" y="17244"/>
                    <a:pt x="74509" y="17244"/>
                    <a:pt x="73851" y="17164"/>
                  </a:cubicBezTo>
                  <a:close/>
                </a:path>
              </a:pathLst>
            </a:custGeom>
            <a:solidFill>
              <a:srgbClr val="271C57"/>
            </a:solidFill>
            <a:ln cap="flat" w="11362">
              <a:noFill/>
              <a:prstDash val="solid"/>
              <a:miter/>
            </a:ln>
          </p:spPr>
          <p:txBody>
            <a:bodyPr anchor="ctr" rtlCol="0"/>
            <a:lstStyle/>
            <a:p>
              <a:endParaRPr dirty="0" lang="en-US"/>
            </a:p>
          </p:txBody>
        </p:sp>
        <p:sp>
          <p:nvSpPr>
            <p:cNvPr id="2373" name="Freeform: Shape 2372">
              <a:extLst>
                <a:ext uri="{FF2B5EF4-FFF2-40B4-BE49-F238E27FC236}">
                  <a16:creationId xmlns:a16="http://schemas.microsoft.com/office/drawing/2014/main" id="{14E216DA-8176-488B-90A3-F56C2511C03A}"/>
                </a:ext>
              </a:extLst>
            </p:cNvPr>
            <p:cNvSpPr/>
            <p:nvPr/>
          </p:nvSpPr>
          <p:spPr>
            <a:xfrm>
              <a:off x="8029363" y="195755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dirty="0" lang="en-US"/>
            </a:p>
          </p:txBody>
        </p:sp>
        <p:sp>
          <p:nvSpPr>
            <p:cNvPr id="2374" name="Freeform: Shape 2373">
              <a:extLst>
                <a:ext uri="{FF2B5EF4-FFF2-40B4-BE49-F238E27FC236}">
                  <a16:creationId xmlns:a16="http://schemas.microsoft.com/office/drawing/2014/main" id="{46F30F1F-D98C-4716-B1F2-B8BDD8E8C7C4}"/>
                </a:ext>
              </a:extLst>
            </p:cNvPr>
            <p:cNvSpPr/>
            <p:nvPr/>
          </p:nvSpPr>
          <p:spPr>
            <a:xfrm>
              <a:off x="8021715" y="2008626"/>
              <a:ext cx="83516" cy="17274"/>
            </a:xfrm>
            <a:custGeom>
              <a:avLst/>
              <a:gdLst>
                <a:gd fmla="*/ 73850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0 w 83516" name="connsiteX4"/>
                <a:gd fmla="*/ 6 h 17274" name="connsiteY4"/>
                <a:gd fmla="*/ 83418 w 83516" name="connsiteX5"/>
                <a:gd fmla="*/ 7597 h 17274" name="connsiteY5"/>
                <a:gd fmla="*/ 75827 w 83516" name="connsiteX6"/>
                <a:gd fmla="*/ 17164 h 17274" name="connsiteY6"/>
                <a:gd fmla="*/ 73850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0" y="17164"/>
                  </a:moveTo>
                  <a:lnTo>
                    <a:pt x="7606" y="17164"/>
                  </a:lnTo>
                  <a:cubicBezTo>
                    <a:pt x="2868" y="16618"/>
                    <a:pt x="-529" y="12335"/>
                    <a:pt x="16" y="7597"/>
                  </a:cubicBezTo>
                  <a:cubicBezTo>
                    <a:pt x="470" y="3608"/>
                    <a:pt x="3618" y="461"/>
                    <a:pt x="7606" y="6"/>
                  </a:cubicBezTo>
                  <a:lnTo>
                    <a:pt x="73850" y="6"/>
                  </a:lnTo>
                  <a:cubicBezTo>
                    <a:pt x="78588" y="-539"/>
                    <a:pt x="82872" y="2858"/>
                    <a:pt x="83418" y="7597"/>
                  </a:cubicBezTo>
                  <a:cubicBezTo>
                    <a:pt x="83963" y="12335"/>
                    <a:pt x="80566" y="16618"/>
                    <a:pt x="75827" y="17164"/>
                  </a:cubicBezTo>
                  <a:cubicBezTo>
                    <a:pt x="75168" y="17244"/>
                    <a:pt x="74509" y="17244"/>
                    <a:pt x="73850" y="17164"/>
                  </a:cubicBezTo>
                  <a:close/>
                </a:path>
              </a:pathLst>
            </a:custGeom>
            <a:solidFill>
              <a:srgbClr val="271C57"/>
            </a:solidFill>
            <a:ln cap="flat" w="11362">
              <a:noFill/>
              <a:prstDash val="solid"/>
              <a:miter/>
            </a:ln>
          </p:spPr>
          <p:txBody>
            <a:bodyPr anchor="ctr" rtlCol="0"/>
            <a:lstStyle/>
            <a:p>
              <a:endParaRPr dirty="0" lang="en-US"/>
            </a:p>
          </p:txBody>
        </p:sp>
      </p:grpSp>
      <p:grpSp>
        <p:nvGrpSpPr>
          <p:cNvPr id="3075" name="Group 3074">
            <a:extLst>
              <a:ext uri="{FF2B5EF4-FFF2-40B4-BE49-F238E27FC236}">
                <a16:creationId xmlns:a16="http://schemas.microsoft.com/office/drawing/2014/main" id="{AF13C2D8-4EA2-4515-A4AE-AFB5447C119A}"/>
              </a:ext>
            </a:extLst>
          </p:cNvPr>
          <p:cNvGrpSpPr/>
          <p:nvPr/>
        </p:nvGrpSpPr>
        <p:grpSpPr>
          <a:xfrm>
            <a:off x="5155088" y="1016388"/>
            <a:ext cx="1854402" cy="1043995"/>
            <a:chOff x="5980607" y="1016388"/>
            <a:chExt cx="1854402" cy="1043995"/>
          </a:xfrm>
        </p:grpSpPr>
        <p:sp>
          <p:nvSpPr>
            <p:cNvPr id="3076" name="Freeform: Shape 3075">
              <a:extLst>
                <a:ext uri="{FF2B5EF4-FFF2-40B4-BE49-F238E27FC236}">
                  <a16:creationId xmlns:a16="http://schemas.microsoft.com/office/drawing/2014/main" id="{769648CB-EEE4-4715-AE49-5511E6E51C5C}"/>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3077" name="Freeform: Shape 3076">
              <a:extLst>
                <a:ext uri="{FF2B5EF4-FFF2-40B4-BE49-F238E27FC236}">
                  <a16:creationId xmlns:a16="http://schemas.microsoft.com/office/drawing/2014/main" id="{A19C2B4D-4A62-4BF0-91B2-82E468974E9B}"/>
                </a:ext>
              </a:extLst>
            </p:cNvPr>
            <p:cNvSpPr/>
            <p:nvPr/>
          </p:nvSpPr>
          <p:spPr>
            <a:xfrm>
              <a:off x="5995753" y="1032637"/>
              <a:ext cx="1824034" cy="1011157"/>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solidFill>
            <a:ln cap="flat" w="11362">
              <a:noFill/>
              <a:prstDash val="solid"/>
              <a:miter/>
            </a:ln>
          </p:spPr>
          <p:txBody>
            <a:bodyPr anchor="ctr" rtlCol="0"/>
            <a:lstStyle/>
            <a:p>
              <a:endParaRPr dirty="0" lang="en-US"/>
            </a:p>
          </p:txBody>
        </p:sp>
        <p:sp>
          <p:nvSpPr>
            <p:cNvPr id="3078" name="Freeform: Shape 3077">
              <a:extLst>
                <a:ext uri="{FF2B5EF4-FFF2-40B4-BE49-F238E27FC236}">
                  <a16:creationId xmlns:a16="http://schemas.microsoft.com/office/drawing/2014/main" id="{2D13935D-F9D7-449A-B627-C28BD89D84C0}"/>
                </a:ext>
              </a:extLst>
            </p:cNvPr>
            <p:cNvSpPr/>
            <p:nvPr/>
          </p:nvSpPr>
          <p:spPr>
            <a:xfrm>
              <a:off x="5980607" y="1016388"/>
              <a:ext cx="1854402" cy="1043995"/>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dirty="0" lang="en-US"/>
            </a:p>
          </p:txBody>
        </p:sp>
        <p:sp>
          <p:nvSpPr>
            <p:cNvPr id="3079" name="Freeform: Shape 3078">
              <a:extLst>
                <a:ext uri="{FF2B5EF4-FFF2-40B4-BE49-F238E27FC236}">
                  <a16:creationId xmlns:a16="http://schemas.microsoft.com/office/drawing/2014/main" id="{D8BFCFA7-A3B8-41C9-B22C-369AAA5686C9}"/>
                </a:ext>
              </a:extLst>
            </p:cNvPr>
            <p:cNvSpPr/>
            <p:nvPr/>
          </p:nvSpPr>
          <p:spPr>
            <a:xfrm>
              <a:off x="6405137" y="1157966"/>
              <a:ext cx="108446" cy="101013"/>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dirty="0" lang="en-US"/>
            </a:p>
          </p:txBody>
        </p:sp>
        <p:sp>
          <p:nvSpPr>
            <p:cNvPr id="3080" name="Freeform: Shape 3079">
              <a:extLst>
                <a:ext uri="{FF2B5EF4-FFF2-40B4-BE49-F238E27FC236}">
                  <a16:creationId xmlns:a16="http://schemas.microsoft.com/office/drawing/2014/main" id="{E4EF324A-EFF7-40AC-A118-49C820D2F4C7}"/>
                </a:ext>
              </a:extLst>
            </p:cNvPr>
            <p:cNvSpPr/>
            <p:nvPr/>
          </p:nvSpPr>
          <p:spPr>
            <a:xfrm>
              <a:off x="6925157" y="1542985"/>
              <a:ext cx="108378" cy="98800"/>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dirty="0" lang="en-US"/>
            </a:p>
          </p:txBody>
        </p:sp>
        <p:sp>
          <p:nvSpPr>
            <p:cNvPr id="3081" name="Freeform: Shape 3080">
              <a:extLst>
                <a:ext uri="{FF2B5EF4-FFF2-40B4-BE49-F238E27FC236}">
                  <a16:creationId xmlns:a16="http://schemas.microsoft.com/office/drawing/2014/main" id="{AEA83D59-A55C-45FD-9CE2-543420BEDA58}"/>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3082" name="Freeform: Shape 3081">
              <a:extLst>
                <a:ext uri="{FF2B5EF4-FFF2-40B4-BE49-F238E27FC236}">
                  <a16:creationId xmlns:a16="http://schemas.microsoft.com/office/drawing/2014/main" id="{76BC0BB8-82D1-4534-ADBC-D39AEA3BE08C}"/>
                </a:ext>
              </a:extLst>
            </p:cNvPr>
            <p:cNvSpPr/>
            <p:nvPr/>
          </p:nvSpPr>
          <p:spPr>
            <a:xfrm>
              <a:off x="7341710" y="1763364"/>
              <a:ext cx="108444" cy="99764"/>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dirty="0" lang="en-US"/>
            </a:p>
          </p:txBody>
        </p:sp>
        <p:sp>
          <p:nvSpPr>
            <p:cNvPr id="3083" name="Freeform: Shape 3082">
              <a:extLst>
                <a:ext uri="{FF2B5EF4-FFF2-40B4-BE49-F238E27FC236}">
                  <a16:creationId xmlns:a16="http://schemas.microsoft.com/office/drawing/2014/main" id="{1929C5A3-B3B6-467F-9BEB-132B3FA5650B}"/>
                </a:ext>
              </a:extLst>
            </p:cNvPr>
            <p:cNvSpPr/>
            <p:nvPr/>
          </p:nvSpPr>
          <p:spPr>
            <a:xfrm>
              <a:off x="6405205" y="1795065"/>
              <a:ext cx="108378" cy="99879"/>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dirty="0" lang="en-US"/>
            </a:p>
          </p:txBody>
        </p:sp>
        <p:sp>
          <p:nvSpPr>
            <p:cNvPr id="3084" name="Freeform: Shape 3083">
              <a:extLst>
                <a:ext uri="{FF2B5EF4-FFF2-40B4-BE49-F238E27FC236}">
                  <a16:creationId xmlns:a16="http://schemas.microsoft.com/office/drawing/2014/main" id="{FF947B69-30E2-4A4C-964B-BA5852EF87FA}"/>
                </a:ext>
              </a:extLst>
            </p:cNvPr>
            <p:cNvSpPr/>
            <p:nvPr/>
          </p:nvSpPr>
          <p:spPr>
            <a:xfrm>
              <a:off x="7440212" y="1538954"/>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3085" name="Freeform: Shape 3084">
              <a:extLst>
                <a:ext uri="{FF2B5EF4-FFF2-40B4-BE49-F238E27FC236}">
                  <a16:creationId xmlns:a16="http://schemas.microsoft.com/office/drawing/2014/main" id="{D6D1BDE7-9170-4049-ADFD-A1908BAC1F8B}"/>
                </a:ext>
              </a:extLst>
            </p:cNvPr>
            <p:cNvSpPr/>
            <p:nvPr/>
          </p:nvSpPr>
          <p:spPr>
            <a:xfrm>
              <a:off x="6807656" y="1823700"/>
              <a:ext cx="61585" cy="61585"/>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3086" name="Freeform: Shape 3085">
              <a:extLst>
                <a:ext uri="{FF2B5EF4-FFF2-40B4-BE49-F238E27FC236}">
                  <a16:creationId xmlns:a16="http://schemas.microsoft.com/office/drawing/2014/main" id="{F119B944-49C3-4D9F-9389-C5D74BE61AB7}"/>
                </a:ext>
              </a:extLst>
            </p:cNvPr>
            <p:cNvSpPr/>
            <p:nvPr/>
          </p:nvSpPr>
          <p:spPr>
            <a:xfrm>
              <a:off x="6926282" y="1156148"/>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3087" name="Freeform: Shape 3086">
              <a:extLst>
                <a:ext uri="{FF2B5EF4-FFF2-40B4-BE49-F238E27FC236}">
                  <a16:creationId xmlns:a16="http://schemas.microsoft.com/office/drawing/2014/main" id="{B98643B4-D5E3-47CF-90C1-DE8CADECA151}"/>
                </a:ext>
              </a:extLst>
            </p:cNvPr>
            <p:cNvSpPr/>
            <p:nvPr/>
          </p:nvSpPr>
          <p:spPr>
            <a:xfrm>
              <a:off x="6268842" y="1507366"/>
              <a:ext cx="61585" cy="61585"/>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dirty="0" lang="en-US"/>
            </a:p>
          </p:txBody>
        </p:sp>
        <p:sp>
          <p:nvSpPr>
            <p:cNvPr id="3088" name="Freeform: Shape 3087">
              <a:extLst>
                <a:ext uri="{FF2B5EF4-FFF2-40B4-BE49-F238E27FC236}">
                  <a16:creationId xmlns:a16="http://schemas.microsoft.com/office/drawing/2014/main" id="{6DDD9658-06C9-4FFD-9594-CD9DE200399A}"/>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grpSp>
      <p:grpSp>
        <p:nvGrpSpPr>
          <p:cNvPr id="2375" name="Group 2374">
            <a:extLst>
              <a:ext uri="{FF2B5EF4-FFF2-40B4-BE49-F238E27FC236}">
                <a16:creationId xmlns:a16="http://schemas.microsoft.com/office/drawing/2014/main" id="{FBF6FFD9-26F7-47DB-9D60-C97ED69E5ADF}"/>
              </a:ext>
            </a:extLst>
          </p:cNvPr>
          <p:cNvGrpSpPr/>
          <p:nvPr/>
        </p:nvGrpSpPr>
        <p:grpSpPr>
          <a:xfrm>
            <a:off x="6304040" y="494959"/>
            <a:ext cx="1857091" cy="1043313"/>
            <a:chOff x="7129559" y="494959"/>
            <a:chExt cx="1857091" cy="1043313"/>
          </a:xfrm>
        </p:grpSpPr>
        <p:sp>
          <p:nvSpPr>
            <p:cNvPr id="2376" name="Freeform: Shape 2375">
              <a:extLst>
                <a:ext uri="{FF2B5EF4-FFF2-40B4-BE49-F238E27FC236}">
                  <a16:creationId xmlns:a16="http://schemas.microsoft.com/office/drawing/2014/main" id="{952F6205-15DE-48E0-863C-61AB4CAABE92}"/>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2377" name="Freeform: Shape 2376">
              <a:extLst>
                <a:ext uri="{FF2B5EF4-FFF2-40B4-BE49-F238E27FC236}">
                  <a16:creationId xmlns:a16="http://schemas.microsoft.com/office/drawing/2014/main" id="{80D58162-1159-4D5B-90B5-E5C627D788EA}"/>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sp>
          <p:nvSpPr>
            <p:cNvPr id="2378" name="Freeform: Shape 2377">
              <a:extLst>
                <a:ext uri="{FF2B5EF4-FFF2-40B4-BE49-F238E27FC236}">
                  <a16:creationId xmlns:a16="http://schemas.microsoft.com/office/drawing/2014/main" id="{C01E0BC4-BC04-41F8-9F7E-DF504824C4C2}"/>
                </a:ext>
              </a:extLst>
            </p:cNvPr>
            <p:cNvSpPr/>
            <p:nvPr/>
          </p:nvSpPr>
          <p:spPr>
            <a:xfrm>
              <a:off x="7147239" y="511207"/>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7 h 1011157" name="connsiteY5"/>
                <a:gd fmla="*/ 92155 w 1824489" name="connsiteX6"/>
                <a:gd fmla="*/ 1011107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1"/>
                    <a:pt x="1678317" y="49567"/>
                    <a:pt x="1689850" y="117438"/>
                  </a:cubicBezTo>
                  <a:lnTo>
                    <a:pt x="1823133" y="903162"/>
                  </a:lnTo>
                  <a:cubicBezTo>
                    <a:pt x="1831667" y="953521"/>
                    <a:pt x="1797761" y="1001267"/>
                    <a:pt x="1747390" y="1009811"/>
                  </a:cubicBezTo>
                  <a:cubicBezTo>
                    <a:pt x="1742391" y="1010652"/>
                    <a:pt x="1737312" y="1011095"/>
                    <a:pt x="1732232" y="1011107"/>
                  </a:cubicBezTo>
                  <a:lnTo>
                    <a:pt x="92155" y="1011107"/>
                  </a:lnTo>
                  <a:cubicBezTo>
                    <a:pt x="41069" y="1010947"/>
                    <a:pt x="-211" y="969406"/>
                    <a:pt x="-41" y="918320"/>
                  </a:cubicBezTo>
                  <a:cubicBezTo>
                    <a:pt x="-29" y="913240"/>
                    <a:pt x="402" y="908173"/>
                    <a:pt x="1254" y="903162"/>
                  </a:cubicBezTo>
                  <a:lnTo>
                    <a:pt x="134538" y="117438"/>
                  </a:lnTo>
                  <a:cubicBezTo>
                    <a:pt x="146105" y="49591"/>
                    <a:pt x="204906" y="-34"/>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grpSp>
          <p:nvGrpSpPr>
            <p:cNvPr id="2379" name="Graphic 3">
              <a:extLst>
                <a:ext uri="{FF2B5EF4-FFF2-40B4-BE49-F238E27FC236}">
                  <a16:creationId xmlns:a16="http://schemas.microsoft.com/office/drawing/2014/main" id="{2EB37E03-F4D5-4114-B38A-F9F640774F27}"/>
                </a:ext>
              </a:extLst>
            </p:cNvPr>
            <p:cNvGrpSpPr/>
            <p:nvPr/>
          </p:nvGrpSpPr>
          <p:grpSpPr>
            <a:xfrm>
              <a:off x="7129559" y="532569"/>
              <a:ext cx="701526" cy="632896"/>
              <a:chOff x="7129559" y="532569"/>
              <a:chExt cx="701526" cy="632896"/>
            </a:xfrm>
            <a:solidFill>
              <a:srgbClr val="271C57"/>
            </a:solidFill>
          </p:grpSpPr>
          <p:sp>
            <p:nvSpPr>
              <p:cNvPr id="2817" name="Freeform: Shape 2816">
                <a:extLst>
                  <a:ext uri="{FF2B5EF4-FFF2-40B4-BE49-F238E27FC236}">
                    <a16:creationId xmlns:a16="http://schemas.microsoft.com/office/drawing/2014/main" id="{25AEB16A-9A2B-45FF-8236-0240AAC16E57}"/>
                  </a:ext>
                </a:extLst>
              </p:cNvPr>
              <p:cNvSpPr/>
              <p:nvPr/>
            </p:nvSpPr>
            <p:spPr>
              <a:xfrm>
                <a:off x="7198836"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18" name="Freeform: Shape 2817">
                <a:extLst>
                  <a:ext uri="{FF2B5EF4-FFF2-40B4-BE49-F238E27FC236}">
                    <a16:creationId xmlns:a16="http://schemas.microsoft.com/office/drawing/2014/main" id="{794E286D-1AD7-4578-9EB5-1F5CF51BA736}"/>
                  </a:ext>
                </a:extLst>
              </p:cNvPr>
              <p:cNvSpPr/>
              <p:nvPr/>
            </p:nvSpPr>
            <p:spPr>
              <a:xfrm>
                <a:off x="719796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19" name="Freeform: Shape 2818">
                <a:extLst>
                  <a:ext uri="{FF2B5EF4-FFF2-40B4-BE49-F238E27FC236}">
                    <a16:creationId xmlns:a16="http://schemas.microsoft.com/office/drawing/2014/main" id="{27B69346-E1B1-4F0B-8723-6AA48480EC7F}"/>
                  </a:ext>
                </a:extLst>
              </p:cNvPr>
              <p:cNvSpPr/>
              <p:nvPr/>
            </p:nvSpPr>
            <p:spPr>
              <a:xfrm>
                <a:off x="713043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820" name="Freeform: Shape 2819">
                <a:extLst>
                  <a:ext uri="{FF2B5EF4-FFF2-40B4-BE49-F238E27FC236}">
                    <a16:creationId xmlns:a16="http://schemas.microsoft.com/office/drawing/2014/main" id="{4B65F6B7-9582-44CA-9731-8DE97CAB670A}"/>
                  </a:ext>
                </a:extLst>
              </p:cNvPr>
              <p:cNvSpPr/>
              <p:nvPr/>
            </p:nvSpPr>
            <p:spPr>
              <a:xfrm>
                <a:off x="7129559"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1" name="Freeform: Shape 2820">
                <a:extLst>
                  <a:ext uri="{FF2B5EF4-FFF2-40B4-BE49-F238E27FC236}">
                    <a16:creationId xmlns:a16="http://schemas.microsoft.com/office/drawing/2014/main" id="{5B23EE9A-DB1B-4787-BC65-0E84272B9D7F}"/>
                  </a:ext>
                </a:extLst>
              </p:cNvPr>
              <p:cNvSpPr/>
              <p:nvPr/>
            </p:nvSpPr>
            <p:spPr>
              <a:xfrm>
                <a:off x="7694053"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22" name="Freeform: Shape 2821">
                <a:extLst>
                  <a:ext uri="{FF2B5EF4-FFF2-40B4-BE49-F238E27FC236}">
                    <a16:creationId xmlns:a16="http://schemas.microsoft.com/office/drawing/2014/main" id="{B83E6826-B880-47F5-94A2-C7853D55B9DC}"/>
                  </a:ext>
                </a:extLst>
              </p:cNvPr>
              <p:cNvSpPr/>
              <p:nvPr/>
            </p:nvSpPr>
            <p:spPr>
              <a:xfrm>
                <a:off x="769416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3" name="Freeform: Shape 2822">
                <a:extLst>
                  <a:ext uri="{FF2B5EF4-FFF2-40B4-BE49-F238E27FC236}">
                    <a16:creationId xmlns:a16="http://schemas.microsoft.com/office/drawing/2014/main" id="{5A9A98DC-8A72-42D4-AD50-23259CF4AC29}"/>
                  </a:ext>
                </a:extLst>
              </p:cNvPr>
              <p:cNvSpPr/>
              <p:nvPr/>
            </p:nvSpPr>
            <p:spPr>
              <a:xfrm>
                <a:off x="7694053"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24" name="Freeform: Shape 2823">
                <a:extLst>
                  <a:ext uri="{FF2B5EF4-FFF2-40B4-BE49-F238E27FC236}">
                    <a16:creationId xmlns:a16="http://schemas.microsoft.com/office/drawing/2014/main" id="{EFE02E59-8F20-4943-AF42-377A22224AB4}"/>
                  </a:ext>
                </a:extLst>
              </p:cNvPr>
              <p:cNvSpPr/>
              <p:nvPr/>
            </p:nvSpPr>
            <p:spPr>
              <a:xfrm>
                <a:off x="7642352"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5" name="Freeform: Shape 2824">
                <a:extLst>
                  <a:ext uri="{FF2B5EF4-FFF2-40B4-BE49-F238E27FC236}">
                    <a16:creationId xmlns:a16="http://schemas.microsoft.com/office/drawing/2014/main" id="{4DAC50C5-F5FE-4D4C-B4F2-9B8F1ECA5B6D}"/>
                  </a:ext>
                </a:extLst>
              </p:cNvPr>
              <p:cNvSpPr/>
              <p:nvPr/>
            </p:nvSpPr>
            <p:spPr>
              <a:xfrm>
                <a:off x="767712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26" name="Freeform: Shape 2825">
                <a:extLst>
                  <a:ext uri="{FF2B5EF4-FFF2-40B4-BE49-F238E27FC236}">
                    <a16:creationId xmlns:a16="http://schemas.microsoft.com/office/drawing/2014/main" id="{76204A47-0C7F-4D81-80D5-8EC38AFC65BA}"/>
                  </a:ext>
                </a:extLst>
              </p:cNvPr>
              <p:cNvSpPr/>
              <p:nvPr/>
            </p:nvSpPr>
            <p:spPr>
              <a:xfrm>
                <a:off x="7625536"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7" name="Freeform: Shape 2826">
                <a:extLst>
                  <a:ext uri="{FF2B5EF4-FFF2-40B4-BE49-F238E27FC236}">
                    <a16:creationId xmlns:a16="http://schemas.microsoft.com/office/drawing/2014/main" id="{55305025-E386-470B-AC1D-D5BE0CF2D92C}"/>
                  </a:ext>
                </a:extLst>
              </p:cNvPr>
              <p:cNvSpPr/>
              <p:nvPr/>
            </p:nvSpPr>
            <p:spPr>
              <a:xfrm>
                <a:off x="7659737"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8" name="Freeform: Shape 2827">
                <a:extLst>
                  <a:ext uri="{FF2B5EF4-FFF2-40B4-BE49-F238E27FC236}">
                    <a16:creationId xmlns:a16="http://schemas.microsoft.com/office/drawing/2014/main" id="{68142E35-1B99-409D-A67E-73BA39EEEAA2}"/>
                  </a:ext>
                </a:extLst>
              </p:cNvPr>
              <p:cNvSpPr/>
              <p:nvPr/>
            </p:nvSpPr>
            <p:spPr>
              <a:xfrm>
                <a:off x="7642580"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9" name="Freeform: Shape 2828">
                <a:extLst>
                  <a:ext uri="{FF2B5EF4-FFF2-40B4-BE49-F238E27FC236}">
                    <a16:creationId xmlns:a16="http://schemas.microsoft.com/office/drawing/2014/main" id="{97D3EFE3-575F-418B-B364-7A8F965541EC}"/>
                  </a:ext>
                </a:extLst>
              </p:cNvPr>
              <p:cNvSpPr/>
              <p:nvPr/>
            </p:nvSpPr>
            <p:spPr>
              <a:xfrm>
                <a:off x="767712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0" name="Freeform: Shape 2829">
                <a:extLst>
                  <a:ext uri="{FF2B5EF4-FFF2-40B4-BE49-F238E27FC236}">
                    <a16:creationId xmlns:a16="http://schemas.microsoft.com/office/drawing/2014/main" id="{187B8220-CB21-45AD-833C-C43D9CA17819}"/>
                  </a:ext>
                </a:extLst>
              </p:cNvPr>
              <p:cNvSpPr/>
              <p:nvPr/>
            </p:nvSpPr>
            <p:spPr>
              <a:xfrm>
                <a:off x="762576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31" name="Freeform: Shape 2830">
                <a:extLst>
                  <a:ext uri="{FF2B5EF4-FFF2-40B4-BE49-F238E27FC236}">
                    <a16:creationId xmlns:a16="http://schemas.microsoft.com/office/drawing/2014/main" id="{41C38C7C-684D-435D-AF75-DD6399354964}"/>
                  </a:ext>
                </a:extLst>
              </p:cNvPr>
              <p:cNvSpPr/>
              <p:nvPr/>
            </p:nvSpPr>
            <p:spPr>
              <a:xfrm>
                <a:off x="7659965"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32" name="Freeform: Shape 2831">
                <a:extLst>
                  <a:ext uri="{FF2B5EF4-FFF2-40B4-BE49-F238E27FC236}">
                    <a16:creationId xmlns:a16="http://schemas.microsoft.com/office/drawing/2014/main" id="{659FCF9D-4347-4F6D-8612-471B1694BD20}"/>
                  </a:ext>
                </a:extLst>
              </p:cNvPr>
              <p:cNvSpPr/>
              <p:nvPr/>
            </p:nvSpPr>
            <p:spPr>
              <a:xfrm>
                <a:off x="7642352"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3" name="Freeform: Shape 2832">
                <a:extLst>
                  <a:ext uri="{FF2B5EF4-FFF2-40B4-BE49-F238E27FC236}">
                    <a16:creationId xmlns:a16="http://schemas.microsoft.com/office/drawing/2014/main" id="{FEA1E269-34AB-4AF5-B507-E4A7CAFAF556}"/>
                  </a:ext>
                </a:extLst>
              </p:cNvPr>
              <p:cNvSpPr/>
              <p:nvPr/>
            </p:nvSpPr>
            <p:spPr>
              <a:xfrm>
                <a:off x="767712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4" name="Freeform: Shape 2833">
                <a:extLst>
                  <a:ext uri="{FF2B5EF4-FFF2-40B4-BE49-F238E27FC236}">
                    <a16:creationId xmlns:a16="http://schemas.microsoft.com/office/drawing/2014/main" id="{D31BB6C6-5046-413C-8C02-772F36059C47}"/>
                  </a:ext>
                </a:extLst>
              </p:cNvPr>
              <p:cNvSpPr/>
              <p:nvPr/>
            </p:nvSpPr>
            <p:spPr>
              <a:xfrm>
                <a:off x="7625536"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5" name="Freeform: Shape 2834">
                <a:extLst>
                  <a:ext uri="{FF2B5EF4-FFF2-40B4-BE49-F238E27FC236}">
                    <a16:creationId xmlns:a16="http://schemas.microsoft.com/office/drawing/2014/main" id="{D2D17037-2BFF-4489-B452-FA3A45AF93F8}"/>
                  </a:ext>
                </a:extLst>
              </p:cNvPr>
              <p:cNvSpPr/>
              <p:nvPr/>
            </p:nvSpPr>
            <p:spPr>
              <a:xfrm>
                <a:off x="7659737"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6" name="Freeform: Shape 2835">
                <a:extLst>
                  <a:ext uri="{FF2B5EF4-FFF2-40B4-BE49-F238E27FC236}">
                    <a16:creationId xmlns:a16="http://schemas.microsoft.com/office/drawing/2014/main" id="{34967B1E-CD7D-47A5-882E-571DA0E516D9}"/>
                  </a:ext>
                </a:extLst>
              </p:cNvPr>
              <p:cNvSpPr/>
              <p:nvPr/>
            </p:nvSpPr>
            <p:spPr>
              <a:xfrm>
                <a:off x="7574291"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37" name="Freeform: Shape 2836">
                <a:extLst>
                  <a:ext uri="{FF2B5EF4-FFF2-40B4-BE49-F238E27FC236}">
                    <a16:creationId xmlns:a16="http://schemas.microsoft.com/office/drawing/2014/main" id="{14FC5DCC-959C-4661-9B7C-A07FE75A39F9}"/>
                  </a:ext>
                </a:extLst>
              </p:cNvPr>
              <p:cNvSpPr/>
              <p:nvPr/>
            </p:nvSpPr>
            <p:spPr>
              <a:xfrm>
                <a:off x="7608606"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8" name="Freeform: Shape 2837">
                <a:extLst>
                  <a:ext uri="{FF2B5EF4-FFF2-40B4-BE49-F238E27FC236}">
                    <a16:creationId xmlns:a16="http://schemas.microsoft.com/office/drawing/2014/main" id="{99C0C1C8-15E1-4034-BBDA-B5C9413AFFCC}"/>
                  </a:ext>
                </a:extLst>
              </p:cNvPr>
              <p:cNvSpPr/>
              <p:nvPr/>
            </p:nvSpPr>
            <p:spPr>
              <a:xfrm>
                <a:off x="7557133"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9" name="Freeform: Shape 2838">
                <a:extLst>
                  <a:ext uri="{FF2B5EF4-FFF2-40B4-BE49-F238E27FC236}">
                    <a16:creationId xmlns:a16="http://schemas.microsoft.com/office/drawing/2014/main" id="{C73CD625-A01B-4774-89EB-B6DCBB11C844}"/>
                  </a:ext>
                </a:extLst>
              </p:cNvPr>
              <p:cNvSpPr/>
              <p:nvPr/>
            </p:nvSpPr>
            <p:spPr>
              <a:xfrm>
                <a:off x="759243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40" name="Freeform: Shape 2839">
                <a:extLst>
                  <a:ext uri="{FF2B5EF4-FFF2-40B4-BE49-F238E27FC236}">
                    <a16:creationId xmlns:a16="http://schemas.microsoft.com/office/drawing/2014/main" id="{1153B0CD-4BCD-45C1-BB0F-F9D39049E661}"/>
                  </a:ext>
                </a:extLst>
              </p:cNvPr>
              <p:cNvSpPr/>
              <p:nvPr/>
            </p:nvSpPr>
            <p:spPr>
              <a:xfrm>
                <a:off x="7574518"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41" name="Freeform: Shape 2840">
                <a:extLst>
                  <a:ext uri="{FF2B5EF4-FFF2-40B4-BE49-F238E27FC236}">
                    <a16:creationId xmlns:a16="http://schemas.microsoft.com/office/drawing/2014/main" id="{FC87BBD8-4C36-429E-A718-8BCEBE119367}"/>
                  </a:ext>
                </a:extLst>
              </p:cNvPr>
              <p:cNvSpPr/>
              <p:nvPr/>
            </p:nvSpPr>
            <p:spPr>
              <a:xfrm>
                <a:off x="7608606"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2" name="Freeform: Shape 2841">
                <a:extLst>
                  <a:ext uri="{FF2B5EF4-FFF2-40B4-BE49-F238E27FC236}">
                    <a16:creationId xmlns:a16="http://schemas.microsoft.com/office/drawing/2014/main" id="{17E2FDD4-8809-4897-80ED-E93FEC97687E}"/>
                  </a:ext>
                </a:extLst>
              </p:cNvPr>
              <p:cNvSpPr/>
              <p:nvPr/>
            </p:nvSpPr>
            <p:spPr>
              <a:xfrm>
                <a:off x="7557361"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43" name="Freeform: Shape 2842">
                <a:extLst>
                  <a:ext uri="{FF2B5EF4-FFF2-40B4-BE49-F238E27FC236}">
                    <a16:creationId xmlns:a16="http://schemas.microsoft.com/office/drawing/2014/main" id="{5EFB61FA-FEF8-42AB-9B42-0D5E0A992A92}"/>
                  </a:ext>
                </a:extLst>
              </p:cNvPr>
              <p:cNvSpPr/>
              <p:nvPr/>
            </p:nvSpPr>
            <p:spPr>
              <a:xfrm>
                <a:off x="759156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44" name="Freeform: Shape 2843">
                <a:extLst>
                  <a:ext uri="{FF2B5EF4-FFF2-40B4-BE49-F238E27FC236}">
                    <a16:creationId xmlns:a16="http://schemas.microsoft.com/office/drawing/2014/main" id="{18CA530A-19B8-40AD-921A-E46D75863B25}"/>
                  </a:ext>
                </a:extLst>
              </p:cNvPr>
              <p:cNvSpPr/>
              <p:nvPr/>
            </p:nvSpPr>
            <p:spPr>
              <a:xfrm>
                <a:off x="7574291"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45" name="Freeform: Shape 2844">
                <a:extLst>
                  <a:ext uri="{FF2B5EF4-FFF2-40B4-BE49-F238E27FC236}">
                    <a16:creationId xmlns:a16="http://schemas.microsoft.com/office/drawing/2014/main" id="{1A42E62B-4132-4785-B924-7E5096776923}"/>
                  </a:ext>
                </a:extLst>
              </p:cNvPr>
              <p:cNvSpPr/>
              <p:nvPr/>
            </p:nvSpPr>
            <p:spPr>
              <a:xfrm>
                <a:off x="7608606"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6" name="Freeform: Shape 2845">
                <a:extLst>
                  <a:ext uri="{FF2B5EF4-FFF2-40B4-BE49-F238E27FC236}">
                    <a16:creationId xmlns:a16="http://schemas.microsoft.com/office/drawing/2014/main" id="{374D31E6-BE20-454A-97C7-F7BDB704194F}"/>
                  </a:ext>
                </a:extLst>
              </p:cNvPr>
              <p:cNvSpPr/>
              <p:nvPr/>
            </p:nvSpPr>
            <p:spPr>
              <a:xfrm>
                <a:off x="759243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47" name="Freeform: Shape 2846">
                <a:extLst>
                  <a:ext uri="{FF2B5EF4-FFF2-40B4-BE49-F238E27FC236}">
                    <a16:creationId xmlns:a16="http://schemas.microsoft.com/office/drawing/2014/main" id="{4A17E188-5A35-401B-8227-CA8293396D6C}"/>
                  </a:ext>
                </a:extLst>
              </p:cNvPr>
              <p:cNvSpPr/>
              <p:nvPr/>
            </p:nvSpPr>
            <p:spPr>
              <a:xfrm>
                <a:off x="7507103"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48" name="Freeform: Shape 2847">
                <a:extLst>
                  <a:ext uri="{FF2B5EF4-FFF2-40B4-BE49-F238E27FC236}">
                    <a16:creationId xmlns:a16="http://schemas.microsoft.com/office/drawing/2014/main" id="{E7A6224D-249F-4BD7-B723-D132320EF11F}"/>
                  </a:ext>
                </a:extLst>
              </p:cNvPr>
              <p:cNvSpPr/>
              <p:nvPr/>
            </p:nvSpPr>
            <p:spPr>
              <a:xfrm>
                <a:off x="7540203"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9" name="Freeform: Shape 2848">
                <a:extLst>
                  <a:ext uri="{FF2B5EF4-FFF2-40B4-BE49-F238E27FC236}">
                    <a16:creationId xmlns:a16="http://schemas.microsoft.com/office/drawing/2014/main" id="{3B47249F-5493-4E96-B227-1B1D0DBD344B}"/>
                  </a:ext>
                </a:extLst>
              </p:cNvPr>
              <p:cNvSpPr/>
              <p:nvPr/>
            </p:nvSpPr>
            <p:spPr>
              <a:xfrm>
                <a:off x="748873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0" name="Freeform: Shape 2849">
                <a:extLst>
                  <a:ext uri="{FF2B5EF4-FFF2-40B4-BE49-F238E27FC236}">
                    <a16:creationId xmlns:a16="http://schemas.microsoft.com/office/drawing/2014/main" id="{4AA6F7A5-64EE-4EF9-A524-65A25F2AECD8}"/>
                  </a:ext>
                </a:extLst>
              </p:cNvPr>
              <p:cNvSpPr/>
              <p:nvPr/>
            </p:nvSpPr>
            <p:spPr>
              <a:xfrm>
                <a:off x="7522932"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1" name="Freeform: Shape 2850">
                <a:extLst>
                  <a:ext uri="{FF2B5EF4-FFF2-40B4-BE49-F238E27FC236}">
                    <a16:creationId xmlns:a16="http://schemas.microsoft.com/office/drawing/2014/main" id="{988B4B5E-E235-43A7-863B-0194CA951180}"/>
                  </a:ext>
                </a:extLst>
              </p:cNvPr>
              <p:cNvSpPr/>
              <p:nvPr/>
            </p:nvSpPr>
            <p:spPr>
              <a:xfrm>
                <a:off x="7472141"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2" name="Freeform: Shape 2851">
                <a:extLst>
                  <a:ext uri="{FF2B5EF4-FFF2-40B4-BE49-F238E27FC236}">
                    <a16:creationId xmlns:a16="http://schemas.microsoft.com/office/drawing/2014/main" id="{D58E8AB9-BB96-4F1C-A265-5421CF431C33}"/>
                  </a:ext>
                </a:extLst>
              </p:cNvPr>
              <p:cNvSpPr/>
              <p:nvPr/>
            </p:nvSpPr>
            <p:spPr>
              <a:xfrm>
                <a:off x="7506229"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3" name="Freeform: Shape 2852">
                <a:extLst>
                  <a:ext uri="{FF2B5EF4-FFF2-40B4-BE49-F238E27FC236}">
                    <a16:creationId xmlns:a16="http://schemas.microsoft.com/office/drawing/2014/main" id="{739EBC90-5FA1-4BFB-ABB5-DEEBF06AFAFA}"/>
                  </a:ext>
                </a:extLst>
              </p:cNvPr>
              <p:cNvSpPr/>
              <p:nvPr/>
            </p:nvSpPr>
            <p:spPr>
              <a:xfrm>
                <a:off x="7540203"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54" name="Freeform: Shape 2853">
                <a:extLst>
                  <a:ext uri="{FF2B5EF4-FFF2-40B4-BE49-F238E27FC236}">
                    <a16:creationId xmlns:a16="http://schemas.microsoft.com/office/drawing/2014/main" id="{C90E52B7-AD1D-4AE0-BB4A-D263E4EDC6E2}"/>
                  </a:ext>
                </a:extLst>
              </p:cNvPr>
              <p:cNvSpPr/>
              <p:nvPr/>
            </p:nvSpPr>
            <p:spPr>
              <a:xfrm>
                <a:off x="748884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5" name="Freeform: Shape 2854">
                <a:extLst>
                  <a:ext uri="{FF2B5EF4-FFF2-40B4-BE49-F238E27FC236}">
                    <a16:creationId xmlns:a16="http://schemas.microsoft.com/office/drawing/2014/main" id="{DB64EE64-8964-4869-A5B4-0A568AAC186F}"/>
                  </a:ext>
                </a:extLst>
              </p:cNvPr>
              <p:cNvSpPr/>
              <p:nvPr/>
            </p:nvSpPr>
            <p:spPr>
              <a:xfrm>
                <a:off x="752304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6" name="Freeform: Shape 2855">
                <a:extLst>
                  <a:ext uri="{FF2B5EF4-FFF2-40B4-BE49-F238E27FC236}">
                    <a16:creationId xmlns:a16="http://schemas.microsoft.com/office/drawing/2014/main" id="{E0E9F17A-4534-4F3B-8E60-33211314CFD6}"/>
                  </a:ext>
                </a:extLst>
              </p:cNvPr>
              <p:cNvSpPr/>
              <p:nvPr/>
            </p:nvSpPr>
            <p:spPr>
              <a:xfrm>
                <a:off x="7506001" y="669488"/>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99" y="13291"/>
                      <a:pt x="13526" y="17156"/>
                      <a:pt x="8822" y="17219"/>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57" name="Freeform: Shape 2856">
                <a:extLst>
                  <a:ext uri="{FF2B5EF4-FFF2-40B4-BE49-F238E27FC236}">
                    <a16:creationId xmlns:a16="http://schemas.microsoft.com/office/drawing/2014/main" id="{4C64FF42-33BB-456E-8B75-FDA99F5C4588}"/>
                  </a:ext>
                </a:extLst>
              </p:cNvPr>
              <p:cNvSpPr/>
              <p:nvPr/>
            </p:nvSpPr>
            <p:spPr>
              <a:xfrm>
                <a:off x="7540203"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58" name="Freeform: Shape 2857">
                <a:extLst>
                  <a:ext uri="{FF2B5EF4-FFF2-40B4-BE49-F238E27FC236}">
                    <a16:creationId xmlns:a16="http://schemas.microsoft.com/office/drawing/2014/main" id="{142C560C-F1F1-48CF-A86B-A3C662CA186A}"/>
                  </a:ext>
                </a:extLst>
              </p:cNvPr>
              <p:cNvSpPr/>
              <p:nvPr/>
            </p:nvSpPr>
            <p:spPr>
              <a:xfrm>
                <a:off x="743794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9" name="Freeform: Shape 2858">
                <a:extLst>
                  <a:ext uri="{FF2B5EF4-FFF2-40B4-BE49-F238E27FC236}">
                    <a16:creationId xmlns:a16="http://schemas.microsoft.com/office/drawing/2014/main" id="{3A95B60C-05D4-47BD-BC95-EA645044BB84}"/>
                  </a:ext>
                </a:extLst>
              </p:cNvPr>
              <p:cNvSpPr/>
              <p:nvPr/>
            </p:nvSpPr>
            <p:spPr>
              <a:xfrm>
                <a:off x="7471913"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0" name="Freeform: Shape 2859">
                <a:extLst>
                  <a:ext uri="{FF2B5EF4-FFF2-40B4-BE49-F238E27FC236}">
                    <a16:creationId xmlns:a16="http://schemas.microsoft.com/office/drawing/2014/main" id="{10884A04-DAA6-4BC3-91F3-5B27B147CA05}"/>
                  </a:ext>
                </a:extLst>
              </p:cNvPr>
              <p:cNvSpPr/>
              <p:nvPr/>
            </p:nvSpPr>
            <p:spPr>
              <a:xfrm>
                <a:off x="742131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61" name="Freeform: Shape 2860">
                <a:extLst>
                  <a:ext uri="{FF2B5EF4-FFF2-40B4-BE49-F238E27FC236}">
                    <a16:creationId xmlns:a16="http://schemas.microsoft.com/office/drawing/2014/main" id="{D2632C36-FBDA-4966-81B8-31AAA292D133}"/>
                  </a:ext>
                </a:extLst>
              </p:cNvPr>
              <p:cNvSpPr/>
              <p:nvPr/>
            </p:nvSpPr>
            <p:spPr>
              <a:xfrm>
                <a:off x="7454415"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3"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2" name="Freeform: Shape 2861">
                <a:extLst>
                  <a:ext uri="{FF2B5EF4-FFF2-40B4-BE49-F238E27FC236}">
                    <a16:creationId xmlns:a16="http://schemas.microsoft.com/office/drawing/2014/main" id="{359D88C8-CE13-4F0F-82D3-0C5AB63F2AA1}"/>
                  </a:ext>
                </a:extLst>
              </p:cNvPr>
              <p:cNvSpPr/>
              <p:nvPr/>
            </p:nvSpPr>
            <p:spPr>
              <a:xfrm>
                <a:off x="7438166"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63" name="Freeform: Shape 2862">
                <a:extLst>
                  <a:ext uri="{FF2B5EF4-FFF2-40B4-BE49-F238E27FC236}">
                    <a16:creationId xmlns:a16="http://schemas.microsoft.com/office/drawing/2014/main" id="{C1DD2E99-F4A8-4ADC-9990-BE251B98D6CE}"/>
                  </a:ext>
                </a:extLst>
              </p:cNvPr>
              <p:cNvSpPr/>
              <p:nvPr/>
            </p:nvSpPr>
            <p:spPr>
              <a:xfrm>
                <a:off x="742044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64" name="Freeform: Shape 2863">
                <a:extLst>
                  <a:ext uri="{FF2B5EF4-FFF2-40B4-BE49-F238E27FC236}">
                    <a16:creationId xmlns:a16="http://schemas.microsoft.com/office/drawing/2014/main" id="{FF0D2FD0-E43A-4B12-A057-FB4B43C4998A}"/>
                  </a:ext>
                </a:extLst>
              </p:cNvPr>
              <p:cNvSpPr/>
              <p:nvPr/>
            </p:nvSpPr>
            <p:spPr>
              <a:xfrm>
                <a:off x="745464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65" name="Freeform: Shape 2864">
                <a:extLst>
                  <a:ext uri="{FF2B5EF4-FFF2-40B4-BE49-F238E27FC236}">
                    <a16:creationId xmlns:a16="http://schemas.microsoft.com/office/drawing/2014/main" id="{E4586F37-87AB-4CC0-9995-FE8BB42CDC1B}"/>
                  </a:ext>
                </a:extLst>
              </p:cNvPr>
              <p:cNvSpPr/>
              <p:nvPr/>
            </p:nvSpPr>
            <p:spPr>
              <a:xfrm>
                <a:off x="743794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66" name="Freeform: Shape 2865">
                <a:extLst>
                  <a:ext uri="{FF2B5EF4-FFF2-40B4-BE49-F238E27FC236}">
                    <a16:creationId xmlns:a16="http://schemas.microsoft.com/office/drawing/2014/main" id="{CF75F342-A107-4B1F-8A5B-6B802336F06F}"/>
                  </a:ext>
                </a:extLst>
              </p:cNvPr>
              <p:cNvSpPr/>
              <p:nvPr/>
            </p:nvSpPr>
            <p:spPr>
              <a:xfrm>
                <a:off x="7471913"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7" name="Freeform: Shape 2866">
                <a:extLst>
                  <a:ext uri="{FF2B5EF4-FFF2-40B4-BE49-F238E27FC236}">
                    <a16:creationId xmlns:a16="http://schemas.microsoft.com/office/drawing/2014/main" id="{EE166B78-6C11-4538-8014-EEAE44524858}"/>
                  </a:ext>
                </a:extLst>
              </p:cNvPr>
              <p:cNvSpPr/>
              <p:nvPr/>
            </p:nvSpPr>
            <p:spPr>
              <a:xfrm>
                <a:off x="742131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68" name="Freeform: Shape 2867">
                <a:extLst>
                  <a:ext uri="{FF2B5EF4-FFF2-40B4-BE49-F238E27FC236}">
                    <a16:creationId xmlns:a16="http://schemas.microsoft.com/office/drawing/2014/main" id="{1718C326-A9C4-468E-8F0C-0DEFEE7A8712}"/>
                  </a:ext>
                </a:extLst>
              </p:cNvPr>
              <p:cNvSpPr/>
              <p:nvPr/>
            </p:nvSpPr>
            <p:spPr>
              <a:xfrm>
                <a:off x="7335755"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69" name="Freeform: Shape 2868">
                <a:extLst>
                  <a:ext uri="{FF2B5EF4-FFF2-40B4-BE49-F238E27FC236}">
                    <a16:creationId xmlns:a16="http://schemas.microsoft.com/office/drawing/2014/main" id="{05D3471D-DC5F-4EF9-BE3B-65D15BA32F9F}"/>
                  </a:ext>
                </a:extLst>
              </p:cNvPr>
              <p:cNvSpPr/>
              <p:nvPr/>
            </p:nvSpPr>
            <p:spPr>
              <a:xfrm>
                <a:off x="736908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0" name="Freeform: Shape 2869">
                <a:extLst>
                  <a:ext uri="{FF2B5EF4-FFF2-40B4-BE49-F238E27FC236}">
                    <a16:creationId xmlns:a16="http://schemas.microsoft.com/office/drawing/2014/main" id="{3E03E228-F294-498A-A86E-7C43BF987810}"/>
                  </a:ext>
                </a:extLst>
              </p:cNvPr>
              <p:cNvSpPr/>
              <p:nvPr/>
            </p:nvSpPr>
            <p:spPr>
              <a:xfrm>
                <a:off x="740317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71" name="Freeform: Shape 2870">
                <a:extLst>
                  <a:ext uri="{FF2B5EF4-FFF2-40B4-BE49-F238E27FC236}">
                    <a16:creationId xmlns:a16="http://schemas.microsoft.com/office/drawing/2014/main" id="{B7EDEE0E-4D5F-4C78-8B7D-1417A409F249}"/>
                  </a:ext>
                </a:extLst>
              </p:cNvPr>
              <p:cNvSpPr/>
              <p:nvPr/>
            </p:nvSpPr>
            <p:spPr>
              <a:xfrm>
                <a:off x="7351811"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72" name="Freeform: Shape 2871">
                <a:extLst>
                  <a:ext uri="{FF2B5EF4-FFF2-40B4-BE49-F238E27FC236}">
                    <a16:creationId xmlns:a16="http://schemas.microsoft.com/office/drawing/2014/main" id="{6BC90123-5750-47F4-9E5D-C18307126F73}"/>
                  </a:ext>
                </a:extLst>
              </p:cNvPr>
              <p:cNvSpPr/>
              <p:nvPr/>
            </p:nvSpPr>
            <p:spPr>
              <a:xfrm>
                <a:off x="7386012"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73" name="Freeform: Shape 2872">
                <a:extLst>
                  <a:ext uri="{FF2B5EF4-FFF2-40B4-BE49-F238E27FC236}">
                    <a16:creationId xmlns:a16="http://schemas.microsoft.com/office/drawing/2014/main" id="{E8FDE57A-FB01-48E8-9184-EA75BE410A33}"/>
                  </a:ext>
                </a:extLst>
              </p:cNvPr>
              <p:cNvSpPr/>
              <p:nvPr/>
            </p:nvSpPr>
            <p:spPr>
              <a:xfrm>
                <a:off x="736908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4" name="Freeform: Shape 2873">
                <a:extLst>
                  <a:ext uri="{FF2B5EF4-FFF2-40B4-BE49-F238E27FC236}">
                    <a16:creationId xmlns:a16="http://schemas.microsoft.com/office/drawing/2014/main" id="{7C3522B2-94B0-44E9-AC94-5E0C8E56A1E3}"/>
                  </a:ext>
                </a:extLst>
              </p:cNvPr>
              <p:cNvSpPr/>
              <p:nvPr/>
            </p:nvSpPr>
            <p:spPr>
              <a:xfrm>
                <a:off x="7403397"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75" name="Freeform: Shape 2874">
                <a:extLst>
                  <a:ext uri="{FF2B5EF4-FFF2-40B4-BE49-F238E27FC236}">
                    <a16:creationId xmlns:a16="http://schemas.microsoft.com/office/drawing/2014/main" id="{B1E941A4-71E3-49EC-AC81-0C1042289BBC}"/>
                  </a:ext>
                </a:extLst>
              </p:cNvPr>
              <p:cNvSpPr/>
              <p:nvPr/>
            </p:nvSpPr>
            <p:spPr>
              <a:xfrm>
                <a:off x="7352038"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76" name="Freeform: Shape 2875">
                <a:extLst>
                  <a:ext uri="{FF2B5EF4-FFF2-40B4-BE49-F238E27FC236}">
                    <a16:creationId xmlns:a16="http://schemas.microsoft.com/office/drawing/2014/main" id="{50A1E97D-F4DF-4CF4-8710-4C16AB463A7A}"/>
                  </a:ext>
                </a:extLst>
              </p:cNvPr>
              <p:cNvSpPr/>
              <p:nvPr/>
            </p:nvSpPr>
            <p:spPr>
              <a:xfrm>
                <a:off x="7386240"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77" name="Freeform: Shape 2876">
                <a:extLst>
                  <a:ext uri="{FF2B5EF4-FFF2-40B4-BE49-F238E27FC236}">
                    <a16:creationId xmlns:a16="http://schemas.microsoft.com/office/drawing/2014/main" id="{7ED90073-EBAA-49AE-BBC5-79191711DE4B}"/>
                  </a:ext>
                </a:extLst>
              </p:cNvPr>
              <p:cNvSpPr/>
              <p:nvPr/>
            </p:nvSpPr>
            <p:spPr>
              <a:xfrm>
                <a:off x="736908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8" name="Freeform: Shape 2877">
                <a:extLst>
                  <a:ext uri="{FF2B5EF4-FFF2-40B4-BE49-F238E27FC236}">
                    <a16:creationId xmlns:a16="http://schemas.microsoft.com/office/drawing/2014/main" id="{186AB2E9-12FE-459B-A408-79AE5D1B5197}"/>
                  </a:ext>
                </a:extLst>
              </p:cNvPr>
              <p:cNvSpPr/>
              <p:nvPr/>
            </p:nvSpPr>
            <p:spPr>
              <a:xfrm>
                <a:off x="740317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79" name="Freeform: Shape 2878">
                <a:extLst>
                  <a:ext uri="{FF2B5EF4-FFF2-40B4-BE49-F238E27FC236}">
                    <a16:creationId xmlns:a16="http://schemas.microsoft.com/office/drawing/2014/main" id="{1FFCA9D4-6217-444D-9496-AD92D8D9BC0F}"/>
                  </a:ext>
                </a:extLst>
              </p:cNvPr>
              <p:cNvSpPr/>
              <p:nvPr/>
            </p:nvSpPr>
            <p:spPr>
              <a:xfrm>
                <a:off x="7351811"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0" name="Freeform: Shape 2879">
                <a:extLst>
                  <a:ext uri="{FF2B5EF4-FFF2-40B4-BE49-F238E27FC236}">
                    <a16:creationId xmlns:a16="http://schemas.microsoft.com/office/drawing/2014/main" id="{09616830-29E7-448B-B941-4152E178B618}"/>
                  </a:ext>
                </a:extLst>
              </p:cNvPr>
              <p:cNvSpPr/>
              <p:nvPr/>
            </p:nvSpPr>
            <p:spPr>
              <a:xfrm>
                <a:off x="7386012"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1" name="Freeform: Shape 2880">
                <a:extLst>
                  <a:ext uri="{FF2B5EF4-FFF2-40B4-BE49-F238E27FC236}">
                    <a16:creationId xmlns:a16="http://schemas.microsoft.com/office/drawing/2014/main" id="{F26C467C-401E-487D-BF4B-2B82F16FDDDC}"/>
                  </a:ext>
                </a:extLst>
              </p:cNvPr>
              <p:cNvSpPr/>
              <p:nvPr/>
            </p:nvSpPr>
            <p:spPr>
              <a:xfrm>
                <a:off x="731761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82" name="Freeform: Shape 2881">
                <a:extLst>
                  <a:ext uri="{FF2B5EF4-FFF2-40B4-BE49-F238E27FC236}">
                    <a16:creationId xmlns:a16="http://schemas.microsoft.com/office/drawing/2014/main" id="{7376ACB6-C8A3-468B-98A2-67294D5ACD4E}"/>
                  </a:ext>
                </a:extLst>
              </p:cNvPr>
              <p:cNvSpPr/>
              <p:nvPr/>
            </p:nvSpPr>
            <p:spPr>
              <a:xfrm>
                <a:off x="7300680"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83" name="Freeform: Shape 2882">
                <a:extLst>
                  <a:ext uri="{FF2B5EF4-FFF2-40B4-BE49-F238E27FC236}">
                    <a16:creationId xmlns:a16="http://schemas.microsoft.com/office/drawing/2014/main" id="{6CEE1335-29F1-4227-AA0B-E70D069E523B}"/>
                  </a:ext>
                </a:extLst>
              </p:cNvPr>
              <p:cNvSpPr/>
              <p:nvPr/>
            </p:nvSpPr>
            <p:spPr>
              <a:xfrm>
                <a:off x="7334881"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84" name="Freeform: Shape 2883">
                <a:extLst>
                  <a:ext uri="{FF2B5EF4-FFF2-40B4-BE49-F238E27FC236}">
                    <a16:creationId xmlns:a16="http://schemas.microsoft.com/office/drawing/2014/main" id="{FAD67A9A-88B2-4AD1-864E-72DDF1B19DA4}"/>
                  </a:ext>
                </a:extLst>
              </p:cNvPr>
              <p:cNvSpPr/>
              <p:nvPr/>
            </p:nvSpPr>
            <p:spPr>
              <a:xfrm>
                <a:off x="731772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85" name="Freeform: Shape 2884">
                <a:extLst>
                  <a:ext uri="{FF2B5EF4-FFF2-40B4-BE49-F238E27FC236}">
                    <a16:creationId xmlns:a16="http://schemas.microsoft.com/office/drawing/2014/main" id="{E132FB89-EF6E-4D5A-9501-5035F49FCD1E}"/>
                  </a:ext>
                </a:extLst>
              </p:cNvPr>
              <p:cNvSpPr/>
              <p:nvPr/>
            </p:nvSpPr>
            <p:spPr>
              <a:xfrm>
                <a:off x="7300680"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86" name="Freeform: Shape 2885">
                <a:extLst>
                  <a:ext uri="{FF2B5EF4-FFF2-40B4-BE49-F238E27FC236}">
                    <a16:creationId xmlns:a16="http://schemas.microsoft.com/office/drawing/2014/main" id="{E76077FF-597D-4192-A945-73336C0AABE1}"/>
                  </a:ext>
                </a:extLst>
              </p:cNvPr>
              <p:cNvSpPr/>
              <p:nvPr/>
            </p:nvSpPr>
            <p:spPr>
              <a:xfrm>
                <a:off x="7334653" y="669488"/>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887" name="Freeform: Shape 2886">
                <a:extLst>
                  <a:ext uri="{FF2B5EF4-FFF2-40B4-BE49-F238E27FC236}">
                    <a16:creationId xmlns:a16="http://schemas.microsoft.com/office/drawing/2014/main" id="{37FF3672-2D1B-4282-BCA3-013B34B98B29}"/>
                  </a:ext>
                </a:extLst>
              </p:cNvPr>
              <p:cNvSpPr/>
              <p:nvPr/>
            </p:nvSpPr>
            <p:spPr>
              <a:xfrm>
                <a:off x="7283294"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8" name="Freeform: Shape 2887">
                <a:extLst>
                  <a:ext uri="{FF2B5EF4-FFF2-40B4-BE49-F238E27FC236}">
                    <a16:creationId xmlns:a16="http://schemas.microsoft.com/office/drawing/2014/main" id="{9123B30C-0730-4A99-AA08-7FA771975663}"/>
                  </a:ext>
                </a:extLst>
              </p:cNvPr>
              <p:cNvSpPr/>
              <p:nvPr/>
            </p:nvSpPr>
            <p:spPr>
              <a:xfrm>
                <a:off x="7317610"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89" name="Freeform: Shape 2888">
                <a:extLst>
                  <a:ext uri="{FF2B5EF4-FFF2-40B4-BE49-F238E27FC236}">
                    <a16:creationId xmlns:a16="http://schemas.microsoft.com/office/drawing/2014/main" id="{CF2C2C9D-37A0-4BB9-807C-86DB7956AD64}"/>
                  </a:ext>
                </a:extLst>
              </p:cNvPr>
              <p:cNvSpPr/>
              <p:nvPr/>
            </p:nvSpPr>
            <p:spPr>
              <a:xfrm>
                <a:off x="776268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90" name="Freeform: Shape 2889">
                <a:extLst>
                  <a:ext uri="{FF2B5EF4-FFF2-40B4-BE49-F238E27FC236}">
                    <a16:creationId xmlns:a16="http://schemas.microsoft.com/office/drawing/2014/main" id="{A3E1D492-2E22-4031-A5A0-54A42BE14839}"/>
                  </a:ext>
                </a:extLst>
              </p:cNvPr>
              <p:cNvSpPr/>
              <p:nvPr/>
            </p:nvSpPr>
            <p:spPr>
              <a:xfrm>
                <a:off x="7779840"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91" name="Freeform: Shape 2890">
                <a:extLst>
                  <a:ext uri="{FF2B5EF4-FFF2-40B4-BE49-F238E27FC236}">
                    <a16:creationId xmlns:a16="http://schemas.microsoft.com/office/drawing/2014/main" id="{B0AA4039-C2C8-4A68-80A7-CE4369681FB0}"/>
                  </a:ext>
                </a:extLst>
              </p:cNvPr>
              <p:cNvSpPr/>
              <p:nvPr/>
            </p:nvSpPr>
            <p:spPr>
              <a:xfrm>
                <a:off x="7762455" y="840609"/>
                <a:ext cx="17271" cy="17271"/>
              </a:xfrm>
              <a:custGeom>
                <a:avLst/>
                <a:gdLst>
                  <a:gd fmla="*/ 8709 w 17271" name="connsiteX0"/>
                  <a:gd fmla="*/ 17220 h 17271" name="connsiteY0"/>
                  <a:gd fmla="*/ -41 w 17271" name="connsiteX1"/>
                  <a:gd fmla="*/ 8699 h 17271" name="connsiteY1"/>
                  <a:gd fmla="*/ 8481 w 17271" name="connsiteX2"/>
                  <a:gd fmla="*/ -50 h 17271" name="connsiteY2"/>
                  <a:gd fmla="*/ 17231 w 17271" name="connsiteX3"/>
                  <a:gd fmla="*/ 8472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31" y="13310"/>
                      <a:pt x="13435" y="17157"/>
                      <a:pt x="8709" y="17220"/>
                    </a:cubicBezTo>
                    <a:close/>
                  </a:path>
                </a:pathLst>
              </a:custGeom>
              <a:solidFill>
                <a:srgbClr val="271C57"/>
              </a:solidFill>
              <a:ln cap="flat" w="11362">
                <a:noFill/>
                <a:prstDash val="solid"/>
                <a:miter/>
              </a:ln>
            </p:spPr>
            <p:txBody>
              <a:bodyPr anchor="ctr" rtlCol="0"/>
              <a:lstStyle/>
              <a:p>
                <a:endParaRPr dirty="0" lang="en-US"/>
              </a:p>
            </p:txBody>
          </p:sp>
          <p:sp>
            <p:nvSpPr>
              <p:cNvPr id="2892" name="Freeform: Shape 2891">
                <a:extLst>
                  <a:ext uri="{FF2B5EF4-FFF2-40B4-BE49-F238E27FC236}">
                    <a16:creationId xmlns:a16="http://schemas.microsoft.com/office/drawing/2014/main" id="{B6421DB1-80EA-4E23-93CA-F301677A30AD}"/>
                  </a:ext>
                </a:extLst>
              </p:cNvPr>
              <p:cNvSpPr/>
              <p:nvPr/>
            </p:nvSpPr>
            <p:spPr>
              <a:xfrm>
                <a:off x="779665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3" name="Freeform: Shape 2892">
                <a:extLst>
                  <a:ext uri="{FF2B5EF4-FFF2-40B4-BE49-F238E27FC236}">
                    <a16:creationId xmlns:a16="http://schemas.microsoft.com/office/drawing/2014/main" id="{7A212C52-FF12-4CF3-B798-2FAEE2F2C99C}"/>
                  </a:ext>
                </a:extLst>
              </p:cNvPr>
              <p:cNvSpPr/>
              <p:nvPr/>
            </p:nvSpPr>
            <p:spPr>
              <a:xfrm>
                <a:off x="7779613"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94" name="Freeform: Shape 2893">
                <a:extLst>
                  <a:ext uri="{FF2B5EF4-FFF2-40B4-BE49-F238E27FC236}">
                    <a16:creationId xmlns:a16="http://schemas.microsoft.com/office/drawing/2014/main" id="{58AFB121-A2C0-40A2-8F50-6D8DA5647237}"/>
                  </a:ext>
                </a:extLst>
              </p:cNvPr>
              <p:cNvSpPr/>
              <p:nvPr/>
            </p:nvSpPr>
            <p:spPr>
              <a:xfrm>
                <a:off x="7813814"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5" name="Freeform: Shape 2894">
                <a:extLst>
                  <a:ext uri="{FF2B5EF4-FFF2-40B4-BE49-F238E27FC236}">
                    <a16:creationId xmlns:a16="http://schemas.microsoft.com/office/drawing/2014/main" id="{B06B9677-A311-4466-870F-F3DF854A43F2}"/>
                  </a:ext>
                </a:extLst>
              </p:cNvPr>
              <p:cNvSpPr/>
              <p:nvPr/>
            </p:nvSpPr>
            <p:spPr>
              <a:xfrm>
                <a:off x="7762455"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896" name="Freeform: Shape 2895">
                <a:extLst>
                  <a:ext uri="{FF2B5EF4-FFF2-40B4-BE49-F238E27FC236}">
                    <a16:creationId xmlns:a16="http://schemas.microsoft.com/office/drawing/2014/main" id="{63C67721-CC26-49AA-A953-194A2B1B6229}"/>
                  </a:ext>
                </a:extLst>
              </p:cNvPr>
              <p:cNvSpPr/>
              <p:nvPr/>
            </p:nvSpPr>
            <p:spPr>
              <a:xfrm>
                <a:off x="7796884"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97" name="Freeform: Shape 2896">
                <a:extLst>
                  <a:ext uri="{FF2B5EF4-FFF2-40B4-BE49-F238E27FC236}">
                    <a16:creationId xmlns:a16="http://schemas.microsoft.com/office/drawing/2014/main" id="{770E8E3A-F064-48C9-81E9-CA8EF286CB46}"/>
                  </a:ext>
                </a:extLst>
              </p:cNvPr>
              <p:cNvSpPr/>
              <p:nvPr/>
            </p:nvSpPr>
            <p:spPr>
              <a:xfrm>
                <a:off x="7711096"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8" name="Freeform: Shape 2897">
                <a:extLst>
                  <a:ext uri="{FF2B5EF4-FFF2-40B4-BE49-F238E27FC236}">
                    <a16:creationId xmlns:a16="http://schemas.microsoft.com/office/drawing/2014/main" id="{DB256FB4-3740-4C43-A5A6-F709A38A4ACB}"/>
                  </a:ext>
                </a:extLst>
              </p:cNvPr>
              <p:cNvSpPr/>
              <p:nvPr/>
            </p:nvSpPr>
            <p:spPr>
              <a:xfrm>
                <a:off x="7745297"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9" name="Freeform: Shape 2898">
                <a:extLst>
                  <a:ext uri="{FF2B5EF4-FFF2-40B4-BE49-F238E27FC236}">
                    <a16:creationId xmlns:a16="http://schemas.microsoft.com/office/drawing/2014/main" id="{5309B1F3-097A-432A-9AC8-30B0A634DBDF}"/>
                  </a:ext>
                </a:extLst>
              </p:cNvPr>
              <p:cNvSpPr/>
              <p:nvPr/>
            </p:nvSpPr>
            <p:spPr>
              <a:xfrm>
                <a:off x="7694279"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30"/>
                      <a:pt x="-97" y="13063"/>
                      <a:pt x="-41" y="8358"/>
                    </a:cubicBezTo>
                    <a:cubicBezTo>
                      <a:pt x="28" y="3652"/>
                      <a:pt x="3891" y="-113"/>
                      <a:pt x="8595" y="-50"/>
                    </a:cubicBezTo>
                    <a:cubicBezTo>
                      <a:pt x="13254" y="12"/>
                      <a:pt x="17003" y="3808"/>
                      <a:pt x="17003" y="8471"/>
                    </a:cubicBezTo>
                    <a:cubicBezTo>
                      <a:pt x="16947"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00" name="Freeform: Shape 2899">
                <a:extLst>
                  <a:ext uri="{FF2B5EF4-FFF2-40B4-BE49-F238E27FC236}">
                    <a16:creationId xmlns:a16="http://schemas.microsoft.com/office/drawing/2014/main" id="{A8191B0A-A6D1-4932-B147-B0798F0B3376}"/>
                  </a:ext>
                </a:extLst>
              </p:cNvPr>
              <p:cNvSpPr/>
              <p:nvPr/>
            </p:nvSpPr>
            <p:spPr>
              <a:xfrm>
                <a:off x="7728481"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1" name="Freeform: Shape 2900">
                <a:extLst>
                  <a:ext uri="{FF2B5EF4-FFF2-40B4-BE49-F238E27FC236}">
                    <a16:creationId xmlns:a16="http://schemas.microsoft.com/office/drawing/2014/main" id="{4653C2E3-8340-4EC2-810D-9579A9E7C743}"/>
                  </a:ext>
                </a:extLst>
              </p:cNvPr>
              <p:cNvSpPr/>
              <p:nvPr/>
            </p:nvSpPr>
            <p:spPr>
              <a:xfrm>
                <a:off x="7711324"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2" name="Freeform: Shape 2901">
                <a:extLst>
                  <a:ext uri="{FF2B5EF4-FFF2-40B4-BE49-F238E27FC236}">
                    <a16:creationId xmlns:a16="http://schemas.microsoft.com/office/drawing/2014/main" id="{9DED937A-83D8-4896-A7C1-070C8178DDDB}"/>
                  </a:ext>
                </a:extLst>
              </p:cNvPr>
              <p:cNvSpPr/>
              <p:nvPr/>
            </p:nvSpPr>
            <p:spPr>
              <a:xfrm>
                <a:off x="7745525"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3" name="Freeform: Shape 2902">
                <a:extLst>
                  <a:ext uri="{FF2B5EF4-FFF2-40B4-BE49-F238E27FC236}">
                    <a16:creationId xmlns:a16="http://schemas.microsoft.com/office/drawing/2014/main" id="{5CA1EF50-212F-4561-9902-BB12E50FC296}"/>
                  </a:ext>
                </a:extLst>
              </p:cNvPr>
              <p:cNvSpPr/>
              <p:nvPr/>
            </p:nvSpPr>
            <p:spPr>
              <a:xfrm>
                <a:off x="7694053"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04" name="Freeform: Shape 2903">
                <a:extLst>
                  <a:ext uri="{FF2B5EF4-FFF2-40B4-BE49-F238E27FC236}">
                    <a16:creationId xmlns:a16="http://schemas.microsoft.com/office/drawing/2014/main" id="{E45A865D-2F2E-446B-A31E-56AE43175B77}"/>
                  </a:ext>
                </a:extLst>
              </p:cNvPr>
              <p:cNvSpPr/>
              <p:nvPr/>
            </p:nvSpPr>
            <p:spPr>
              <a:xfrm>
                <a:off x="7728254"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05" name="Freeform: Shape 2904">
                <a:extLst>
                  <a:ext uri="{FF2B5EF4-FFF2-40B4-BE49-F238E27FC236}">
                    <a16:creationId xmlns:a16="http://schemas.microsoft.com/office/drawing/2014/main" id="{1100B282-093A-4701-BB3C-97D2F4DF3328}"/>
                  </a:ext>
                </a:extLst>
              </p:cNvPr>
              <p:cNvSpPr/>
              <p:nvPr/>
            </p:nvSpPr>
            <p:spPr>
              <a:xfrm>
                <a:off x="7711096" y="874811"/>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06" name="Freeform: Shape 2905">
                <a:extLst>
                  <a:ext uri="{FF2B5EF4-FFF2-40B4-BE49-F238E27FC236}">
                    <a16:creationId xmlns:a16="http://schemas.microsoft.com/office/drawing/2014/main" id="{822BE5D9-66EF-432B-97E8-A06AD7F1074A}"/>
                  </a:ext>
                </a:extLst>
              </p:cNvPr>
              <p:cNvSpPr/>
              <p:nvPr/>
            </p:nvSpPr>
            <p:spPr>
              <a:xfrm>
                <a:off x="7746399"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907" name="Freeform: Shape 2906">
                <a:extLst>
                  <a:ext uri="{FF2B5EF4-FFF2-40B4-BE49-F238E27FC236}">
                    <a16:creationId xmlns:a16="http://schemas.microsoft.com/office/drawing/2014/main" id="{9F332EF3-E151-4FD0-A7D1-A9DF93E256C6}"/>
                  </a:ext>
                </a:extLst>
              </p:cNvPr>
              <p:cNvSpPr/>
              <p:nvPr/>
            </p:nvSpPr>
            <p:spPr>
              <a:xfrm>
                <a:off x="7694053"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08" name="Freeform: Shape 2907">
                <a:extLst>
                  <a:ext uri="{FF2B5EF4-FFF2-40B4-BE49-F238E27FC236}">
                    <a16:creationId xmlns:a16="http://schemas.microsoft.com/office/drawing/2014/main" id="{CD8969FE-FD20-4012-BC5F-C0B9FE706523}"/>
                  </a:ext>
                </a:extLst>
              </p:cNvPr>
              <p:cNvSpPr/>
              <p:nvPr/>
            </p:nvSpPr>
            <p:spPr>
              <a:xfrm>
                <a:off x="7728368"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09" name="Freeform: Shape 2908">
                <a:extLst>
                  <a:ext uri="{FF2B5EF4-FFF2-40B4-BE49-F238E27FC236}">
                    <a16:creationId xmlns:a16="http://schemas.microsoft.com/office/drawing/2014/main" id="{9B9659FD-B58D-49BF-9B44-7E54C25B0896}"/>
                  </a:ext>
                </a:extLst>
              </p:cNvPr>
              <p:cNvSpPr/>
              <p:nvPr/>
            </p:nvSpPr>
            <p:spPr>
              <a:xfrm>
                <a:off x="7711324"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0" name="Freeform: Shape 2909">
                <a:extLst>
                  <a:ext uri="{FF2B5EF4-FFF2-40B4-BE49-F238E27FC236}">
                    <a16:creationId xmlns:a16="http://schemas.microsoft.com/office/drawing/2014/main" id="{EB25ED7E-9583-4479-B909-E674254174AE}"/>
                  </a:ext>
                </a:extLst>
              </p:cNvPr>
              <p:cNvSpPr/>
              <p:nvPr/>
            </p:nvSpPr>
            <p:spPr>
              <a:xfrm>
                <a:off x="7745525"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1" name="Freeform: Shape 2910">
                <a:extLst>
                  <a:ext uri="{FF2B5EF4-FFF2-40B4-BE49-F238E27FC236}">
                    <a16:creationId xmlns:a16="http://schemas.microsoft.com/office/drawing/2014/main" id="{7F63852B-1239-4D88-ACFD-DF1A604D0736}"/>
                  </a:ext>
                </a:extLst>
              </p:cNvPr>
              <p:cNvSpPr/>
              <p:nvPr/>
            </p:nvSpPr>
            <p:spPr>
              <a:xfrm>
                <a:off x="76423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2" name="Freeform: Shape 2911">
                <a:extLst>
                  <a:ext uri="{FF2B5EF4-FFF2-40B4-BE49-F238E27FC236}">
                    <a16:creationId xmlns:a16="http://schemas.microsoft.com/office/drawing/2014/main" id="{0C8E5733-A7DC-4DD9-B261-8515222D3F3E}"/>
                  </a:ext>
                </a:extLst>
              </p:cNvPr>
              <p:cNvSpPr/>
              <p:nvPr/>
            </p:nvSpPr>
            <p:spPr>
              <a:xfrm>
                <a:off x="7676440"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3" name="Freeform: Shape 2912">
                <a:extLst>
                  <a:ext uri="{FF2B5EF4-FFF2-40B4-BE49-F238E27FC236}">
                    <a16:creationId xmlns:a16="http://schemas.microsoft.com/office/drawing/2014/main" id="{690FAEF5-070E-45A7-9F67-E0BB92F4E211}"/>
                  </a:ext>
                </a:extLst>
              </p:cNvPr>
              <p:cNvSpPr/>
              <p:nvPr/>
            </p:nvSpPr>
            <p:spPr>
              <a:xfrm>
                <a:off x="762576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4" name="Freeform: Shape 2913">
                <a:extLst>
                  <a:ext uri="{FF2B5EF4-FFF2-40B4-BE49-F238E27FC236}">
                    <a16:creationId xmlns:a16="http://schemas.microsoft.com/office/drawing/2014/main" id="{C103FBA2-575D-40C5-A889-BDA37D197D58}"/>
                  </a:ext>
                </a:extLst>
              </p:cNvPr>
              <p:cNvSpPr/>
              <p:nvPr/>
            </p:nvSpPr>
            <p:spPr>
              <a:xfrm>
                <a:off x="7659965"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5" name="Freeform: Shape 2914">
                <a:extLst>
                  <a:ext uri="{FF2B5EF4-FFF2-40B4-BE49-F238E27FC236}">
                    <a16:creationId xmlns:a16="http://schemas.microsoft.com/office/drawing/2014/main" id="{546B42B4-AFAB-45DA-A4F4-9FA24D4164BA}"/>
                  </a:ext>
                </a:extLst>
              </p:cNvPr>
              <p:cNvSpPr/>
              <p:nvPr/>
            </p:nvSpPr>
            <p:spPr>
              <a:xfrm>
                <a:off x="76425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6" name="Freeform: Shape 2915">
                <a:extLst>
                  <a:ext uri="{FF2B5EF4-FFF2-40B4-BE49-F238E27FC236}">
                    <a16:creationId xmlns:a16="http://schemas.microsoft.com/office/drawing/2014/main" id="{3DD4F2A7-137F-4883-A9B2-97745B480F37}"/>
                  </a:ext>
                </a:extLst>
              </p:cNvPr>
              <p:cNvSpPr/>
              <p:nvPr/>
            </p:nvSpPr>
            <p:spPr>
              <a:xfrm>
                <a:off x="767666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7" name="Freeform: Shape 2916">
                <a:extLst>
                  <a:ext uri="{FF2B5EF4-FFF2-40B4-BE49-F238E27FC236}">
                    <a16:creationId xmlns:a16="http://schemas.microsoft.com/office/drawing/2014/main" id="{F52B29B6-9C5E-43E4-BF2A-569FFE257414}"/>
                  </a:ext>
                </a:extLst>
              </p:cNvPr>
              <p:cNvSpPr/>
              <p:nvPr/>
            </p:nvSpPr>
            <p:spPr>
              <a:xfrm>
                <a:off x="762553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8" name="Freeform: Shape 2917">
                <a:extLst>
                  <a:ext uri="{FF2B5EF4-FFF2-40B4-BE49-F238E27FC236}">
                    <a16:creationId xmlns:a16="http://schemas.microsoft.com/office/drawing/2014/main" id="{5389E443-EF0C-4A7A-9235-89F199D0D131}"/>
                  </a:ext>
                </a:extLst>
              </p:cNvPr>
              <p:cNvSpPr/>
              <p:nvPr/>
            </p:nvSpPr>
            <p:spPr>
              <a:xfrm>
                <a:off x="7660839"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19" name="Freeform: Shape 2918">
                <a:extLst>
                  <a:ext uri="{FF2B5EF4-FFF2-40B4-BE49-F238E27FC236}">
                    <a16:creationId xmlns:a16="http://schemas.microsoft.com/office/drawing/2014/main" id="{D8D701EC-47BD-4688-BDC9-1F15402924D0}"/>
                  </a:ext>
                </a:extLst>
              </p:cNvPr>
              <p:cNvSpPr/>
              <p:nvPr/>
            </p:nvSpPr>
            <p:spPr>
              <a:xfrm>
                <a:off x="76423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0" name="Freeform: Shape 2919">
                <a:extLst>
                  <a:ext uri="{FF2B5EF4-FFF2-40B4-BE49-F238E27FC236}">
                    <a16:creationId xmlns:a16="http://schemas.microsoft.com/office/drawing/2014/main" id="{74976CF1-1945-4B1A-97AF-B202A7CF85A8}"/>
                  </a:ext>
                </a:extLst>
              </p:cNvPr>
              <p:cNvSpPr/>
              <p:nvPr/>
            </p:nvSpPr>
            <p:spPr>
              <a:xfrm>
                <a:off x="767644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1" name="Freeform: Shape 2920">
                <a:extLst>
                  <a:ext uri="{FF2B5EF4-FFF2-40B4-BE49-F238E27FC236}">
                    <a16:creationId xmlns:a16="http://schemas.microsoft.com/office/drawing/2014/main" id="{5178C977-EE7B-4A34-99D5-E83BE45D0AEB}"/>
                  </a:ext>
                </a:extLst>
              </p:cNvPr>
              <p:cNvSpPr/>
              <p:nvPr/>
            </p:nvSpPr>
            <p:spPr>
              <a:xfrm>
                <a:off x="7625536"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2" name="Freeform: Shape 2921">
                <a:extLst>
                  <a:ext uri="{FF2B5EF4-FFF2-40B4-BE49-F238E27FC236}">
                    <a16:creationId xmlns:a16="http://schemas.microsoft.com/office/drawing/2014/main" id="{ED34E8C8-3870-4266-B357-9FFEBE4019D3}"/>
                  </a:ext>
                </a:extLst>
              </p:cNvPr>
              <p:cNvSpPr/>
              <p:nvPr/>
            </p:nvSpPr>
            <p:spPr>
              <a:xfrm>
                <a:off x="7659737"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3" name="Freeform: Shape 2922">
                <a:extLst>
                  <a:ext uri="{FF2B5EF4-FFF2-40B4-BE49-F238E27FC236}">
                    <a16:creationId xmlns:a16="http://schemas.microsoft.com/office/drawing/2014/main" id="{E8C5E840-2F93-44A7-BA77-1EC130344B85}"/>
                  </a:ext>
                </a:extLst>
              </p:cNvPr>
              <p:cNvSpPr/>
              <p:nvPr/>
            </p:nvSpPr>
            <p:spPr>
              <a:xfrm>
                <a:off x="76425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4" name="Freeform: Shape 2923">
                <a:extLst>
                  <a:ext uri="{FF2B5EF4-FFF2-40B4-BE49-F238E27FC236}">
                    <a16:creationId xmlns:a16="http://schemas.microsoft.com/office/drawing/2014/main" id="{7B33197E-D9EC-49EB-9BC0-4C150EB61A72}"/>
                  </a:ext>
                </a:extLst>
              </p:cNvPr>
              <p:cNvSpPr/>
              <p:nvPr/>
            </p:nvSpPr>
            <p:spPr>
              <a:xfrm>
                <a:off x="767666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5" name="Freeform: Shape 2924">
                <a:extLst>
                  <a:ext uri="{FF2B5EF4-FFF2-40B4-BE49-F238E27FC236}">
                    <a16:creationId xmlns:a16="http://schemas.microsoft.com/office/drawing/2014/main" id="{3F1D5066-DB16-4246-96A6-9406C2A89492}"/>
                  </a:ext>
                </a:extLst>
              </p:cNvPr>
              <p:cNvSpPr/>
              <p:nvPr/>
            </p:nvSpPr>
            <p:spPr>
              <a:xfrm>
                <a:off x="7608379"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26" name="Freeform: Shape 2925">
                <a:extLst>
                  <a:ext uri="{FF2B5EF4-FFF2-40B4-BE49-F238E27FC236}">
                    <a16:creationId xmlns:a16="http://schemas.microsoft.com/office/drawing/2014/main" id="{DE7EA6CB-0167-4ABE-B577-AB2DC05CB440}"/>
                  </a:ext>
                </a:extLst>
              </p:cNvPr>
              <p:cNvSpPr/>
              <p:nvPr/>
            </p:nvSpPr>
            <p:spPr>
              <a:xfrm>
                <a:off x="759156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7" name="Freeform: Shape 2926">
                <a:extLst>
                  <a:ext uri="{FF2B5EF4-FFF2-40B4-BE49-F238E27FC236}">
                    <a16:creationId xmlns:a16="http://schemas.microsoft.com/office/drawing/2014/main" id="{1F5CA003-FBC3-421E-8050-993B68C088DC}"/>
                  </a:ext>
                </a:extLst>
              </p:cNvPr>
              <p:cNvSpPr/>
              <p:nvPr/>
            </p:nvSpPr>
            <p:spPr>
              <a:xfrm>
                <a:off x="7574518"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28" name="Freeform: Shape 2927">
                <a:extLst>
                  <a:ext uri="{FF2B5EF4-FFF2-40B4-BE49-F238E27FC236}">
                    <a16:creationId xmlns:a16="http://schemas.microsoft.com/office/drawing/2014/main" id="{3E701AAA-0136-486C-BB11-645761DE8640}"/>
                  </a:ext>
                </a:extLst>
              </p:cNvPr>
              <p:cNvSpPr/>
              <p:nvPr/>
            </p:nvSpPr>
            <p:spPr>
              <a:xfrm>
                <a:off x="7608605"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29" name="Freeform: Shape 2928">
                <a:extLst>
                  <a:ext uri="{FF2B5EF4-FFF2-40B4-BE49-F238E27FC236}">
                    <a16:creationId xmlns:a16="http://schemas.microsoft.com/office/drawing/2014/main" id="{074E5909-F6F1-4D6C-8468-0DA3F0190E96}"/>
                  </a:ext>
                </a:extLst>
              </p:cNvPr>
              <p:cNvSpPr/>
              <p:nvPr/>
            </p:nvSpPr>
            <p:spPr>
              <a:xfrm>
                <a:off x="7557133"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30" name="Freeform: Shape 2929">
                <a:extLst>
                  <a:ext uri="{FF2B5EF4-FFF2-40B4-BE49-F238E27FC236}">
                    <a16:creationId xmlns:a16="http://schemas.microsoft.com/office/drawing/2014/main" id="{EE837492-CD3E-4B0A-BE69-85384E855A3E}"/>
                  </a:ext>
                </a:extLst>
              </p:cNvPr>
              <p:cNvSpPr/>
              <p:nvPr/>
            </p:nvSpPr>
            <p:spPr>
              <a:xfrm>
                <a:off x="7591334"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31" name="Freeform: Shape 2930">
                <a:extLst>
                  <a:ext uri="{FF2B5EF4-FFF2-40B4-BE49-F238E27FC236}">
                    <a16:creationId xmlns:a16="http://schemas.microsoft.com/office/drawing/2014/main" id="{29926A24-7173-4D95-BD63-EF48215CB18F}"/>
                  </a:ext>
                </a:extLst>
              </p:cNvPr>
              <p:cNvSpPr/>
              <p:nvPr/>
            </p:nvSpPr>
            <p:spPr>
              <a:xfrm>
                <a:off x="760837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32" name="Freeform: Shape 2931">
                <a:extLst>
                  <a:ext uri="{FF2B5EF4-FFF2-40B4-BE49-F238E27FC236}">
                    <a16:creationId xmlns:a16="http://schemas.microsoft.com/office/drawing/2014/main" id="{04768167-73A3-4918-9D6D-8708C822B1F6}"/>
                  </a:ext>
                </a:extLst>
              </p:cNvPr>
              <p:cNvSpPr/>
              <p:nvPr/>
            </p:nvSpPr>
            <p:spPr>
              <a:xfrm>
                <a:off x="7574518"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3" name="Freeform: Shape 2932">
                <a:extLst>
                  <a:ext uri="{FF2B5EF4-FFF2-40B4-BE49-F238E27FC236}">
                    <a16:creationId xmlns:a16="http://schemas.microsoft.com/office/drawing/2014/main" id="{6CF6D8AA-E203-445D-B8E7-64EA60C620E3}"/>
                  </a:ext>
                </a:extLst>
              </p:cNvPr>
              <p:cNvSpPr/>
              <p:nvPr/>
            </p:nvSpPr>
            <p:spPr>
              <a:xfrm>
                <a:off x="7608605"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4" name="Freeform: Shape 2933">
                <a:extLst>
                  <a:ext uri="{FF2B5EF4-FFF2-40B4-BE49-F238E27FC236}">
                    <a16:creationId xmlns:a16="http://schemas.microsoft.com/office/drawing/2014/main" id="{3A4828D3-7E27-4EF5-9310-5306CC7C672C}"/>
                  </a:ext>
                </a:extLst>
              </p:cNvPr>
              <p:cNvSpPr/>
              <p:nvPr/>
            </p:nvSpPr>
            <p:spPr>
              <a:xfrm>
                <a:off x="750622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5" name="Freeform: Shape 2934">
                <a:extLst>
                  <a:ext uri="{FF2B5EF4-FFF2-40B4-BE49-F238E27FC236}">
                    <a16:creationId xmlns:a16="http://schemas.microsoft.com/office/drawing/2014/main" id="{FB473D03-D8A2-4A16-A494-FC5AEB3E7214}"/>
                  </a:ext>
                </a:extLst>
              </p:cNvPr>
              <p:cNvSpPr/>
              <p:nvPr/>
            </p:nvSpPr>
            <p:spPr>
              <a:xfrm>
                <a:off x="7540317"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6" name="Freeform: Shape 2935">
                <a:extLst>
                  <a:ext uri="{FF2B5EF4-FFF2-40B4-BE49-F238E27FC236}">
                    <a16:creationId xmlns:a16="http://schemas.microsoft.com/office/drawing/2014/main" id="{D3348279-9EDC-4480-BFAC-05313B8F62B3}"/>
                  </a:ext>
                </a:extLst>
              </p:cNvPr>
              <p:cNvSpPr/>
              <p:nvPr/>
            </p:nvSpPr>
            <p:spPr>
              <a:xfrm>
                <a:off x="7420213"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37" name="Freeform: Shape 2936">
                <a:extLst>
                  <a:ext uri="{FF2B5EF4-FFF2-40B4-BE49-F238E27FC236}">
                    <a16:creationId xmlns:a16="http://schemas.microsoft.com/office/drawing/2014/main" id="{3D1DC31B-C7E6-4A5A-B70F-3D5CE7699500}"/>
                  </a:ext>
                </a:extLst>
              </p:cNvPr>
              <p:cNvSpPr/>
              <p:nvPr/>
            </p:nvSpPr>
            <p:spPr>
              <a:xfrm>
                <a:off x="7438166"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8" name="Freeform: Shape 2937">
                <a:extLst>
                  <a:ext uri="{FF2B5EF4-FFF2-40B4-BE49-F238E27FC236}">
                    <a16:creationId xmlns:a16="http://schemas.microsoft.com/office/drawing/2014/main" id="{BDA8DAFD-D615-479C-AE3F-B61DD7799EDF}"/>
                  </a:ext>
                </a:extLst>
              </p:cNvPr>
              <p:cNvSpPr/>
              <p:nvPr/>
            </p:nvSpPr>
            <p:spPr>
              <a:xfrm>
                <a:off x="747214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9" name="Freeform: Shape 2938">
                <a:extLst>
                  <a:ext uri="{FF2B5EF4-FFF2-40B4-BE49-F238E27FC236}">
                    <a16:creationId xmlns:a16="http://schemas.microsoft.com/office/drawing/2014/main" id="{AF27B0CD-EA7E-4B2C-8377-A5D8028452A5}"/>
                  </a:ext>
                </a:extLst>
              </p:cNvPr>
              <p:cNvSpPr/>
              <p:nvPr/>
            </p:nvSpPr>
            <p:spPr>
              <a:xfrm>
                <a:off x="7368855"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0" name="Freeform: Shape 2939">
                <a:extLst>
                  <a:ext uri="{FF2B5EF4-FFF2-40B4-BE49-F238E27FC236}">
                    <a16:creationId xmlns:a16="http://schemas.microsoft.com/office/drawing/2014/main" id="{EE40319C-8875-4525-98E9-D227403557FD}"/>
                  </a:ext>
                </a:extLst>
              </p:cNvPr>
              <p:cNvSpPr/>
              <p:nvPr/>
            </p:nvSpPr>
            <p:spPr>
              <a:xfrm>
                <a:off x="7403170"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41" name="Freeform: Shape 2940">
                <a:extLst>
                  <a:ext uri="{FF2B5EF4-FFF2-40B4-BE49-F238E27FC236}">
                    <a16:creationId xmlns:a16="http://schemas.microsoft.com/office/drawing/2014/main" id="{DB000E78-CDCD-4CB8-9909-B23D9428CEDD}"/>
                  </a:ext>
                </a:extLst>
              </p:cNvPr>
              <p:cNvSpPr/>
              <p:nvPr/>
            </p:nvSpPr>
            <p:spPr>
              <a:xfrm>
                <a:off x="7352038"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2" name="Freeform: Shape 2941">
                <a:extLst>
                  <a:ext uri="{FF2B5EF4-FFF2-40B4-BE49-F238E27FC236}">
                    <a16:creationId xmlns:a16="http://schemas.microsoft.com/office/drawing/2014/main" id="{4CB4A011-E985-4E79-8268-09EF90027AC5}"/>
                  </a:ext>
                </a:extLst>
              </p:cNvPr>
              <p:cNvSpPr/>
              <p:nvPr/>
            </p:nvSpPr>
            <p:spPr>
              <a:xfrm>
                <a:off x="7386240"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3" name="Freeform: Shape 2942">
                <a:extLst>
                  <a:ext uri="{FF2B5EF4-FFF2-40B4-BE49-F238E27FC236}">
                    <a16:creationId xmlns:a16="http://schemas.microsoft.com/office/drawing/2014/main" id="{02D8E6D6-79F9-4A80-AEA5-BD1936C88F7F}"/>
                  </a:ext>
                </a:extLst>
              </p:cNvPr>
              <p:cNvSpPr/>
              <p:nvPr/>
            </p:nvSpPr>
            <p:spPr>
              <a:xfrm>
                <a:off x="7369082"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4" name="Freeform: Shape 2943">
                <a:extLst>
                  <a:ext uri="{FF2B5EF4-FFF2-40B4-BE49-F238E27FC236}">
                    <a16:creationId xmlns:a16="http://schemas.microsoft.com/office/drawing/2014/main" id="{D138DA1F-F9D9-4F6D-AE00-80EE0FDEEA66}"/>
                  </a:ext>
                </a:extLst>
              </p:cNvPr>
              <p:cNvSpPr/>
              <p:nvPr/>
            </p:nvSpPr>
            <p:spPr>
              <a:xfrm>
                <a:off x="7403397"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45" name="Freeform: Shape 2944">
                <a:extLst>
                  <a:ext uri="{FF2B5EF4-FFF2-40B4-BE49-F238E27FC236}">
                    <a16:creationId xmlns:a16="http://schemas.microsoft.com/office/drawing/2014/main" id="{91E3857E-152F-4CA7-8581-24E9D1F6634B}"/>
                  </a:ext>
                </a:extLst>
              </p:cNvPr>
              <p:cNvSpPr/>
              <p:nvPr/>
            </p:nvSpPr>
            <p:spPr>
              <a:xfrm>
                <a:off x="7351811"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6" name="Freeform: Shape 2945">
                <a:extLst>
                  <a:ext uri="{FF2B5EF4-FFF2-40B4-BE49-F238E27FC236}">
                    <a16:creationId xmlns:a16="http://schemas.microsoft.com/office/drawing/2014/main" id="{09EF86CB-E4F4-407F-A05D-01AF405BCBC9}"/>
                  </a:ext>
                </a:extLst>
              </p:cNvPr>
              <p:cNvSpPr/>
              <p:nvPr/>
            </p:nvSpPr>
            <p:spPr>
              <a:xfrm>
                <a:off x="7386012"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7" name="Freeform: Shape 2946">
                <a:extLst>
                  <a:ext uri="{FF2B5EF4-FFF2-40B4-BE49-F238E27FC236}">
                    <a16:creationId xmlns:a16="http://schemas.microsoft.com/office/drawing/2014/main" id="{5A9947C6-28CD-4C85-9823-AD9471CC12B4}"/>
                  </a:ext>
                </a:extLst>
              </p:cNvPr>
              <p:cNvSpPr/>
              <p:nvPr/>
            </p:nvSpPr>
            <p:spPr>
              <a:xfrm>
                <a:off x="7369957"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948" name="Freeform: Shape 2947">
                <a:extLst>
                  <a:ext uri="{FF2B5EF4-FFF2-40B4-BE49-F238E27FC236}">
                    <a16:creationId xmlns:a16="http://schemas.microsoft.com/office/drawing/2014/main" id="{5B799C6C-2411-45D3-AF3D-8B601AEE40E6}"/>
                  </a:ext>
                </a:extLst>
              </p:cNvPr>
              <p:cNvSpPr/>
              <p:nvPr/>
            </p:nvSpPr>
            <p:spPr>
              <a:xfrm>
                <a:off x="7351811"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9" name="Freeform: Shape 2948">
                <a:extLst>
                  <a:ext uri="{FF2B5EF4-FFF2-40B4-BE49-F238E27FC236}">
                    <a16:creationId xmlns:a16="http://schemas.microsoft.com/office/drawing/2014/main" id="{3A6247B3-6403-4B24-A63D-4FFC12BD5D1E}"/>
                  </a:ext>
                </a:extLst>
              </p:cNvPr>
              <p:cNvSpPr/>
              <p:nvPr/>
            </p:nvSpPr>
            <p:spPr>
              <a:xfrm>
                <a:off x="7386012"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50" name="Freeform: Shape 2949">
                <a:extLst>
                  <a:ext uri="{FF2B5EF4-FFF2-40B4-BE49-F238E27FC236}">
                    <a16:creationId xmlns:a16="http://schemas.microsoft.com/office/drawing/2014/main" id="{221AD1B2-1D2A-4755-AAF0-DEA7059E5852}"/>
                  </a:ext>
                </a:extLst>
              </p:cNvPr>
              <p:cNvSpPr/>
              <p:nvPr/>
            </p:nvSpPr>
            <p:spPr>
              <a:xfrm>
                <a:off x="736908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1" name="Freeform: Shape 2950">
                <a:extLst>
                  <a:ext uri="{FF2B5EF4-FFF2-40B4-BE49-F238E27FC236}">
                    <a16:creationId xmlns:a16="http://schemas.microsoft.com/office/drawing/2014/main" id="{E665FD1E-D7F7-4A26-9AF5-337A2F009877}"/>
                  </a:ext>
                </a:extLst>
              </p:cNvPr>
              <p:cNvSpPr/>
              <p:nvPr/>
            </p:nvSpPr>
            <p:spPr>
              <a:xfrm>
                <a:off x="7403397"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52" name="Freeform: Shape 2951">
                <a:extLst>
                  <a:ext uri="{FF2B5EF4-FFF2-40B4-BE49-F238E27FC236}">
                    <a16:creationId xmlns:a16="http://schemas.microsoft.com/office/drawing/2014/main" id="{4E8A3D1D-D5A1-4DAC-8858-46FB22E39522}"/>
                  </a:ext>
                </a:extLst>
              </p:cNvPr>
              <p:cNvSpPr/>
              <p:nvPr/>
            </p:nvSpPr>
            <p:spPr>
              <a:xfrm>
                <a:off x="73004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53" name="Freeform: Shape 2952">
                <a:extLst>
                  <a:ext uri="{FF2B5EF4-FFF2-40B4-BE49-F238E27FC236}">
                    <a16:creationId xmlns:a16="http://schemas.microsoft.com/office/drawing/2014/main" id="{FD90EB56-742A-4FFC-A2C2-FF9358E95129}"/>
                  </a:ext>
                </a:extLst>
              </p:cNvPr>
              <p:cNvSpPr/>
              <p:nvPr/>
            </p:nvSpPr>
            <p:spPr>
              <a:xfrm>
                <a:off x="7335755" y="73800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54" name="Freeform: Shape 2953">
                <a:extLst>
                  <a:ext uri="{FF2B5EF4-FFF2-40B4-BE49-F238E27FC236}">
                    <a16:creationId xmlns:a16="http://schemas.microsoft.com/office/drawing/2014/main" id="{CA641668-E170-49D8-86D8-4B5FD9164449}"/>
                  </a:ext>
                </a:extLst>
              </p:cNvPr>
              <p:cNvSpPr/>
              <p:nvPr/>
            </p:nvSpPr>
            <p:spPr>
              <a:xfrm>
                <a:off x="728352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5" name="Freeform: Shape 2954">
                <a:extLst>
                  <a:ext uri="{FF2B5EF4-FFF2-40B4-BE49-F238E27FC236}">
                    <a16:creationId xmlns:a16="http://schemas.microsoft.com/office/drawing/2014/main" id="{6F1813C6-24DA-4B29-8C4F-DF4454D19E8D}"/>
                  </a:ext>
                </a:extLst>
              </p:cNvPr>
              <p:cNvSpPr/>
              <p:nvPr/>
            </p:nvSpPr>
            <p:spPr>
              <a:xfrm>
                <a:off x="7317837"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56" name="Freeform: Shape 2955">
                <a:extLst>
                  <a:ext uri="{FF2B5EF4-FFF2-40B4-BE49-F238E27FC236}">
                    <a16:creationId xmlns:a16="http://schemas.microsoft.com/office/drawing/2014/main" id="{6232E484-1976-469B-9FB3-FDBD6A5F575C}"/>
                  </a:ext>
                </a:extLst>
              </p:cNvPr>
              <p:cNvSpPr/>
              <p:nvPr/>
            </p:nvSpPr>
            <p:spPr>
              <a:xfrm>
                <a:off x="726647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7" name="Freeform: Shape 2956">
                <a:extLst>
                  <a:ext uri="{FF2B5EF4-FFF2-40B4-BE49-F238E27FC236}">
                    <a16:creationId xmlns:a16="http://schemas.microsoft.com/office/drawing/2014/main" id="{63B00787-B2B0-4B31-93BE-CDDB0967BA51}"/>
                  </a:ext>
                </a:extLst>
              </p:cNvPr>
              <p:cNvSpPr/>
              <p:nvPr/>
            </p:nvSpPr>
            <p:spPr>
              <a:xfrm>
                <a:off x="73006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8" name="Freeform: Shape 2957">
                <a:extLst>
                  <a:ext uri="{FF2B5EF4-FFF2-40B4-BE49-F238E27FC236}">
                    <a16:creationId xmlns:a16="http://schemas.microsoft.com/office/drawing/2014/main" id="{E8245D68-BACB-47B6-85F3-D4F3B5035C2B}"/>
                  </a:ext>
                </a:extLst>
              </p:cNvPr>
              <p:cNvSpPr/>
              <p:nvPr/>
            </p:nvSpPr>
            <p:spPr>
              <a:xfrm>
                <a:off x="7334881"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9" name="Freeform: Shape 2958">
                <a:extLst>
                  <a:ext uri="{FF2B5EF4-FFF2-40B4-BE49-F238E27FC236}">
                    <a16:creationId xmlns:a16="http://schemas.microsoft.com/office/drawing/2014/main" id="{00F1BB6E-0AF5-4733-A7D3-26C9954BCBD5}"/>
                  </a:ext>
                </a:extLst>
              </p:cNvPr>
              <p:cNvSpPr/>
              <p:nvPr/>
            </p:nvSpPr>
            <p:spPr>
              <a:xfrm>
                <a:off x="7284396"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60" name="Freeform: Shape 2959">
                <a:extLst>
                  <a:ext uri="{FF2B5EF4-FFF2-40B4-BE49-F238E27FC236}">
                    <a16:creationId xmlns:a16="http://schemas.microsoft.com/office/drawing/2014/main" id="{1AA95A72-EF2F-4A72-A7CA-FCFFB1E2C4DD}"/>
                  </a:ext>
                </a:extLst>
              </p:cNvPr>
              <p:cNvSpPr/>
              <p:nvPr/>
            </p:nvSpPr>
            <p:spPr>
              <a:xfrm>
                <a:off x="7317610"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61" name="Freeform: Shape 2960">
                <a:extLst>
                  <a:ext uri="{FF2B5EF4-FFF2-40B4-BE49-F238E27FC236}">
                    <a16:creationId xmlns:a16="http://schemas.microsoft.com/office/drawing/2014/main" id="{1432ADBC-5343-4CB0-BE0E-B7B7FF5FE5FA}"/>
                  </a:ext>
                </a:extLst>
              </p:cNvPr>
              <p:cNvSpPr/>
              <p:nvPr/>
            </p:nvSpPr>
            <p:spPr>
              <a:xfrm>
                <a:off x="73004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2" name="Freeform: Shape 2961">
                <a:extLst>
                  <a:ext uri="{FF2B5EF4-FFF2-40B4-BE49-F238E27FC236}">
                    <a16:creationId xmlns:a16="http://schemas.microsoft.com/office/drawing/2014/main" id="{536DC039-AF06-46FA-A7CF-E78E7A6AB5FB}"/>
                  </a:ext>
                </a:extLst>
              </p:cNvPr>
              <p:cNvSpPr/>
              <p:nvPr/>
            </p:nvSpPr>
            <p:spPr>
              <a:xfrm>
                <a:off x="733465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63" name="Freeform: Shape 2962">
                <a:extLst>
                  <a:ext uri="{FF2B5EF4-FFF2-40B4-BE49-F238E27FC236}">
                    <a16:creationId xmlns:a16="http://schemas.microsoft.com/office/drawing/2014/main" id="{7BA8A25F-C4F7-42C4-A81E-340A641D4AAC}"/>
                  </a:ext>
                </a:extLst>
              </p:cNvPr>
              <p:cNvSpPr/>
              <p:nvPr/>
            </p:nvSpPr>
            <p:spPr>
              <a:xfrm>
                <a:off x="728329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4" name="Freeform: Shape 2963">
                <a:extLst>
                  <a:ext uri="{FF2B5EF4-FFF2-40B4-BE49-F238E27FC236}">
                    <a16:creationId xmlns:a16="http://schemas.microsoft.com/office/drawing/2014/main" id="{9D8D5AA7-A2D9-42D9-B932-69653E5DF8ED}"/>
                  </a:ext>
                </a:extLst>
              </p:cNvPr>
              <p:cNvSpPr/>
              <p:nvPr/>
            </p:nvSpPr>
            <p:spPr>
              <a:xfrm>
                <a:off x="7317610"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65" name="Freeform: Shape 2964">
                <a:extLst>
                  <a:ext uri="{FF2B5EF4-FFF2-40B4-BE49-F238E27FC236}">
                    <a16:creationId xmlns:a16="http://schemas.microsoft.com/office/drawing/2014/main" id="{9C7EBE41-24DF-40D7-8EB8-34F66E1CC022}"/>
                  </a:ext>
                </a:extLst>
              </p:cNvPr>
              <p:cNvSpPr/>
              <p:nvPr/>
            </p:nvSpPr>
            <p:spPr>
              <a:xfrm>
                <a:off x="73006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66" name="Freeform: Shape 2965">
                <a:extLst>
                  <a:ext uri="{FF2B5EF4-FFF2-40B4-BE49-F238E27FC236}">
                    <a16:creationId xmlns:a16="http://schemas.microsoft.com/office/drawing/2014/main" id="{3CAA6D7E-DE92-41FE-93FC-6AF6072E4EBE}"/>
                  </a:ext>
                </a:extLst>
              </p:cNvPr>
              <p:cNvSpPr/>
              <p:nvPr/>
            </p:nvSpPr>
            <p:spPr>
              <a:xfrm>
                <a:off x="733488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67" name="Freeform: Shape 2966">
                <a:extLst>
                  <a:ext uri="{FF2B5EF4-FFF2-40B4-BE49-F238E27FC236}">
                    <a16:creationId xmlns:a16="http://schemas.microsoft.com/office/drawing/2014/main" id="{2E8FA7D0-C597-45C1-A84C-83D17AF2826E}"/>
                  </a:ext>
                </a:extLst>
              </p:cNvPr>
              <p:cNvSpPr/>
              <p:nvPr/>
            </p:nvSpPr>
            <p:spPr>
              <a:xfrm>
                <a:off x="726625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8" name="Freeform: Shape 2967">
                <a:extLst>
                  <a:ext uri="{FF2B5EF4-FFF2-40B4-BE49-F238E27FC236}">
                    <a16:creationId xmlns:a16="http://schemas.microsoft.com/office/drawing/2014/main" id="{67B964FA-B97C-4AB1-9946-79B5DD103082}"/>
                  </a:ext>
                </a:extLst>
              </p:cNvPr>
              <p:cNvSpPr/>
              <p:nvPr/>
            </p:nvSpPr>
            <p:spPr>
              <a:xfrm>
                <a:off x="7249093"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231" y="13404"/>
                      <a:pt x="1341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69" name="Freeform: Shape 2968">
                <a:extLst>
                  <a:ext uri="{FF2B5EF4-FFF2-40B4-BE49-F238E27FC236}">
                    <a16:creationId xmlns:a16="http://schemas.microsoft.com/office/drawing/2014/main" id="{A9B6D714-13B8-4FE2-AD6F-AA1B92CCDA46}"/>
                  </a:ext>
                </a:extLst>
              </p:cNvPr>
              <p:cNvSpPr/>
              <p:nvPr/>
            </p:nvSpPr>
            <p:spPr>
              <a:xfrm>
                <a:off x="726647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0" name="Freeform: Shape 2969">
                <a:extLst>
                  <a:ext uri="{FF2B5EF4-FFF2-40B4-BE49-F238E27FC236}">
                    <a16:creationId xmlns:a16="http://schemas.microsoft.com/office/drawing/2014/main" id="{10E02471-126D-4D40-979A-FEFBC48FD8A0}"/>
                  </a:ext>
                </a:extLst>
              </p:cNvPr>
              <p:cNvSpPr/>
              <p:nvPr/>
            </p:nvSpPr>
            <p:spPr>
              <a:xfrm>
                <a:off x="7711096" y="1011162"/>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71" name="Freeform: Shape 2970">
                <a:extLst>
                  <a:ext uri="{FF2B5EF4-FFF2-40B4-BE49-F238E27FC236}">
                    <a16:creationId xmlns:a16="http://schemas.microsoft.com/office/drawing/2014/main" id="{296B95B1-4343-47BD-86A9-9F84D6126365}"/>
                  </a:ext>
                </a:extLst>
              </p:cNvPr>
              <p:cNvSpPr/>
              <p:nvPr/>
            </p:nvSpPr>
            <p:spPr>
              <a:xfrm>
                <a:off x="7694279"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72" name="Freeform: Shape 2971">
                <a:extLst>
                  <a:ext uri="{FF2B5EF4-FFF2-40B4-BE49-F238E27FC236}">
                    <a16:creationId xmlns:a16="http://schemas.microsoft.com/office/drawing/2014/main" id="{21FFB150-012B-4B36-8DCA-0387805B9612}"/>
                  </a:ext>
                </a:extLst>
              </p:cNvPr>
              <p:cNvSpPr/>
              <p:nvPr/>
            </p:nvSpPr>
            <p:spPr>
              <a:xfrm>
                <a:off x="7694279" y="1044681"/>
                <a:ext cx="17044" cy="17043"/>
              </a:xfrm>
              <a:custGeom>
                <a:avLst/>
                <a:gdLst>
                  <a:gd fmla="*/ 8368 w 17044" name="connsiteX0"/>
                  <a:gd fmla="*/ 16993 h 17043" name="connsiteY0"/>
                  <a:gd fmla="*/ -41 w 17044" name="connsiteX1"/>
                  <a:gd fmla="*/ 8357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24"/>
                      <a:pt x="-97" y="13061"/>
                      <a:pt x="-41" y="8357"/>
                    </a:cubicBezTo>
                    <a:cubicBezTo>
                      <a:pt x="28" y="3652"/>
                      <a:pt x="3891" y="-113"/>
                      <a:pt x="8595" y="-50"/>
                    </a:cubicBezTo>
                    <a:cubicBezTo>
                      <a:pt x="13254" y="12"/>
                      <a:pt x="17003" y="3808"/>
                      <a:pt x="17003" y="8471"/>
                    </a:cubicBezTo>
                    <a:cubicBezTo>
                      <a:pt x="16947" y="13197"/>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73" name="Freeform: Shape 2972">
                <a:extLst>
                  <a:ext uri="{FF2B5EF4-FFF2-40B4-BE49-F238E27FC236}">
                    <a16:creationId xmlns:a16="http://schemas.microsoft.com/office/drawing/2014/main" id="{0A001ACB-DBDB-40CB-892E-DFCB8E8B3CBD}"/>
                  </a:ext>
                </a:extLst>
              </p:cNvPr>
              <p:cNvSpPr/>
              <p:nvPr/>
            </p:nvSpPr>
            <p:spPr>
              <a:xfrm>
                <a:off x="7728368"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74" name="Freeform: Shape 2973">
                <a:extLst>
                  <a:ext uri="{FF2B5EF4-FFF2-40B4-BE49-F238E27FC236}">
                    <a16:creationId xmlns:a16="http://schemas.microsoft.com/office/drawing/2014/main" id="{0823F18E-B268-4B30-9D1B-4CCD5FDBC9CD}"/>
                  </a:ext>
                </a:extLst>
              </p:cNvPr>
              <p:cNvSpPr/>
              <p:nvPr/>
            </p:nvSpPr>
            <p:spPr>
              <a:xfrm>
                <a:off x="762576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5" name="Freeform: Shape 2974">
                <a:extLst>
                  <a:ext uri="{FF2B5EF4-FFF2-40B4-BE49-F238E27FC236}">
                    <a16:creationId xmlns:a16="http://schemas.microsoft.com/office/drawing/2014/main" id="{295A947A-BF89-4649-AAC2-4D69FD9FCEAE}"/>
                  </a:ext>
                </a:extLst>
              </p:cNvPr>
              <p:cNvSpPr/>
              <p:nvPr/>
            </p:nvSpPr>
            <p:spPr>
              <a:xfrm>
                <a:off x="7659965"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6" name="Freeform: Shape 2975">
                <a:extLst>
                  <a:ext uri="{FF2B5EF4-FFF2-40B4-BE49-F238E27FC236}">
                    <a16:creationId xmlns:a16="http://schemas.microsoft.com/office/drawing/2014/main" id="{26CE5039-C743-4DD7-AE05-2817F83B5DE2}"/>
                  </a:ext>
                </a:extLst>
              </p:cNvPr>
              <p:cNvSpPr/>
              <p:nvPr/>
            </p:nvSpPr>
            <p:spPr>
              <a:xfrm>
                <a:off x="76425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7" name="Freeform: Shape 2976">
                <a:extLst>
                  <a:ext uri="{FF2B5EF4-FFF2-40B4-BE49-F238E27FC236}">
                    <a16:creationId xmlns:a16="http://schemas.microsoft.com/office/drawing/2014/main" id="{7F910DB3-DD30-4D8C-9C54-FE150442C32D}"/>
                  </a:ext>
                </a:extLst>
              </p:cNvPr>
              <p:cNvSpPr/>
              <p:nvPr/>
            </p:nvSpPr>
            <p:spPr>
              <a:xfrm>
                <a:off x="767666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8" name="Freeform: Shape 2977">
                <a:extLst>
                  <a:ext uri="{FF2B5EF4-FFF2-40B4-BE49-F238E27FC236}">
                    <a16:creationId xmlns:a16="http://schemas.microsoft.com/office/drawing/2014/main" id="{7F9ED3F5-4187-49A8-AE16-30E6BAC3EF06}"/>
                  </a:ext>
                </a:extLst>
              </p:cNvPr>
              <p:cNvSpPr/>
              <p:nvPr/>
            </p:nvSpPr>
            <p:spPr>
              <a:xfrm>
                <a:off x="7625536"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4"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79" name="Freeform: Shape 2978">
                <a:extLst>
                  <a:ext uri="{FF2B5EF4-FFF2-40B4-BE49-F238E27FC236}">
                    <a16:creationId xmlns:a16="http://schemas.microsoft.com/office/drawing/2014/main" id="{86CCDE42-2C84-44B3-A9AC-81D2F3344A6F}"/>
                  </a:ext>
                </a:extLst>
              </p:cNvPr>
              <p:cNvSpPr/>
              <p:nvPr/>
            </p:nvSpPr>
            <p:spPr>
              <a:xfrm>
                <a:off x="7660839"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80" name="Freeform: Shape 2979">
                <a:extLst>
                  <a:ext uri="{FF2B5EF4-FFF2-40B4-BE49-F238E27FC236}">
                    <a16:creationId xmlns:a16="http://schemas.microsoft.com/office/drawing/2014/main" id="{B6943119-F990-4739-9623-C1909F07C77A}"/>
                  </a:ext>
                </a:extLst>
              </p:cNvPr>
              <p:cNvSpPr/>
              <p:nvPr/>
            </p:nvSpPr>
            <p:spPr>
              <a:xfrm>
                <a:off x="76423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981" name="Freeform: Shape 2980">
                <a:extLst>
                  <a:ext uri="{FF2B5EF4-FFF2-40B4-BE49-F238E27FC236}">
                    <a16:creationId xmlns:a16="http://schemas.microsoft.com/office/drawing/2014/main" id="{8B16BB16-EB2F-4CEC-AF39-D2BBD8A953A0}"/>
                  </a:ext>
                </a:extLst>
              </p:cNvPr>
              <p:cNvSpPr/>
              <p:nvPr/>
            </p:nvSpPr>
            <p:spPr>
              <a:xfrm>
                <a:off x="7625536"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982" name="Freeform: Shape 2981">
                <a:extLst>
                  <a:ext uri="{FF2B5EF4-FFF2-40B4-BE49-F238E27FC236}">
                    <a16:creationId xmlns:a16="http://schemas.microsoft.com/office/drawing/2014/main" id="{D8144843-ADF0-43D3-B9E9-6E222684F4B8}"/>
                  </a:ext>
                </a:extLst>
              </p:cNvPr>
              <p:cNvSpPr/>
              <p:nvPr/>
            </p:nvSpPr>
            <p:spPr>
              <a:xfrm>
                <a:off x="7557361"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3" name="Freeform: Shape 2982">
                <a:extLst>
                  <a:ext uri="{FF2B5EF4-FFF2-40B4-BE49-F238E27FC236}">
                    <a16:creationId xmlns:a16="http://schemas.microsoft.com/office/drawing/2014/main" id="{D13CA83B-8B4C-4AD3-89B8-C160F2AB9A3C}"/>
                  </a:ext>
                </a:extLst>
              </p:cNvPr>
              <p:cNvSpPr/>
              <p:nvPr/>
            </p:nvSpPr>
            <p:spPr>
              <a:xfrm>
                <a:off x="7591562"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4" name="Freeform: Shape 2983">
                <a:extLst>
                  <a:ext uri="{FF2B5EF4-FFF2-40B4-BE49-F238E27FC236}">
                    <a16:creationId xmlns:a16="http://schemas.microsoft.com/office/drawing/2014/main" id="{BA8EE3EA-3060-4928-BF90-75AE5C4B22BE}"/>
                  </a:ext>
                </a:extLst>
              </p:cNvPr>
              <p:cNvSpPr/>
              <p:nvPr/>
            </p:nvSpPr>
            <p:spPr>
              <a:xfrm>
                <a:off x="7574405"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5" name="Freeform: Shape 2984">
                <a:extLst>
                  <a:ext uri="{FF2B5EF4-FFF2-40B4-BE49-F238E27FC236}">
                    <a16:creationId xmlns:a16="http://schemas.microsoft.com/office/drawing/2014/main" id="{405A1B1D-E751-428A-9F26-558EC5C0F5C4}"/>
                  </a:ext>
                </a:extLst>
              </p:cNvPr>
              <p:cNvSpPr/>
              <p:nvPr/>
            </p:nvSpPr>
            <p:spPr>
              <a:xfrm>
                <a:off x="760849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6" name="Freeform: Shape 2985">
                <a:extLst>
                  <a:ext uri="{FF2B5EF4-FFF2-40B4-BE49-F238E27FC236}">
                    <a16:creationId xmlns:a16="http://schemas.microsoft.com/office/drawing/2014/main" id="{B95BCD5B-E144-4B63-BFA6-79A086C655D2}"/>
                  </a:ext>
                </a:extLst>
              </p:cNvPr>
              <p:cNvSpPr/>
              <p:nvPr/>
            </p:nvSpPr>
            <p:spPr>
              <a:xfrm>
                <a:off x="7557133"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2987" name="Freeform: Shape 2986">
                <a:extLst>
                  <a:ext uri="{FF2B5EF4-FFF2-40B4-BE49-F238E27FC236}">
                    <a16:creationId xmlns:a16="http://schemas.microsoft.com/office/drawing/2014/main" id="{08A0F884-2060-448A-B200-1EFF4A0BEE75}"/>
                  </a:ext>
                </a:extLst>
              </p:cNvPr>
              <p:cNvSpPr/>
              <p:nvPr/>
            </p:nvSpPr>
            <p:spPr>
              <a:xfrm>
                <a:off x="7591334"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88" name="Freeform: Shape 2987">
                <a:extLst>
                  <a:ext uri="{FF2B5EF4-FFF2-40B4-BE49-F238E27FC236}">
                    <a16:creationId xmlns:a16="http://schemas.microsoft.com/office/drawing/2014/main" id="{2A58BEAE-98DA-4ACD-9C42-476D63C2CB0D}"/>
                  </a:ext>
                </a:extLst>
              </p:cNvPr>
              <p:cNvSpPr/>
              <p:nvPr/>
            </p:nvSpPr>
            <p:spPr>
              <a:xfrm>
                <a:off x="7574291"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89" name="Freeform: Shape 2988">
                <a:extLst>
                  <a:ext uri="{FF2B5EF4-FFF2-40B4-BE49-F238E27FC236}">
                    <a16:creationId xmlns:a16="http://schemas.microsoft.com/office/drawing/2014/main" id="{19C5C76A-B72B-47E1-BD50-48CD34901DD6}"/>
                  </a:ext>
                </a:extLst>
              </p:cNvPr>
              <p:cNvSpPr/>
              <p:nvPr/>
            </p:nvSpPr>
            <p:spPr>
              <a:xfrm>
                <a:off x="760837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0" name="Freeform: Shape 2989">
                <a:extLst>
                  <a:ext uri="{FF2B5EF4-FFF2-40B4-BE49-F238E27FC236}">
                    <a16:creationId xmlns:a16="http://schemas.microsoft.com/office/drawing/2014/main" id="{5C43E5EB-68AE-4509-A650-871AF0020618}"/>
                  </a:ext>
                </a:extLst>
              </p:cNvPr>
              <p:cNvSpPr/>
              <p:nvPr/>
            </p:nvSpPr>
            <p:spPr>
              <a:xfrm>
                <a:off x="7557133"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991" name="Freeform: Shape 2990">
                <a:extLst>
                  <a:ext uri="{FF2B5EF4-FFF2-40B4-BE49-F238E27FC236}">
                    <a16:creationId xmlns:a16="http://schemas.microsoft.com/office/drawing/2014/main" id="{A3CDC6EF-F335-48CB-BD97-9FCE850386AB}"/>
                  </a:ext>
                </a:extLst>
              </p:cNvPr>
              <p:cNvSpPr/>
              <p:nvPr/>
            </p:nvSpPr>
            <p:spPr>
              <a:xfrm>
                <a:off x="759243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92" name="Freeform: Shape 2991">
                <a:extLst>
                  <a:ext uri="{FF2B5EF4-FFF2-40B4-BE49-F238E27FC236}">
                    <a16:creationId xmlns:a16="http://schemas.microsoft.com/office/drawing/2014/main" id="{3F4662A7-6445-47B2-8CFC-830A26D95E9E}"/>
                  </a:ext>
                </a:extLst>
              </p:cNvPr>
              <p:cNvSpPr/>
              <p:nvPr/>
            </p:nvSpPr>
            <p:spPr>
              <a:xfrm>
                <a:off x="7488844"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93" name="Freeform: Shape 2992">
                <a:extLst>
                  <a:ext uri="{FF2B5EF4-FFF2-40B4-BE49-F238E27FC236}">
                    <a16:creationId xmlns:a16="http://schemas.microsoft.com/office/drawing/2014/main" id="{786F123D-3239-4FE0-849C-43D0B84CB46F}"/>
                  </a:ext>
                </a:extLst>
              </p:cNvPr>
              <p:cNvSpPr/>
              <p:nvPr/>
            </p:nvSpPr>
            <p:spPr>
              <a:xfrm>
                <a:off x="752315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94" name="Freeform: Shape 2993">
                <a:extLst>
                  <a:ext uri="{FF2B5EF4-FFF2-40B4-BE49-F238E27FC236}">
                    <a16:creationId xmlns:a16="http://schemas.microsoft.com/office/drawing/2014/main" id="{49FB3E26-A19C-45F3-B358-D371B187337F}"/>
                  </a:ext>
                </a:extLst>
              </p:cNvPr>
              <p:cNvSpPr/>
              <p:nvPr/>
            </p:nvSpPr>
            <p:spPr>
              <a:xfrm>
                <a:off x="750622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95" name="Freeform: Shape 2994">
                <a:extLst>
                  <a:ext uri="{FF2B5EF4-FFF2-40B4-BE49-F238E27FC236}">
                    <a16:creationId xmlns:a16="http://schemas.microsoft.com/office/drawing/2014/main" id="{00C3C119-B82B-47CE-A966-9D614EBDE73C}"/>
                  </a:ext>
                </a:extLst>
              </p:cNvPr>
              <p:cNvSpPr/>
              <p:nvPr/>
            </p:nvSpPr>
            <p:spPr>
              <a:xfrm>
                <a:off x="7540317"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96" name="Freeform: Shape 2995">
                <a:extLst>
                  <a:ext uri="{FF2B5EF4-FFF2-40B4-BE49-F238E27FC236}">
                    <a16:creationId xmlns:a16="http://schemas.microsoft.com/office/drawing/2014/main" id="{B238643F-59E1-4A2F-919D-9838FFD10C03}"/>
                  </a:ext>
                </a:extLst>
              </p:cNvPr>
              <p:cNvSpPr/>
              <p:nvPr/>
            </p:nvSpPr>
            <p:spPr>
              <a:xfrm>
                <a:off x="748873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7" name="Freeform: Shape 2996">
                <a:extLst>
                  <a:ext uri="{FF2B5EF4-FFF2-40B4-BE49-F238E27FC236}">
                    <a16:creationId xmlns:a16="http://schemas.microsoft.com/office/drawing/2014/main" id="{8C79B167-3EC8-4661-B7C0-6D010CEEF064}"/>
                  </a:ext>
                </a:extLst>
              </p:cNvPr>
              <p:cNvSpPr/>
              <p:nvPr/>
            </p:nvSpPr>
            <p:spPr>
              <a:xfrm>
                <a:off x="7522932"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8" name="Freeform: Shape 2997">
                <a:extLst>
                  <a:ext uri="{FF2B5EF4-FFF2-40B4-BE49-F238E27FC236}">
                    <a16:creationId xmlns:a16="http://schemas.microsoft.com/office/drawing/2014/main" id="{B6A5F236-9D6B-4D9F-9490-EEB3A8F56A9B}"/>
                  </a:ext>
                </a:extLst>
              </p:cNvPr>
              <p:cNvSpPr/>
              <p:nvPr/>
            </p:nvSpPr>
            <p:spPr>
              <a:xfrm>
                <a:off x="750710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99" name="Freeform: Shape 2998">
                <a:extLst>
                  <a:ext uri="{FF2B5EF4-FFF2-40B4-BE49-F238E27FC236}">
                    <a16:creationId xmlns:a16="http://schemas.microsoft.com/office/drawing/2014/main" id="{58D3F6E2-3CD7-4C07-A2F9-581C4EE62A85}"/>
                  </a:ext>
                </a:extLst>
              </p:cNvPr>
              <p:cNvSpPr/>
              <p:nvPr/>
            </p:nvSpPr>
            <p:spPr>
              <a:xfrm>
                <a:off x="7540089"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3000" name="Freeform: Shape 2999">
                <a:extLst>
                  <a:ext uri="{FF2B5EF4-FFF2-40B4-BE49-F238E27FC236}">
                    <a16:creationId xmlns:a16="http://schemas.microsoft.com/office/drawing/2014/main" id="{B8A421FB-F10F-42A4-B385-4E3459A97901}"/>
                  </a:ext>
                </a:extLst>
              </p:cNvPr>
              <p:cNvSpPr/>
              <p:nvPr/>
            </p:nvSpPr>
            <p:spPr>
              <a:xfrm>
                <a:off x="748873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1" name="Freeform: Shape 3000">
                <a:extLst>
                  <a:ext uri="{FF2B5EF4-FFF2-40B4-BE49-F238E27FC236}">
                    <a16:creationId xmlns:a16="http://schemas.microsoft.com/office/drawing/2014/main" id="{B53277C4-DC62-4EF4-BD4B-72F09E095FD0}"/>
                  </a:ext>
                </a:extLst>
              </p:cNvPr>
              <p:cNvSpPr/>
              <p:nvPr/>
            </p:nvSpPr>
            <p:spPr>
              <a:xfrm>
                <a:off x="7522932"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2" name="Freeform: Shape 3001">
                <a:extLst>
                  <a:ext uri="{FF2B5EF4-FFF2-40B4-BE49-F238E27FC236}">
                    <a16:creationId xmlns:a16="http://schemas.microsoft.com/office/drawing/2014/main" id="{954D6E9B-74BD-4FBB-B355-F32A2E4506F7}"/>
                  </a:ext>
                </a:extLst>
              </p:cNvPr>
              <p:cNvSpPr/>
              <p:nvPr/>
            </p:nvSpPr>
            <p:spPr>
              <a:xfrm>
                <a:off x="742044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3003" name="Freeform: Shape 3002">
                <a:extLst>
                  <a:ext uri="{FF2B5EF4-FFF2-40B4-BE49-F238E27FC236}">
                    <a16:creationId xmlns:a16="http://schemas.microsoft.com/office/drawing/2014/main" id="{E2FB8AD6-6812-4FA7-801F-64E0FD0CD033}"/>
                  </a:ext>
                </a:extLst>
              </p:cNvPr>
              <p:cNvSpPr/>
              <p:nvPr/>
            </p:nvSpPr>
            <p:spPr>
              <a:xfrm>
                <a:off x="745464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4" name="Freeform: Shape 3003">
                <a:extLst>
                  <a:ext uri="{FF2B5EF4-FFF2-40B4-BE49-F238E27FC236}">
                    <a16:creationId xmlns:a16="http://schemas.microsoft.com/office/drawing/2014/main" id="{C1910716-5027-4FB2-AFAB-50D1997030C3}"/>
                  </a:ext>
                </a:extLst>
              </p:cNvPr>
              <p:cNvSpPr/>
              <p:nvPr/>
            </p:nvSpPr>
            <p:spPr>
              <a:xfrm>
                <a:off x="743805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5" name="Freeform: Shape 3004">
                <a:extLst>
                  <a:ext uri="{FF2B5EF4-FFF2-40B4-BE49-F238E27FC236}">
                    <a16:creationId xmlns:a16="http://schemas.microsoft.com/office/drawing/2014/main" id="{8DF59495-68BB-41E6-9D79-6CDD1023C8D2}"/>
                  </a:ext>
                </a:extLst>
              </p:cNvPr>
              <p:cNvSpPr/>
              <p:nvPr/>
            </p:nvSpPr>
            <p:spPr>
              <a:xfrm>
                <a:off x="747214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6" name="Freeform: Shape 3005">
                <a:extLst>
                  <a:ext uri="{FF2B5EF4-FFF2-40B4-BE49-F238E27FC236}">
                    <a16:creationId xmlns:a16="http://schemas.microsoft.com/office/drawing/2014/main" id="{5660238D-3917-44CE-ACE7-DD87364C1BC4}"/>
                  </a:ext>
                </a:extLst>
              </p:cNvPr>
              <p:cNvSpPr/>
              <p:nvPr/>
            </p:nvSpPr>
            <p:spPr>
              <a:xfrm>
                <a:off x="742021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3007" name="Freeform: Shape 3006">
                <a:extLst>
                  <a:ext uri="{FF2B5EF4-FFF2-40B4-BE49-F238E27FC236}">
                    <a16:creationId xmlns:a16="http://schemas.microsoft.com/office/drawing/2014/main" id="{A025B2C0-13E7-4245-A333-6BE8935DAB03}"/>
                  </a:ext>
                </a:extLst>
              </p:cNvPr>
              <p:cNvSpPr/>
              <p:nvPr/>
            </p:nvSpPr>
            <p:spPr>
              <a:xfrm>
                <a:off x="7454415"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3008" name="Freeform: Shape 3007">
                <a:extLst>
                  <a:ext uri="{FF2B5EF4-FFF2-40B4-BE49-F238E27FC236}">
                    <a16:creationId xmlns:a16="http://schemas.microsoft.com/office/drawing/2014/main" id="{8EECCBCD-2018-4338-A25D-E15B2FB16A11}"/>
                  </a:ext>
                </a:extLst>
              </p:cNvPr>
              <p:cNvSpPr/>
              <p:nvPr/>
            </p:nvSpPr>
            <p:spPr>
              <a:xfrm>
                <a:off x="74379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9" name="Freeform: Shape 3008">
                <a:extLst>
                  <a:ext uri="{FF2B5EF4-FFF2-40B4-BE49-F238E27FC236}">
                    <a16:creationId xmlns:a16="http://schemas.microsoft.com/office/drawing/2014/main" id="{697B58D5-2A46-40B9-99FA-A64EAD07884F}"/>
                  </a:ext>
                </a:extLst>
              </p:cNvPr>
              <p:cNvSpPr/>
              <p:nvPr/>
            </p:nvSpPr>
            <p:spPr>
              <a:xfrm>
                <a:off x="7471913"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0" name="Freeform: Shape 3009">
                <a:extLst>
                  <a:ext uri="{FF2B5EF4-FFF2-40B4-BE49-F238E27FC236}">
                    <a16:creationId xmlns:a16="http://schemas.microsoft.com/office/drawing/2014/main" id="{9AA98FB7-30BA-490A-8B99-1B37A07CBAB0}"/>
                  </a:ext>
                </a:extLst>
              </p:cNvPr>
              <p:cNvSpPr/>
              <p:nvPr/>
            </p:nvSpPr>
            <p:spPr>
              <a:xfrm>
                <a:off x="742131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11" name="Freeform: Shape 3010">
                <a:extLst>
                  <a:ext uri="{FF2B5EF4-FFF2-40B4-BE49-F238E27FC236}">
                    <a16:creationId xmlns:a16="http://schemas.microsoft.com/office/drawing/2014/main" id="{CAE0E74E-8045-4F93-806B-E7D3C0D365FC}"/>
                  </a:ext>
                </a:extLst>
              </p:cNvPr>
              <p:cNvSpPr/>
              <p:nvPr/>
            </p:nvSpPr>
            <p:spPr>
              <a:xfrm>
                <a:off x="7454415"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2" name="Freeform: Shape 3011">
                <a:extLst>
                  <a:ext uri="{FF2B5EF4-FFF2-40B4-BE49-F238E27FC236}">
                    <a16:creationId xmlns:a16="http://schemas.microsoft.com/office/drawing/2014/main" id="{00239984-40BC-4992-9572-4F6EE65D17BB}"/>
                  </a:ext>
                </a:extLst>
              </p:cNvPr>
              <p:cNvSpPr/>
              <p:nvPr/>
            </p:nvSpPr>
            <p:spPr>
              <a:xfrm>
                <a:off x="735203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3" name="Freeform: Shape 3012">
                <a:extLst>
                  <a:ext uri="{FF2B5EF4-FFF2-40B4-BE49-F238E27FC236}">
                    <a16:creationId xmlns:a16="http://schemas.microsoft.com/office/drawing/2014/main" id="{899F6FD0-551E-45A4-A244-2E9475A99851}"/>
                  </a:ext>
                </a:extLst>
              </p:cNvPr>
              <p:cNvSpPr/>
              <p:nvPr/>
            </p:nvSpPr>
            <p:spPr>
              <a:xfrm>
                <a:off x="7386240"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4" name="Freeform: Shape 3013">
                <a:extLst>
                  <a:ext uri="{FF2B5EF4-FFF2-40B4-BE49-F238E27FC236}">
                    <a16:creationId xmlns:a16="http://schemas.microsoft.com/office/drawing/2014/main" id="{FE308F0D-4568-472B-BFE0-E0C5BA02AC35}"/>
                  </a:ext>
                </a:extLst>
              </p:cNvPr>
              <p:cNvSpPr/>
              <p:nvPr/>
            </p:nvSpPr>
            <p:spPr>
              <a:xfrm>
                <a:off x="736908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5" name="Freeform: Shape 3014">
                <a:extLst>
                  <a:ext uri="{FF2B5EF4-FFF2-40B4-BE49-F238E27FC236}">
                    <a16:creationId xmlns:a16="http://schemas.microsoft.com/office/drawing/2014/main" id="{FD873FB5-2205-4824-96AB-8FD801062F6E}"/>
                  </a:ext>
                </a:extLst>
              </p:cNvPr>
              <p:cNvSpPr/>
              <p:nvPr/>
            </p:nvSpPr>
            <p:spPr>
              <a:xfrm>
                <a:off x="740328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6" name="Freeform: Shape 3015">
                <a:extLst>
                  <a:ext uri="{FF2B5EF4-FFF2-40B4-BE49-F238E27FC236}">
                    <a16:creationId xmlns:a16="http://schemas.microsoft.com/office/drawing/2014/main" id="{50BA29E4-5EC4-43CE-8F46-736CCD4328D0}"/>
                  </a:ext>
                </a:extLst>
              </p:cNvPr>
              <p:cNvSpPr/>
              <p:nvPr/>
            </p:nvSpPr>
            <p:spPr>
              <a:xfrm>
                <a:off x="7351811"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3017" name="Freeform: Shape 3016">
                <a:extLst>
                  <a:ext uri="{FF2B5EF4-FFF2-40B4-BE49-F238E27FC236}">
                    <a16:creationId xmlns:a16="http://schemas.microsoft.com/office/drawing/2014/main" id="{5A23FE24-B337-4A59-B184-63A261518B3B}"/>
                  </a:ext>
                </a:extLst>
              </p:cNvPr>
              <p:cNvSpPr/>
              <p:nvPr/>
            </p:nvSpPr>
            <p:spPr>
              <a:xfrm>
                <a:off x="7386012"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3018" name="Freeform: Shape 3017">
                <a:extLst>
                  <a:ext uri="{FF2B5EF4-FFF2-40B4-BE49-F238E27FC236}">
                    <a16:creationId xmlns:a16="http://schemas.microsoft.com/office/drawing/2014/main" id="{D6F93DE9-8286-4293-9596-CB15C73C474F}"/>
                  </a:ext>
                </a:extLst>
              </p:cNvPr>
              <p:cNvSpPr/>
              <p:nvPr/>
            </p:nvSpPr>
            <p:spPr>
              <a:xfrm>
                <a:off x="7368855"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9" name="Freeform: Shape 3018">
                <a:extLst>
                  <a:ext uri="{FF2B5EF4-FFF2-40B4-BE49-F238E27FC236}">
                    <a16:creationId xmlns:a16="http://schemas.microsoft.com/office/drawing/2014/main" id="{A42232FD-CDC5-491A-9C3E-EFBF0E9D5C90}"/>
                  </a:ext>
                </a:extLst>
              </p:cNvPr>
              <p:cNvSpPr/>
              <p:nvPr/>
            </p:nvSpPr>
            <p:spPr>
              <a:xfrm>
                <a:off x="740317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20" name="Freeform: Shape 3019">
                <a:extLst>
                  <a:ext uri="{FF2B5EF4-FFF2-40B4-BE49-F238E27FC236}">
                    <a16:creationId xmlns:a16="http://schemas.microsoft.com/office/drawing/2014/main" id="{5D825117-AD53-46AE-A8DE-19CEAE86649B}"/>
                  </a:ext>
                </a:extLst>
              </p:cNvPr>
              <p:cNvSpPr/>
              <p:nvPr/>
            </p:nvSpPr>
            <p:spPr>
              <a:xfrm>
                <a:off x="7351811"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21" name="Freeform: Shape 3020">
                <a:extLst>
                  <a:ext uri="{FF2B5EF4-FFF2-40B4-BE49-F238E27FC236}">
                    <a16:creationId xmlns:a16="http://schemas.microsoft.com/office/drawing/2014/main" id="{A4F2CBF0-CB8C-45C3-801C-EAEDB0872713}"/>
                  </a:ext>
                </a:extLst>
              </p:cNvPr>
              <p:cNvSpPr/>
              <p:nvPr/>
            </p:nvSpPr>
            <p:spPr>
              <a:xfrm>
                <a:off x="738601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22" name="Freeform: Shape 3021">
                <a:extLst>
                  <a:ext uri="{FF2B5EF4-FFF2-40B4-BE49-F238E27FC236}">
                    <a16:creationId xmlns:a16="http://schemas.microsoft.com/office/drawing/2014/main" id="{B95B592B-D927-4A2A-BC6C-C59BBB203DAB}"/>
                  </a:ext>
                </a:extLst>
              </p:cNvPr>
              <p:cNvSpPr/>
              <p:nvPr/>
            </p:nvSpPr>
            <p:spPr>
              <a:xfrm>
                <a:off x="736908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3" name="Freeform: Shape 3022">
                <a:extLst>
                  <a:ext uri="{FF2B5EF4-FFF2-40B4-BE49-F238E27FC236}">
                    <a16:creationId xmlns:a16="http://schemas.microsoft.com/office/drawing/2014/main" id="{D49B8B35-683A-46C6-A52D-6B4CBD755823}"/>
                  </a:ext>
                </a:extLst>
              </p:cNvPr>
              <p:cNvSpPr/>
              <p:nvPr/>
            </p:nvSpPr>
            <p:spPr>
              <a:xfrm>
                <a:off x="728352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4" name="Freeform: Shape 3023">
                <a:extLst>
                  <a:ext uri="{FF2B5EF4-FFF2-40B4-BE49-F238E27FC236}">
                    <a16:creationId xmlns:a16="http://schemas.microsoft.com/office/drawing/2014/main" id="{CD341367-89F2-4730-B2FB-0E54A6E60FEB}"/>
                  </a:ext>
                </a:extLst>
              </p:cNvPr>
              <p:cNvSpPr/>
              <p:nvPr/>
            </p:nvSpPr>
            <p:spPr>
              <a:xfrm>
                <a:off x="7317837"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3025" name="Freeform: Shape 3024">
                <a:extLst>
                  <a:ext uri="{FF2B5EF4-FFF2-40B4-BE49-F238E27FC236}">
                    <a16:creationId xmlns:a16="http://schemas.microsoft.com/office/drawing/2014/main" id="{D9B50AC9-61D2-41A1-A398-59BD85200703}"/>
                  </a:ext>
                </a:extLst>
              </p:cNvPr>
              <p:cNvSpPr/>
              <p:nvPr/>
            </p:nvSpPr>
            <p:spPr>
              <a:xfrm>
                <a:off x="73006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6" name="Freeform: Shape 3025">
                <a:extLst>
                  <a:ext uri="{FF2B5EF4-FFF2-40B4-BE49-F238E27FC236}">
                    <a16:creationId xmlns:a16="http://schemas.microsoft.com/office/drawing/2014/main" id="{482CF27A-7E73-4239-96DD-368FE89A85D3}"/>
                  </a:ext>
                </a:extLst>
              </p:cNvPr>
              <p:cNvSpPr/>
              <p:nvPr/>
            </p:nvSpPr>
            <p:spPr>
              <a:xfrm>
                <a:off x="733488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7" name="Freeform: Shape 3026">
                <a:extLst>
                  <a:ext uri="{FF2B5EF4-FFF2-40B4-BE49-F238E27FC236}">
                    <a16:creationId xmlns:a16="http://schemas.microsoft.com/office/drawing/2014/main" id="{25F3B5CD-62D7-4760-8B99-6AACB1C40736}"/>
                  </a:ext>
                </a:extLst>
              </p:cNvPr>
              <p:cNvSpPr/>
              <p:nvPr/>
            </p:nvSpPr>
            <p:spPr>
              <a:xfrm>
                <a:off x="728439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28" name="Freeform: Shape 3027">
                <a:extLst>
                  <a:ext uri="{FF2B5EF4-FFF2-40B4-BE49-F238E27FC236}">
                    <a16:creationId xmlns:a16="http://schemas.microsoft.com/office/drawing/2014/main" id="{8FFE81BB-25D4-4E18-867D-4D1CE60C72B6}"/>
                  </a:ext>
                </a:extLst>
              </p:cNvPr>
              <p:cNvSpPr/>
              <p:nvPr/>
            </p:nvSpPr>
            <p:spPr>
              <a:xfrm>
                <a:off x="731761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29" name="Freeform: Shape 3028">
                <a:extLst>
                  <a:ext uri="{FF2B5EF4-FFF2-40B4-BE49-F238E27FC236}">
                    <a16:creationId xmlns:a16="http://schemas.microsoft.com/office/drawing/2014/main" id="{A61C5CD7-4353-47EB-B570-15FF8138F1C6}"/>
                  </a:ext>
                </a:extLst>
              </p:cNvPr>
              <p:cNvSpPr/>
              <p:nvPr/>
            </p:nvSpPr>
            <p:spPr>
              <a:xfrm>
                <a:off x="73004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30" name="Freeform: Shape 3029">
                <a:extLst>
                  <a:ext uri="{FF2B5EF4-FFF2-40B4-BE49-F238E27FC236}">
                    <a16:creationId xmlns:a16="http://schemas.microsoft.com/office/drawing/2014/main" id="{38502F1A-544F-4533-989F-D19638CFFAF0}"/>
                  </a:ext>
                </a:extLst>
              </p:cNvPr>
              <p:cNvSpPr/>
              <p:nvPr/>
            </p:nvSpPr>
            <p:spPr>
              <a:xfrm>
                <a:off x="733575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31" name="Freeform: Shape 3030">
                <a:extLst>
                  <a:ext uri="{FF2B5EF4-FFF2-40B4-BE49-F238E27FC236}">
                    <a16:creationId xmlns:a16="http://schemas.microsoft.com/office/drawing/2014/main" id="{805FDBAF-A2E4-4C37-BD3A-1AD12806F2BB}"/>
                  </a:ext>
                </a:extLst>
              </p:cNvPr>
              <p:cNvSpPr/>
              <p:nvPr/>
            </p:nvSpPr>
            <p:spPr>
              <a:xfrm>
                <a:off x="728329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32" name="Freeform: Shape 3031">
                <a:extLst>
                  <a:ext uri="{FF2B5EF4-FFF2-40B4-BE49-F238E27FC236}">
                    <a16:creationId xmlns:a16="http://schemas.microsoft.com/office/drawing/2014/main" id="{F83E01A5-F465-49CE-872F-F31CA85F86BF}"/>
                  </a:ext>
                </a:extLst>
              </p:cNvPr>
              <p:cNvSpPr/>
              <p:nvPr/>
            </p:nvSpPr>
            <p:spPr>
              <a:xfrm>
                <a:off x="731761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33" name="Freeform: Shape 3032">
                <a:extLst>
                  <a:ext uri="{FF2B5EF4-FFF2-40B4-BE49-F238E27FC236}">
                    <a16:creationId xmlns:a16="http://schemas.microsoft.com/office/drawing/2014/main" id="{1DD39217-8505-4E8B-8EE8-52359C4AE4BA}"/>
                  </a:ext>
                </a:extLst>
              </p:cNvPr>
              <p:cNvSpPr/>
              <p:nvPr/>
            </p:nvSpPr>
            <p:spPr>
              <a:xfrm>
                <a:off x="7300680"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4" name="Freeform: Shape 3033">
                <a:extLst>
                  <a:ext uri="{FF2B5EF4-FFF2-40B4-BE49-F238E27FC236}">
                    <a16:creationId xmlns:a16="http://schemas.microsoft.com/office/drawing/2014/main" id="{1502321A-4D98-4D82-85C1-E31D71EF893A}"/>
                  </a:ext>
                </a:extLst>
              </p:cNvPr>
              <p:cNvSpPr/>
              <p:nvPr/>
            </p:nvSpPr>
            <p:spPr>
              <a:xfrm>
                <a:off x="733488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5" name="Freeform: Shape 3034">
                <a:extLst>
                  <a:ext uri="{FF2B5EF4-FFF2-40B4-BE49-F238E27FC236}">
                    <a16:creationId xmlns:a16="http://schemas.microsoft.com/office/drawing/2014/main" id="{9B4751D2-23C2-42DC-9CA1-41A378ECF722}"/>
                  </a:ext>
                </a:extLst>
              </p:cNvPr>
              <p:cNvSpPr/>
              <p:nvPr/>
            </p:nvSpPr>
            <p:spPr>
              <a:xfrm>
                <a:off x="7249321"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4"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6" name="Freeform: Shape 3035">
                <a:extLst>
                  <a:ext uri="{FF2B5EF4-FFF2-40B4-BE49-F238E27FC236}">
                    <a16:creationId xmlns:a16="http://schemas.microsoft.com/office/drawing/2014/main" id="{55342598-FA76-404B-B962-09AFE3FAF366}"/>
                  </a:ext>
                </a:extLst>
              </p:cNvPr>
              <p:cNvSpPr/>
              <p:nvPr/>
            </p:nvSpPr>
            <p:spPr>
              <a:xfrm>
                <a:off x="723216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7" name="Freeform: Shape 3036">
                <a:extLst>
                  <a:ext uri="{FF2B5EF4-FFF2-40B4-BE49-F238E27FC236}">
                    <a16:creationId xmlns:a16="http://schemas.microsoft.com/office/drawing/2014/main" id="{81B6FD6C-4C20-41FC-9677-94C3CDB3C0F4}"/>
                  </a:ext>
                </a:extLst>
              </p:cNvPr>
              <p:cNvSpPr/>
              <p:nvPr/>
            </p:nvSpPr>
            <p:spPr>
              <a:xfrm>
                <a:off x="726647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8" name="Freeform: Shape 3037">
                <a:extLst>
                  <a:ext uri="{FF2B5EF4-FFF2-40B4-BE49-F238E27FC236}">
                    <a16:creationId xmlns:a16="http://schemas.microsoft.com/office/drawing/2014/main" id="{F5F92120-504E-4725-93F2-CB4C923A3CC6}"/>
                  </a:ext>
                </a:extLst>
              </p:cNvPr>
              <p:cNvSpPr/>
              <p:nvPr/>
            </p:nvSpPr>
            <p:spPr>
              <a:xfrm>
                <a:off x="724909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3039" name="Freeform: Shape 3038">
                <a:extLst>
                  <a:ext uri="{FF2B5EF4-FFF2-40B4-BE49-F238E27FC236}">
                    <a16:creationId xmlns:a16="http://schemas.microsoft.com/office/drawing/2014/main" id="{9F034F2F-33D8-4FDF-96A8-D5D40C11CEA9}"/>
                  </a:ext>
                </a:extLst>
              </p:cNvPr>
              <p:cNvSpPr/>
              <p:nvPr/>
            </p:nvSpPr>
            <p:spPr>
              <a:xfrm>
                <a:off x="723204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40" name="Freeform: Shape 3039">
                <a:extLst>
                  <a:ext uri="{FF2B5EF4-FFF2-40B4-BE49-F238E27FC236}">
                    <a16:creationId xmlns:a16="http://schemas.microsoft.com/office/drawing/2014/main" id="{93787723-8318-4DA9-98B4-6DFA939B531E}"/>
                  </a:ext>
                </a:extLst>
              </p:cNvPr>
              <p:cNvSpPr/>
              <p:nvPr/>
            </p:nvSpPr>
            <p:spPr>
              <a:xfrm>
                <a:off x="726625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41" name="Freeform: Shape 3040">
                <a:extLst>
                  <a:ext uri="{FF2B5EF4-FFF2-40B4-BE49-F238E27FC236}">
                    <a16:creationId xmlns:a16="http://schemas.microsoft.com/office/drawing/2014/main" id="{D0CC88A0-2D3E-4B15-A761-C2E487AC7D4E}"/>
                  </a:ext>
                </a:extLst>
              </p:cNvPr>
              <p:cNvSpPr/>
              <p:nvPr/>
            </p:nvSpPr>
            <p:spPr>
              <a:xfrm>
                <a:off x="721489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3042" name="Freeform: Shape 3041">
                <a:extLst>
                  <a:ext uri="{FF2B5EF4-FFF2-40B4-BE49-F238E27FC236}">
                    <a16:creationId xmlns:a16="http://schemas.microsoft.com/office/drawing/2014/main" id="{3626BAB0-BC78-443A-990F-FB3ED28E5436}"/>
                  </a:ext>
                </a:extLst>
              </p:cNvPr>
              <p:cNvSpPr/>
              <p:nvPr/>
            </p:nvSpPr>
            <p:spPr>
              <a:xfrm>
                <a:off x="724909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3043" name="Freeform: Shape 3042">
                <a:extLst>
                  <a:ext uri="{FF2B5EF4-FFF2-40B4-BE49-F238E27FC236}">
                    <a16:creationId xmlns:a16="http://schemas.microsoft.com/office/drawing/2014/main" id="{F33E4EF8-BE71-4988-8765-E325CEF58CDA}"/>
                  </a:ext>
                </a:extLst>
              </p:cNvPr>
              <p:cNvSpPr/>
              <p:nvPr/>
            </p:nvSpPr>
            <p:spPr>
              <a:xfrm>
                <a:off x="7232276"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3044" name="Freeform: Shape 3043">
                <a:extLst>
                  <a:ext uri="{FF2B5EF4-FFF2-40B4-BE49-F238E27FC236}">
                    <a16:creationId xmlns:a16="http://schemas.microsoft.com/office/drawing/2014/main" id="{AFF44DE3-5E44-45C3-A386-E9500B2715AF}"/>
                  </a:ext>
                </a:extLst>
              </p:cNvPr>
              <p:cNvSpPr/>
              <p:nvPr/>
            </p:nvSpPr>
            <p:spPr>
              <a:xfrm>
                <a:off x="726647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grpSp>
        <p:grpSp>
          <p:nvGrpSpPr>
            <p:cNvPr id="2380" name="Graphic 3">
              <a:extLst>
                <a:ext uri="{FF2B5EF4-FFF2-40B4-BE49-F238E27FC236}">
                  <a16:creationId xmlns:a16="http://schemas.microsoft.com/office/drawing/2014/main" id="{06096859-65B2-46E5-A7A3-31F54E2C97E0}"/>
                </a:ext>
              </a:extLst>
            </p:cNvPr>
            <p:cNvGrpSpPr/>
            <p:nvPr/>
          </p:nvGrpSpPr>
          <p:grpSpPr>
            <a:xfrm>
              <a:off x="8156056" y="874810"/>
              <a:ext cx="770156" cy="633238"/>
              <a:chOff x="8156056" y="874810"/>
              <a:chExt cx="770156" cy="633238"/>
            </a:xfrm>
            <a:solidFill>
              <a:srgbClr val="271C57"/>
            </a:solidFill>
          </p:grpSpPr>
          <p:sp>
            <p:nvSpPr>
              <p:cNvPr id="2567" name="Freeform: Shape 2566">
                <a:extLst>
                  <a:ext uri="{FF2B5EF4-FFF2-40B4-BE49-F238E27FC236}">
                    <a16:creationId xmlns:a16="http://schemas.microsoft.com/office/drawing/2014/main" id="{44AC86E2-0DFC-4414-8C15-6ECDE1822286}"/>
                  </a:ext>
                </a:extLst>
              </p:cNvPr>
              <p:cNvSpPr/>
              <p:nvPr/>
            </p:nvSpPr>
            <p:spPr>
              <a:xfrm>
                <a:off x="885815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568" name="Freeform: Shape 2567">
                <a:extLst>
                  <a:ext uri="{FF2B5EF4-FFF2-40B4-BE49-F238E27FC236}">
                    <a16:creationId xmlns:a16="http://schemas.microsoft.com/office/drawing/2014/main" id="{CD0EC4C4-B1E5-48AD-A361-E4944D85A8DD}"/>
                  </a:ext>
                </a:extLst>
              </p:cNvPr>
              <p:cNvSpPr/>
              <p:nvPr/>
            </p:nvSpPr>
            <p:spPr>
              <a:xfrm>
                <a:off x="885815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569" name="Freeform: Shape 2568">
                <a:extLst>
                  <a:ext uri="{FF2B5EF4-FFF2-40B4-BE49-F238E27FC236}">
                    <a16:creationId xmlns:a16="http://schemas.microsoft.com/office/drawing/2014/main" id="{8FD431BF-80AC-480B-AE61-C407FA1C9BE6}"/>
                  </a:ext>
                </a:extLst>
              </p:cNvPr>
              <p:cNvSpPr/>
              <p:nvPr/>
            </p:nvSpPr>
            <p:spPr>
              <a:xfrm>
                <a:off x="885837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0" name="Freeform: Shape 2569">
                <a:extLst>
                  <a:ext uri="{FF2B5EF4-FFF2-40B4-BE49-F238E27FC236}">
                    <a16:creationId xmlns:a16="http://schemas.microsoft.com/office/drawing/2014/main" id="{1C17AC0B-0C82-4563-A11D-46D1993B3862}"/>
                  </a:ext>
                </a:extLst>
              </p:cNvPr>
              <p:cNvSpPr/>
              <p:nvPr/>
            </p:nvSpPr>
            <p:spPr>
              <a:xfrm>
                <a:off x="8858150"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571" name="Freeform: Shape 2570">
                <a:extLst>
                  <a:ext uri="{FF2B5EF4-FFF2-40B4-BE49-F238E27FC236}">
                    <a16:creationId xmlns:a16="http://schemas.microsoft.com/office/drawing/2014/main" id="{045F3AB6-9E20-44DD-A964-43C2E3148165}"/>
                  </a:ext>
                </a:extLst>
              </p:cNvPr>
              <p:cNvSpPr/>
              <p:nvPr/>
            </p:nvSpPr>
            <p:spPr>
              <a:xfrm>
                <a:off x="8893340" y="1114220"/>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71" y="3551"/>
                      <a:pt x="3618" y="403"/>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2572" name="Freeform: Shape 2571">
                <a:extLst>
                  <a:ext uri="{FF2B5EF4-FFF2-40B4-BE49-F238E27FC236}">
                    <a16:creationId xmlns:a16="http://schemas.microsoft.com/office/drawing/2014/main" id="{DC68ED41-9F36-46CC-91F4-B2C4A5E565CF}"/>
                  </a:ext>
                </a:extLst>
              </p:cNvPr>
              <p:cNvSpPr/>
              <p:nvPr/>
            </p:nvSpPr>
            <p:spPr>
              <a:xfrm>
                <a:off x="8874967"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573" name="Freeform: Shape 2572">
                <a:extLst>
                  <a:ext uri="{FF2B5EF4-FFF2-40B4-BE49-F238E27FC236}">
                    <a16:creationId xmlns:a16="http://schemas.microsoft.com/office/drawing/2014/main" id="{83B6D4E4-2EC2-445B-8BCA-FB0C172105B4}"/>
                  </a:ext>
                </a:extLst>
              </p:cNvPr>
              <p:cNvSpPr/>
              <p:nvPr/>
            </p:nvSpPr>
            <p:spPr>
              <a:xfrm>
                <a:off x="88747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74" name="Freeform: Shape 2573">
                <a:extLst>
                  <a:ext uri="{FF2B5EF4-FFF2-40B4-BE49-F238E27FC236}">
                    <a16:creationId xmlns:a16="http://schemas.microsoft.com/office/drawing/2014/main" id="{E7C9D8AC-E27A-481B-B086-7F0EBA99EC24}"/>
                  </a:ext>
                </a:extLst>
              </p:cNvPr>
              <p:cNvSpPr/>
              <p:nvPr/>
            </p:nvSpPr>
            <p:spPr>
              <a:xfrm>
                <a:off x="887485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5" name="Freeform: Shape 2574">
                <a:extLst>
                  <a:ext uri="{FF2B5EF4-FFF2-40B4-BE49-F238E27FC236}">
                    <a16:creationId xmlns:a16="http://schemas.microsoft.com/office/drawing/2014/main" id="{34A981D0-9901-4A90-A180-B81F3FE287AD}"/>
                  </a:ext>
                </a:extLst>
              </p:cNvPr>
              <p:cNvSpPr/>
              <p:nvPr/>
            </p:nvSpPr>
            <p:spPr>
              <a:xfrm>
                <a:off x="8909168"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576" name="Freeform: Shape 2575">
                <a:extLst>
                  <a:ext uri="{FF2B5EF4-FFF2-40B4-BE49-F238E27FC236}">
                    <a16:creationId xmlns:a16="http://schemas.microsoft.com/office/drawing/2014/main" id="{99A63320-0724-4CD1-8E5F-18F94C221752}"/>
                  </a:ext>
                </a:extLst>
              </p:cNvPr>
              <p:cNvSpPr/>
              <p:nvPr/>
            </p:nvSpPr>
            <p:spPr>
              <a:xfrm>
                <a:off x="885837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7" name="Freeform: Shape 2576">
                <a:extLst>
                  <a:ext uri="{FF2B5EF4-FFF2-40B4-BE49-F238E27FC236}">
                    <a16:creationId xmlns:a16="http://schemas.microsoft.com/office/drawing/2014/main" id="{DEB3C9DF-27E2-40C7-845B-C37A18B83772}"/>
                  </a:ext>
                </a:extLst>
              </p:cNvPr>
              <p:cNvSpPr/>
              <p:nvPr/>
            </p:nvSpPr>
            <p:spPr>
              <a:xfrm>
                <a:off x="8892466"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8" name="Freeform: Shape 2577">
                <a:extLst>
                  <a:ext uri="{FF2B5EF4-FFF2-40B4-BE49-F238E27FC236}">
                    <a16:creationId xmlns:a16="http://schemas.microsoft.com/office/drawing/2014/main" id="{1916AE10-A302-4B9E-8808-3EC8F56832FE}"/>
                  </a:ext>
                </a:extLst>
              </p:cNvPr>
              <p:cNvSpPr/>
              <p:nvPr/>
            </p:nvSpPr>
            <p:spPr>
              <a:xfrm>
                <a:off x="8874740"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79" name="Freeform: Shape 2578">
                <a:extLst>
                  <a:ext uri="{FF2B5EF4-FFF2-40B4-BE49-F238E27FC236}">
                    <a16:creationId xmlns:a16="http://schemas.microsoft.com/office/drawing/2014/main" id="{855FD2C6-226C-46EF-9FA5-17E788A1CD12}"/>
                  </a:ext>
                </a:extLst>
              </p:cNvPr>
              <p:cNvSpPr/>
              <p:nvPr/>
            </p:nvSpPr>
            <p:spPr>
              <a:xfrm>
                <a:off x="8909055"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0" name="Freeform: Shape 2579">
                <a:extLst>
                  <a:ext uri="{FF2B5EF4-FFF2-40B4-BE49-F238E27FC236}">
                    <a16:creationId xmlns:a16="http://schemas.microsoft.com/office/drawing/2014/main" id="{E08917B9-3A5F-4796-A39D-BEA50B107206}"/>
                  </a:ext>
                </a:extLst>
              </p:cNvPr>
              <p:cNvSpPr/>
              <p:nvPr/>
            </p:nvSpPr>
            <p:spPr>
              <a:xfrm>
                <a:off x="880622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581" name="Freeform: Shape 2580">
                <a:extLst>
                  <a:ext uri="{FF2B5EF4-FFF2-40B4-BE49-F238E27FC236}">
                    <a16:creationId xmlns:a16="http://schemas.microsoft.com/office/drawing/2014/main" id="{03A9B521-5B53-4205-990F-3197AC21D460}"/>
                  </a:ext>
                </a:extLst>
              </p:cNvPr>
              <p:cNvSpPr/>
              <p:nvPr/>
            </p:nvSpPr>
            <p:spPr>
              <a:xfrm>
                <a:off x="8840424"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582" name="Freeform: Shape 2581">
                <a:extLst>
                  <a:ext uri="{FF2B5EF4-FFF2-40B4-BE49-F238E27FC236}">
                    <a16:creationId xmlns:a16="http://schemas.microsoft.com/office/drawing/2014/main" id="{87D4385B-782E-437F-9FDC-35011F638A2E}"/>
                  </a:ext>
                </a:extLst>
              </p:cNvPr>
              <p:cNvSpPr/>
              <p:nvPr/>
            </p:nvSpPr>
            <p:spPr>
              <a:xfrm>
                <a:off x="8789293"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3" name="Freeform: Shape 2582">
                <a:extLst>
                  <a:ext uri="{FF2B5EF4-FFF2-40B4-BE49-F238E27FC236}">
                    <a16:creationId xmlns:a16="http://schemas.microsoft.com/office/drawing/2014/main" id="{98349391-1819-451E-8200-BE5F90DC62E3}"/>
                  </a:ext>
                </a:extLst>
              </p:cNvPr>
              <p:cNvSpPr/>
              <p:nvPr/>
            </p:nvSpPr>
            <p:spPr>
              <a:xfrm>
                <a:off x="8823381"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84" name="Freeform: Shape 2583">
                <a:extLst>
                  <a:ext uri="{FF2B5EF4-FFF2-40B4-BE49-F238E27FC236}">
                    <a16:creationId xmlns:a16="http://schemas.microsoft.com/office/drawing/2014/main" id="{8BC0FC73-3C4A-4F66-B0EA-B9D3D1B7A6EF}"/>
                  </a:ext>
                </a:extLst>
              </p:cNvPr>
              <p:cNvSpPr/>
              <p:nvPr/>
            </p:nvSpPr>
            <p:spPr>
              <a:xfrm>
                <a:off x="880645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5" name="Freeform: Shape 2584">
                <a:extLst>
                  <a:ext uri="{FF2B5EF4-FFF2-40B4-BE49-F238E27FC236}">
                    <a16:creationId xmlns:a16="http://schemas.microsoft.com/office/drawing/2014/main" id="{38B8161C-EBA7-4066-B6E9-F77FAB409975}"/>
                  </a:ext>
                </a:extLst>
              </p:cNvPr>
              <p:cNvSpPr/>
              <p:nvPr/>
            </p:nvSpPr>
            <p:spPr>
              <a:xfrm>
                <a:off x="884065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6" name="Freeform: Shape 2585">
                <a:extLst>
                  <a:ext uri="{FF2B5EF4-FFF2-40B4-BE49-F238E27FC236}">
                    <a16:creationId xmlns:a16="http://schemas.microsoft.com/office/drawing/2014/main" id="{9C0CD9EA-6E46-4C4F-B915-F6217ABC8B3B}"/>
                  </a:ext>
                </a:extLst>
              </p:cNvPr>
              <p:cNvSpPr/>
              <p:nvPr/>
            </p:nvSpPr>
            <p:spPr>
              <a:xfrm>
                <a:off x="8789293"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7" name="Freeform: Shape 2586">
                <a:extLst>
                  <a:ext uri="{FF2B5EF4-FFF2-40B4-BE49-F238E27FC236}">
                    <a16:creationId xmlns:a16="http://schemas.microsoft.com/office/drawing/2014/main" id="{C695104B-4380-4B72-9BEF-F131AE02E099}"/>
                  </a:ext>
                </a:extLst>
              </p:cNvPr>
              <p:cNvSpPr/>
              <p:nvPr/>
            </p:nvSpPr>
            <p:spPr>
              <a:xfrm>
                <a:off x="882360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588" name="Freeform: Shape 2587">
                <a:extLst>
                  <a:ext uri="{FF2B5EF4-FFF2-40B4-BE49-F238E27FC236}">
                    <a16:creationId xmlns:a16="http://schemas.microsoft.com/office/drawing/2014/main" id="{F139988D-FFF2-4509-BE23-BF15A518489D}"/>
                  </a:ext>
                </a:extLst>
              </p:cNvPr>
              <p:cNvSpPr/>
              <p:nvPr/>
            </p:nvSpPr>
            <p:spPr>
              <a:xfrm>
                <a:off x="880645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9" name="Freeform: Shape 2588">
                <a:extLst>
                  <a:ext uri="{FF2B5EF4-FFF2-40B4-BE49-F238E27FC236}">
                    <a16:creationId xmlns:a16="http://schemas.microsoft.com/office/drawing/2014/main" id="{3265D563-9147-4BDF-90B0-610B880BE2D9}"/>
                  </a:ext>
                </a:extLst>
              </p:cNvPr>
              <p:cNvSpPr/>
              <p:nvPr/>
            </p:nvSpPr>
            <p:spPr>
              <a:xfrm>
                <a:off x="8840652"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0" name="Freeform: Shape 2589">
                <a:extLst>
                  <a:ext uri="{FF2B5EF4-FFF2-40B4-BE49-F238E27FC236}">
                    <a16:creationId xmlns:a16="http://schemas.microsoft.com/office/drawing/2014/main" id="{797EFE8C-7064-410D-9788-1C7C682AC7EA}"/>
                  </a:ext>
                </a:extLst>
              </p:cNvPr>
              <p:cNvSpPr/>
              <p:nvPr/>
            </p:nvSpPr>
            <p:spPr>
              <a:xfrm>
                <a:off x="878917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1" name="Freeform: Shape 2590">
                <a:extLst>
                  <a:ext uri="{FF2B5EF4-FFF2-40B4-BE49-F238E27FC236}">
                    <a16:creationId xmlns:a16="http://schemas.microsoft.com/office/drawing/2014/main" id="{29AE3FFC-2D71-4D58-BD34-8D4075C3699C}"/>
                  </a:ext>
                </a:extLst>
              </p:cNvPr>
              <p:cNvSpPr/>
              <p:nvPr/>
            </p:nvSpPr>
            <p:spPr>
              <a:xfrm>
                <a:off x="8823381"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2" name="Freeform: Shape 2591">
                <a:extLst>
                  <a:ext uri="{FF2B5EF4-FFF2-40B4-BE49-F238E27FC236}">
                    <a16:creationId xmlns:a16="http://schemas.microsoft.com/office/drawing/2014/main" id="{D90DD394-8AB3-40CC-919A-24185EF35772}"/>
                  </a:ext>
                </a:extLst>
              </p:cNvPr>
              <p:cNvSpPr/>
              <p:nvPr/>
            </p:nvSpPr>
            <p:spPr>
              <a:xfrm>
                <a:off x="880732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593" name="Freeform: Shape 2592">
                <a:extLst>
                  <a:ext uri="{FF2B5EF4-FFF2-40B4-BE49-F238E27FC236}">
                    <a16:creationId xmlns:a16="http://schemas.microsoft.com/office/drawing/2014/main" id="{E8EF2000-6FCB-41FD-B5D5-CF071E474FC6}"/>
                  </a:ext>
                </a:extLst>
              </p:cNvPr>
              <p:cNvSpPr/>
              <p:nvPr/>
            </p:nvSpPr>
            <p:spPr>
              <a:xfrm>
                <a:off x="884042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594" name="Freeform: Shape 2593">
                <a:extLst>
                  <a:ext uri="{FF2B5EF4-FFF2-40B4-BE49-F238E27FC236}">
                    <a16:creationId xmlns:a16="http://schemas.microsoft.com/office/drawing/2014/main" id="{26826F1C-4A5E-4C7A-B4BC-D61F66E62A4E}"/>
                  </a:ext>
                </a:extLst>
              </p:cNvPr>
              <p:cNvSpPr/>
              <p:nvPr/>
            </p:nvSpPr>
            <p:spPr>
              <a:xfrm>
                <a:off x="878917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5" name="Freeform: Shape 2594">
                <a:extLst>
                  <a:ext uri="{FF2B5EF4-FFF2-40B4-BE49-F238E27FC236}">
                    <a16:creationId xmlns:a16="http://schemas.microsoft.com/office/drawing/2014/main" id="{1A833B06-48A5-47B6-80E6-7B5AB8356911}"/>
                  </a:ext>
                </a:extLst>
              </p:cNvPr>
              <p:cNvSpPr/>
              <p:nvPr/>
            </p:nvSpPr>
            <p:spPr>
              <a:xfrm>
                <a:off x="8823381"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6" name="Freeform: Shape 2595">
                <a:extLst>
                  <a:ext uri="{FF2B5EF4-FFF2-40B4-BE49-F238E27FC236}">
                    <a16:creationId xmlns:a16="http://schemas.microsoft.com/office/drawing/2014/main" id="{F80D8C51-DF14-4512-ADD0-0CE6AF7B99E0}"/>
                  </a:ext>
                </a:extLst>
              </p:cNvPr>
              <p:cNvSpPr/>
              <p:nvPr/>
            </p:nvSpPr>
            <p:spPr>
              <a:xfrm>
                <a:off x="880645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7" name="Freeform: Shape 2596">
                <a:extLst>
                  <a:ext uri="{FF2B5EF4-FFF2-40B4-BE49-F238E27FC236}">
                    <a16:creationId xmlns:a16="http://schemas.microsoft.com/office/drawing/2014/main" id="{BACB2E1F-8F42-4BFC-A60E-03CF71A79373}"/>
                  </a:ext>
                </a:extLst>
              </p:cNvPr>
              <p:cNvSpPr/>
              <p:nvPr/>
            </p:nvSpPr>
            <p:spPr>
              <a:xfrm>
                <a:off x="8840652"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8" name="Freeform: Shape 2597">
                <a:extLst>
                  <a:ext uri="{FF2B5EF4-FFF2-40B4-BE49-F238E27FC236}">
                    <a16:creationId xmlns:a16="http://schemas.microsoft.com/office/drawing/2014/main" id="{CFC0DCE3-03EA-41F2-8F44-33807419C6E1}"/>
                  </a:ext>
                </a:extLst>
              </p:cNvPr>
              <p:cNvSpPr/>
              <p:nvPr/>
            </p:nvSpPr>
            <p:spPr>
              <a:xfrm>
                <a:off x="8789293"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9" name="Freeform: Shape 2598">
                <a:extLst>
                  <a:ext uri="{FF2B5EF4-FFF2-40B4-BE49-F238E27FC236}">
                    <a16:creationId xmlns:a16="http://schemas.microsoft.com/office/drawing/2014/main" id="{C619DEB0-F6DC-4AC0-9531-117BEB917D72}"/>
                  </a:ext>
                </a:extLst>
              </p:cNvPr>
              <p:cNvSpPr/>
              <p:nvPr/>
            </p:nvSpPr>
            <p:spPr>
              <a:xfrm>
                <a:off x="8823495"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0" name="Freeform: Shape 2599">
                <a:extLst>
                  <a:ext uri="{FF2B5EF4-FFF2-40B4-BE49-F238E27FC236}">
                    <a16:creationId xmlns:a16="http://schemas.microsoft.com/office/drawing/2014/main" id="{3537294E-A0CA-4084-BFFA-71ED539D8AA4}"/>
                  </a:ext>
                </a:extLst>
              </p:cNvPr>
              <p:cNvSpPr/>
              <p:nvPr/>
            </p:nvSpPr>
            <p:spPr>
              <a:xfrm>
                <a:off x="8806223" y="1217051"/>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01" name="Freeform: Shape 2600">
                <a:extLst>
                  <a:ext uri="{FF2B5EF4-FFF2-40B4-BE49-F238E27FC236}">
                    <a16:creationId xmlns:a16="http://schemas.microsoft.com/office/drawing/2014/main" id="{0A0FF913-A802-47E3-B95E-D466D36ED182}"/>
                  </a:ext>
                </a:extLst>
              </p:cNvPr>
              <p:cNvSpPr/>
              <p:nvPr/>
            </p:nvSpPr>
            <p:spPr>
              <a:xfrm>
                <a:off x="884065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02" name="Freeform: Shape 2601">
                <a:extLst>
                  <a:ext uri="{FF2B5EF4-FFF2-40B4-BE49-F238E27FC236}">
                    <a16:creationId xmlns:a16="http://schemas.microsoft.com/office/drawing/2014/main" id="{5CBD0915-65CB-4EBA-AE9A-25641C95ACA3}"/>
                  </a:ext>
                </a:extLst>
              </p:cNvPr>
              <p:cNvSpPr/>
              <p:nvPr/>
            </p:nvSpPr>
            <p:spPr>
              <a:xfrm>
                <a:off x="870361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03" name="Freeform: Shape 2602">
                <a:extLst>
                  <a:ext uri="{FF2B5EF4-FFF2-40B4-BE49-F238E27FC236}">
                    <a16:creationId xmlns:a16="http://schemas.microsoft.com/office/drawing/2014/main" id="{20B74A40-6464-4173-A94B-A6FE3494A6B7}"/>
                  </a:ext>
                </a:extLst>
              </p:cNvPr>
              <p:cNvSpPr/>
              <p:nvPr/>
            </p:nvSpPr>
            <p:spPr>
              <a:xfrm>
                <a:off x="873782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4" name="Freeform: Shape 2603">
                <a:extLst>
                  <a:ext uri="{FF2B5EF4-FFF2-40B4-BE49-F238E27FC236}">
                    <a16:creationId xmlns:a16="http://schemas.microsoft.com/office/drawing/2014/main" id="{4E6F3D0F-869B-463E-8BDC-EDF0DA27F5EF}"/>
                  </a:ext>
                </a:extLst>
              </p:cNvPr>
              <p:cNvSpPr/>
              <p:nvPr/>
            </p:nvSpPr>
            <p:spPr>
              <a:xfrm>
                <a:off x="877202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5" name="Freeform: Shape 2604">
                <a:extLst>
                  <a:ext uri="{FF2B5EF4-FFF2-40B4-BE49-F238E27FC236}">
                    <a16:creationId xmlns:a16="http://schemas.microsoft.com/office/drawing/2014/main" id="{7684025D-AE2A-4532-9FB6-EF004ADE77BB}"/>
                  </a:ext>
                </a:extLst>
              </p:cNvPr>
              <p:cNvSpPr/>
              <p:nvPr/>
            </p:nvSpPr>
            <p:spPr>
              <a:xfrm>
                <a:off x="8720891"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06" name="Freeform: Shape 2605">
                <a:extLst>
                  <a:ext uri="{FF2B5EF4-FFF2-40B4-BE49-F238E27FC236}">
                    <a16:creationId xmlns:a16="http://schemas.microsoft.com/office/drawing/2014/main" id="{E8DA5A0B-204D-450D-8CC1-9B620F6DB358}"/>
                  </a:ext>
                </a:extLst>
              </p:cNvPr>
              <p:cNvSpPr/>
              <p:nvPr/>
            </p:nvSpPr>
            <p:spPr>
              <a:xfrm>
                <a:off x="875486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7" name="Freeform: Shape 2606">
                <a:extLst>
                  <a:ext uri="{FF2B5EF4-FFF2-40B4-BE49-F238E27FC236}">
                    <a16:creationId xmlns:a16="http://schemas.microsoft.com/office/drawing/2014/main" id="{30BAA496-80BA-4DDA-9EB8-203A3202A2C7}"/>
                  </a:ext>
                </a:extLst>
              </p:cNvPr>
              <p:cNvSpPr/>
              <p:nvPr/>
            </p:nvSpPr>
            <p:spPr>
              <a:xfrm>
                <a:off x="873804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8" name="Freeform: Shape 2607">
                <a:extLst>
                  <a:ext uri="{FF2B5EF4-FFF2-40B4-BE49-F238E27FC236}">
                    <a16:creationId xmlns:a16="http://schemas.microsoft.com/office/drawing/2014/main" id="{8DF5F29D-10B8-4D32-B49A-8371B7C9F90E}"/>
                  </a:ext>
                </a:extLst>
              </p:cNvPr>
              <p:cNvSpPr/>
              <p:nvPr/>
            </p:nvSpPr>
            <p:spPr>
              <a:xfrm>
                <a:off x="877224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9" name="Freeform: Shape 2608">
                <a:extLst>
                  <a:ext uri="{FF2B5EF4-FFF2-40B4-BE49-F238E27FC236}">
                    <a16:creationId xmlns:a16="http://schemas.microsoft.com/office/drawing/2014/main" id="{B18CEF8C-2AA3-49E8-B55E-2D49B638253C}"/>
                  </a:ext>
                </a:extLst>
              </p:cNvPr>
              <p:cNvSpPr/>
              <p:nvPr/>
            </p:nvSpPr>
            <p:spPr>
              <a:xfrm>
                <a:off x="872089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10" name="Freeform: Shape 2609">
                <a:extLst>
                  <a:ext uri="{FF2B5EF4-FFF2-40B4-BE49-F238E27FC236}">
                    <a16:creationId xmlns:a16="http://schemas.microsoft.com/office/drawing/2014/main" id="{4C1B9E06-F4C4-4660-98CA-0D76F66012CD}"/>
                  </a:ext>
                </a:extLst>
              </p:cNvPr>
              <p:cNvSpPr/>
              <p:nvPr/>
            </p:nvSpPr>
            <p:spPr>
              <a:xfrm>
                <a:off x="875509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1" name="Freeform: Shape 2610">
                <a:extLst>
                  <a:ext uri="{FF2B5EF4-FFF2-40B4-BE49-F238E27FC236}">
                    <a16:creationId xmlns:a16="http://schemas.microsoft.com/office/drawing/2014/main" id="{90CE18B3-D935-4CA1-9A13-768CA085D63F}"/>
                  </a:ext>
                </a:extLst>
              </p:cNvPr>
              <p:cNvSpPr/>
              <p:nvPr/>
            </p:nvSpPr>
            <p:spPr>
              <a:xfrm>
                <a:off x="873804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2" name="Freeform: Shape 2611">
                <a:extLst>
                  <a:ext uri="{FF2B5EF4-FFF2-40B4-BE49-F238E27FC236}">
                    <a16:creationId xmlns:a16="http://schemas.microsoft.com/office/drawing/2014/main" id="{D2AE843A-9E69-4764-8A7C-9EAF56827D12}"/>
                  </a:ext>
                </a:extLst>
              </p:cNvPr>
              <p:cNvSpPr/>
              <p:nvPr/>
            </p:nvSpPr>
            <p:spPr>
              <a:xfrm>
                <a:off x="877224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3" name="Freeform: Shape 2612">
                <a:extLst>
                  <a:ext uri="{FF2B5EF4-FFF2-40B4-BE49-F238E27FC236}">
                    <a16:creationId xmlns:a16="http://schemas.microsoft.com/office/drawing/2014/main" id="{A2EB898A-B2DF-44EF-B1A4-37A652B8A3F8}"/>
                  </a:ext>
                </a:extLst>
              </p:cNvPr>
              <p:cNvSpPr/>
              <p:nvPr/>
            </p:nvSpPr>
            <p:spPr>
              <a:xfrm>
                <a:off x="872066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614" name="Freeform: Shape 2613">
                <a:extLst>
                  <a:ext uri="{FF2B5EF4-FFF2-40B4-BE49-F238E27FC236}">
                    <a16:creationId xmlns:a16="http://schemas.microsoft.com/office/drawing/2014/main" id="{17A37F01-125E-4AEF-A9E9-4737CF41B783}"/>
                  </a:ext>
                </a:extLst>
              </p:cNvPr>
              <p:cNvSpPr/>
              <p:nvPr/>
            </p:nvSpPr>
            <p:spPr>
              <a:xfrm>
                <a:off x="875596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15" name="Freeform: Shape 2614">
                <a:extLst>
                  <a:ext uri="{FF2B5EF4-FFF2-40B4-BE49-F238E27FC236}">
                    <a16:creationId xmlns:a16="http://schemas.microsoft.com/office/drawing/2014/main" id="{49E81927-AB72-4F00-A2A3-4DCE50A0072E}"/>
                  </a:ext>
                </a:extLst>
              </p:cNvPr>
              <p:cNvSpPr/>
              <p:nvPr/>
            </p:nvSpPr>
            <p:spPr>
              <a:xfrm>
                <a:off x="873782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6" name="Freeform: Shape 2615">
                <a:extLst>
                  <a:ext uri="{FF2B5EF4-FFF2-40B4-BE49-F238E27FC236}">
                    <a16:creationId xmlns:a16="http://schemas.microsoft.com/office/drawing/2014/main" id="{562222CC-EA08-4228-8732-A583CC9DC83D}"/>
                  </a:ext>
                </a:extLst>
              </p:cNvPr>
              <p:cNvSpPr/>
              <p:nvPr/>
            </p:nvSpPr>
            <p:spPr>
              <a:xfrm>
                <a:off x="877202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7" name="Freeform: Shape 2616">
                <a:extLst>
                  <a:ext uri="{FF2B5EF4-FFF2-40B4-BE49-F238E27FC236}">
                    <a16:creationId xmlns:a16="http://schemas.microsoft.com/office/drawing/2014/main" id="{C60D04CE-0EA4-43BC-B362-2176A22B3345}"/>
                  </a:ext>
                </a:extLst>
              </p:cNvPr>
              <p:cNvSpPr/>
              <p:nvPr/>
            </p:nvSpPr>
            <p:spPr>
              <a:xfrm>
                <a:off x="872066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18" name="Freeform: Shape 2617">
                <a:extLst>
                  <a:ext uri="{FF2B5EF4-FFF2-40B4-BE49-F238E27FC236}">
                    <a16:creationId xmlns:a16="http://schemas.microsoft.com/office/drawing/2014/main" id="{E7075911-6B63-479F-862A-3AB63F8B1C1B}"/>
                  </a:ext>
                </a:extLst>
              </p:cNvPr>
              <p:cNvSpPr/>
              <p:nvPr/>
            </p:nvSpPr>
            <p:spPr>
              <a:xfrm>
                <a:off x="875486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9" name="Freeform: Shape 2618">
                <a:extLst>
                  <a:ext uri="{FF2B5EF4-FFF2-40B4-BE49-F238E27FC236}">
                    <a16:creationId xmlns:a16="http://schemas.microsoft.com/office/drawing/2014/main" id="{07EA7920-739F-4501-985A-1E4A40194697}"/>
                  </a:ext>
                </a:extLst>
              </p:cNvPr>
              <p:cNvSpPr/>
              <p:nvPr/>
            </p:nvSpPr>
            <p:spPr>
              <a:xfrm>
                <a:off x="873804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0" name="Freeform: Shape 2619">
                <a:extLst>
                  <a:ext uri="{FF2B5EF4-FFF2-40B4-BE49-F238E27FC236}">
                    <a16:creationId xmlns:a16="http://schemas.microsoft.com/office/drawing/2014/main" id="{DB6AC5B8-42FF-4DAB-A0DD-129887800638}"/>
                  </a:ext>
                </a:extLst>
              </p:cNvPr>
              <p:cNvSpPr/>
              <p:nvPr/>
            </p:nvSpPr>
            <p:spPr>
              <a:xfrm>
                <a:off x="877224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1" name="Freeform: Shape 2620">
                <a:extLst>
                  <a:ext uri="{FF2B5EF4-FFF2-40B4-BE49-F238E27FC236}">
                    <a16:creationId xmlns:a16="http://schemas.microsoft.com/office/drawing/2014/main" id="{16A9597A-5943-498E-9BFC-0F6B611C2C2D}"/>
                  </a:ext>
                </a:extLst>
              </p:cNvPr>
              <p:cNvSpPr/>
              <p:nvPr/>
            </p:nvSpPr>
            <p:spPr>
              <a:xfrm>
                <a:off x="8720891"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7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7"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2" name="Freeform: Shape 2621">
                <a:extLst>
                  <a:ext uri="{FF2B5EF4-FFF2-40B4-BE49-F238E27FC236}">
                    <a16:creationId xmlns:a16="http://schemas.microsoft.com/office/drawing/2014/main" id="{DBFC9C94-E8EE-42CE-940D-8B01D5153DFC}"/>
                  </a:ext>
                </a:extLst>
              </p:cNvPr>
              <p:cNvSpPr/>
              <p:nvPr/>
            </p:nvSpPr>
            <p:spPr>
              <a:xfrm>
                <a:off x="8755092"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3" name="Freeform: Shape 2622">
                <a:extLst>
                  <a:ext uri="{FF2B5EF4-FFF2-40B4-BE49-F238E27FC236}">
                    <a16:creationId xmlns:a16="http://schemas.microsoft.com/office/drawing/2014/main" id="{16E05E0A-77EA-4B36-BEE4-94AC2E293988}"/>
                  </a:ext>
                </a:extLst>
              </p:cNvPr>
              <p:cNvSpPr/>
              <p:nvPr/>
            </p:nvSpPr>
            <p:spPr>
              <a:xfrm>
                <a:off x="8737820"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24" name="Freeform: Shape 2623">
                <a:extLst>
                  <a:ext uri="{FF2B5EF4-FFF2-40B4-BE49-F238E27FC236}">
                    <a16:creationId xmlns:a16="http://schemas.microsoft.com/office/drawing/2014/main" id="{9BAC0489-28E3-4F8A-9DBA-D6C170186F85}"/>
                  </a:ext>
                </a:extLst>
              </p:cNvPr>
              <p:cNvSpPr/>
              <p:nvPr/>
            </p:nvSpPr>
            <p:spPr>
              <a:xfrm>
                <a:off x="8772022"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25" name="Freeform: Shape 2624">
                <a:extLst>
                  <a:ext uri="{FF2B5EF4-FFF2-40B4-BE49-F238E27FC236}">
                    <a16:creationId xmlns:a16="http://schemas.microsoft.com/office/drawing/2014/main" id="{FC86C8EA-204B-4A68-9F8A-3DB61725C5E7}"/>
                  </a:ext>
                </a:extLst>
              </p:cNvPr>
              <p:cNvSpPr/>
              <p:nvPr/>
            </p:nvSpPr>
            <p:spPr>
              <a:xfrm>
                <a:off x="8686461"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7" y="13467"/>
                      <a:pt x="-41" y="8698"/>
                    </a:cubicBezTo>
                    <a:cubicBezTo>
                      <a:pt x="-97" y="3929"/>
                      <a:pt x="3709" y="12"/>
                      <a:pt x="8481" y="-50"/>
                    </a:cubicBezTo>
                    <a:cubicBezTo>
                      <a:pt x="13253"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626" name="Freeform: Shape 2625">
                <a:extLst>
                  <a:ext uri="{FF2B5EF4-FFF2-40B4-BE49-F238E27FC236}">
                    <a16:creationId xmlns:a16="http://schemas.microsoft.com/office/drawing/2014/main" id="{FFFE373B-A93E-4A32-B584-BD1090B4E714}"/>
                  </a:ext>
                </a:extLst>
              </p:cNvPr>
              <p:cNvSpPr/>
              <p:nvPr/>
            </p:nvSpPr>
            <p:spPr>
              <a:xfrm>
                <a:off x="866953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7" name="Freeform: Shape 2626">
                <a:extLst>
                  <a:ext uri="{FF2B5EF4-FFF2-40B4-BE49-F238E27FC236}">
                    <a16:creationId xmlns:a16="http://schemas.microsoft.com/office/drawing/2014/main" id="{B8207FE7-A17B-48A1-9CFF-F1E64AB9E713}"/>
                  </a:ext>
                </a:extLst>
              </p:cNvPr>
              <p:cNvSpPr/>
              <p:nvPr/>
            </p:nvSpPr>
            <p:spPr>
              <a:xfrm>
                <a:off x="8703846" y="943895"/>
                <a:ext cx="17044" cy="17043"/>
              </a:xfrm>
              <a:custGeom>
                <a:avLst/>
                <a:gdLst>
                  <a:gd fmla="*/ 8368 w 17044" name="connsiteX0"/>
                  <a:gd fmla="*/ 16993 h 17043" name="connsiteY0"/>
                  <a:gd fmla="*/ -41 w 17044" name="connsiteX1"/>
                  <a:gd fmla="*/ 8358 h 17043" name="connsiteY1"/>
                  <a:gd fmla="*/ 8594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0" y="-113"/>
                      <a:pt x="8594" y="-50"/>
                    </a:cubicBezTo>
                    <a:cubicBezTo>
                      <a:pt x="13253" y="12"/>
                      <a:pt x="17003" y="3808"/>
                      <a:pt x="17003" y="8471"/>
                    </a:cubicBezTo>
                    <a:cubicBezTo>
                      <a:pt x="16946"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628" name="Freeform: Shape 2627">
                <a:extLst>
                  <a:ext uri="{FF2B5EF4-FFF2-40B4-BE49-F238E27FC236}">
                    <a16:creationId xmlns:a16="http://schemas.microsoft.com/office/drawing/2014/main" id="{C511863F-096E-4B81-B3A0-3DD3D83D469E}"/>
                  </a:ext>
                </a:extLst>
              </p:cNvPr>
              <p:cNvSpPr/>
              <p:nvPr/>
            </p:nvSpPr>
            <p:spPr>
              <a:xfrm>
                <a:off x="8686689"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9" name="Freeform: Shape 2628">
                <a:extLst>
                  <a:ext uri="{FF2B5EF4-FFF2-40B4-BE49-F238E27FC236}">
                    <a16:creationId xmlns:a16="http://schemas.microsoft.com/office/drawing/2014/main" id="{DE1AA709-0F32-4F85-A610-A9A3FB0F8966}"/>
                  </a:ext>
                </a:extLst>
              </p:cNvPr>
              <p:cNvSpPr/>
              <p:nvPr/>
            </p:nvSpPr>
            <p:spPr>
              <a:xfrm>
                <a:off x="866953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0" name="Freeform: Shape 2629">
                <a:extLst>
                  <a:ext uri="{FF2B5EF4-FFF2-40B4-BE49-F238E27FC236}">
                    <a16:creationId xmlns:a16="http://schemas.microsoft.com/office/drawing/2014/main" id="{4505D5ED-5A46-4D61-8AA8-2EC4DFA1750F}"/>
                  </a:ext>
                </a:extLst>
              </p:cNvPr>
              <p:cNvSpPr/>
              <p:nvPr/>
            </p:nvSpPr>
            <p:spPr>
              <a:xfrm>
                <a:off x="870373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1" name="Freeform: Shape 2630">
                <a:extLst>
                  <a:ext uri="{FF2B5EF4-FFF2-40B4-BE49-F238E27FC236}">
                    <a16:creationId xmlns:a16="http://schemas.microsoft.com/office/drawing/2014/main" id="{1047AED6-C6E2-43F6-B33E-362C212AF493}"/>
                  </a:ext>
                </a:extLst>
              </p:cNvPr>
              <p:cNvSpPr/>
              <p:nvPr/>
            </p:nvSpPr>
            <p:spPr>
              <a:xfrm>
                <a:off x="865226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632" name="Freeform: Shape 2631">
                <a:extLst>
                  <a:ext uri="{FF2B5EF4-FFF2-40B4-BE49-F238E27FC236}">
                    <a16:creationId xmlns:a16="http://schemas.microsoft.com/office/drawing/2014/main" id="{9FB7D0CC-C302-4EBA-B9BE-5483ACB72262}"/>
                  </a:ext>
                </a:extLst>
              </p:cNvPr>
              <p:cNvSpPr/>
              <p:nvPr/>
            </p:nvSpPr>
            <p:spPr>
              <a:xfrm>
                <a:off x="865248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3" name="Freeform: Shape 2632">
                <a:extLst>
                  <a:ext uri="{FF2B5EF4-FFF2-40B4-BE49-F238E27FC236}">
                    <a16:creationId xmlns:a16="http://schemas.microsoft.com/office/drawing/2014/main" id="{6AD4874C-7837-45CE-A41F-50FB73C86FE9}"/>
                  </a:ext>
                </a:extLst>
              </p:cNvPr>
              <p:cNvSpPr/>
              <p:nvPr/>
            </p:nvSpPr>
            <p:spPr>
              <a:xfrm>
                <a:off x="8686461"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634" name="Freeform: Shape 2633">
                <a:extLst>
                  <a:ext uri="{FF2B5EF4-FFF2-40B4-BE49-F238E27FC236}">
                    <a16:creationId xmlns:a16="http://schemas.microsoft.com/office/drawing/2014/main" id="{12ED73FE-69DC-4FC6-8916-EDF5C3D2AF83}"/>
                  </a:ext>
                </a:extLst>
              </p:cNvPr>
              <p:cNvSpPr/>
              <p:nvPr/>
            </p:nvSpPr>
            <p:spPr>
              <a:xfrm>
                <a:off x="866930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5" name="Freeform: Shape 2634">
                <a:extLst>
                  <a:ext uri="{FF2B5EF4-FFF2-40B4-BE49-F238E27FC236}">
                    <a16:creationId xmlns:a16="http://schemas.microsoft.com/office/drawing/2014/main" id="{C51788F5-D67D-44E0-8B4B-E187C65C91E3}"/>
                  </a:ext>
                </a:extLst>
              </p:cNvPr>
              <p:cNvSpPr/>
              <p:nvPr/>
            </p:nvSpPr>
            <p:spPr>
              <a:xfrm>
                <a:off x="870361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36" name="Freeform: Shape 2635">
                <a:extLst>
                  <a:ext uri="{FF2B5EF4-FFF2-40B4-BE49-F238E27FC236}">
                    <a16:creationId xmlns:a16="http://schemas.microsoft.com/office/drawing/2014/main" id="{2E8BBD5D-58AB-42A4-9F47-1AACD4DB1C35}"/>
                  </a:ext>
                </a:extLst>
              </p:cNvPr>
              <p:cNvSpPr/>
              <p:nvPr/>
            </p:nvSpPr>
            <p:spPr>
              <a:xfrm>
                <a:off x="865226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7" name="Freeform: Shape 2636">
                <a:extLst>
                  <a:ext uri="{FF2B5EF4-FFF2-40B4-BE49-F238E27FC236}">
                    <a16:creationId xmlns:a16="http://schemas.microsoft.com/office/drawing/2014/main" id="{08A903AC-74DD-485E-BF46-E96FB5387454}"/>
                  </a:ext>
                </a:extLst>
              </p:cNvPr>
              <p:cNvSpPr/>
              <p:nvPr/>
            </p:nvSpPr>
            <p:spPr>
              <a:xfrm>
                <a:off x="868646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8" name="Freeform: Shape 2637">
                <a:extLst>
                  <a:ext uri="{FF2B5EF4-FFF2-40B4-BE49-F238E27FC236}">
                    <a16:creationId xmlns:a16="http://schemas.microsoft.com/office/drawing/2014/main" id="{C13B8700-EE0B-4AB8-8179-ACCCEC51AEDC}"/>
                  </a:ext>
                </a:extLst>
              </p:cNvPr>
              <p:cNvSpPr/>
              <p:nvPr/>
            </p:nvSpPr>
            <p:spPr>
              <a:xfrm>
                <a:off x="866953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9" name="Freeform: Shape 2638">
                <a:extLst>
                  <a:ext uri="{FF2B5EF4-FFF2-40B4-BE49-F238E27FC236}">
                    <a16:creationId xmlns:a16="http://schemas.microsoft.com/office/drawing/2014/main" id="{E7FAAB4B-EBC5-4FEE-9C20-4C961F3CC0EC}"/>
                  </a:ext>
                </a:extLst>
              </p:cNvPr>
              <p:cNvSpPr/>
              <p:nvPr/>
            </p:nvSpPr>
            <p:spPr>
              <a:xfrm>
                <a:off x="8703846"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0"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40" name="Freeform: Shape 2639">
                <a:extLst>
                  <a:ext uri="{FF2B5EF4-FFF2-40B4-BE49-F238E27FC236}">
                    <a16:creationId xmlns:a16="http://schemas.microsoft.com/office/drawing/2014/main" id="{948617B4-07FE-4B34-B024-98238EEF6B7D}"/>
                  </a:ext>
                </a:extLst>
              </p:cNvPr>
              <p:cNvSpPr/>
              <p:nvPr/>
            </p:nvSpPr>
            <p:spPr>
              <a:xfrm>
                <a:off x="858484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41" name="Freeform: Shape 2640">
                <a:extLst>
                  <a:ext uri="{FF2B5EF4-FFF2-40B4-BE49-F238E27FC236}">
                    <a16:creationId xmlns:a16="http://schemas.microsoft.com/office/drawing/2014/main" id="{F9D2E576-EC9F-4B00-ACA9-067E2B593730}"/>
                  </a:ext>
                </a:extLst>
              </p:cNvPr>
              <p:cNvSpPr/>
              <p:nvPr/>
            </p:nvSpPr>
            <p:spPr>
              <a:xfrm>
                <a:off x="861805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42" name="Freeform: Shape 2641">
                <a:extLst>
                  <a:ext uri="{FF2B5EF4-FFF2-40B4-BE49-F238E27FC236}">
                    <a16:creationId xmlns:a16="http://schemas.microsoft.com/office/drawing/2014/main" id="{CCF34BFE-796B-479E-8E89-78499CBC2211}"/>
                  </a:ext>
                </a:extLst>
              </p:cNvPr>
              <p:cNvSpPr/>
              <p:nvPr/>
            </p:nvSpPr>
            <p:spPr>
              <a:xfrm>
                <a:off x="8566699"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3" name="Freeform: Shape 2642">
                <a:extLst>
                  <a:ext uri="{FF2B5EF4-FFF2-40B4-BE49-F238E27FC236}">
                    <a16:creationId xmlns:a16="http://schemas.microsoft.com/office/drawing/2014/main" id="{12022D93-4913-4D9F-9CA7-EEA6241EE4CA}"/>
                  </a:ext>
                </a:extLst>
              </p:cNvPr>
              <p:cNvSpPr/>
              <p:nvPr/>
            </p:nvSpPr>
            <p:spPr>
              <a:xfrm>
                <a:off x="8600901"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44" name="Freeform: Shape 2643">
                <a:extLst>
                  <a:ext uri="{FF2B5EF4-FFF2-40B4-BE49-F238E27FC236}">
                    <a16:creationId xmlns:a16="http://schemas.microsoft.com/office/drawing/2014/main" id="{5658713E-E794-4E08-BCB7-86D88A2F4751}"/>
                  </a:ext>
                </a:extLst>
              </p:cNvPr>
              <p:cNvSpPr/>
              <p:nvPr/>
            </p:nvSpPr>
            <p:spPr>
              <a:xfrm>
                <a:off x="8635102"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5" name="Freeform: Shape 2644">
                <a:extLst>
                  <a:ext uri="{FF2B5EF4-FFF2-40B4-BE49-F238E27FC236}">
                    <a16:creationId xmlns:a16="http://schemas.microsoft.com/office/drawing/2014/main" id="{02834174-1CC2-44BD-857A-48B37F24C613}"/>
                  </a:ext>
                </a:extLst>
              </p:cNvPr>
              <p:cNvSpPr/>
              <p:nvPr/>
            </p:nvSpPr>
            <p:spPr>
              <a:xfrm>
                <a:off x="8635330"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646" name="Freeform: Shape 2645">
                <a:extLst>
                  <a:ext uri="{FF2B5EF4-FFF2-40B4-BE49-F238E27FC236}">
                    <a16:creationId xmlns:a16="http://schemas.microsoft.com/office/drawing/2014/main" id="{05EECCE4-DC34-4679-93DB-972EB45B1699}"/>
                  </a:ext>
                </a:extLst>
              </p:cNvPr>
              <p:cNvSpPr/>
              <p:nvPr/>
            </p:nvSpPr>
            <p:spPr>
              <a:xfrm>
                <a:off x="858374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7" name="Freeform: Shape 2646">
                <a:extLst>
                  <a:ext uri="{FF2B5EF4-FFF2-40B4-BE49-F238E27FC236}">
                    <a16:creationId xmlns:a16="http://schemas.microsoft.com/office/drawing/2014/main" id="{A5B0E9FA-1C33-4E75-B3A1-92443D42EC4D}"/>
                  </a:ext>
                </a:extLst>
              </p:cNvPr>
              <p:cNvSpPr/>
              <p:nvPr/>
            </p:nvSpPr>
            <p:spPr>
              <a:xfrm>
                <a:off x="861805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48" name="Freeform: Shape 2647">
                <a:extLst>
                  <a:ext uri="{FF2B5EF4-FFF2-40B4-BE49-F238E27FC236}">
                    <a16:creationId xmlns:a16="http://schemas.microsoft.com/office/drawing/2014/main" id="{4E9ABAD8-288F-4BE5-9FB4-D991F7EF0996}"/>
                  </a:ext>
                </a:extLst>
              </p:cNvPr>
              <p:cNvSpPr/>
              <p:nvPr/>
            </p:nvSpPr>
            <p:spPr>
              <a:xfrm>
                <a:off x="860112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49" name="Freeform: Shape 2648">
                <a:extLst>
                  <a:ext uri="{FF2B5EF4-FFF2-40B4-BE49-F238E27FC236}">
                    <a16:creationId xmlns:a16="http://schemas.microsoft.com/office/drawing/2014/main" id="{A358BACE-2E92-42A1-88A7-F308EC7F6321}"/>
                  </a:ext>
                </a:extLst>
              </p:cNvPr>
              <p:cNvSpPr/>
              <p:nvPr/>
            </p:nvSpPr>
            <p:spPr>
              <a:xfrm>
                <a:off x="8635330"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0" name="Freeform: Shape 2649">
                <a:extLst>
                  <a:ext uri="{FF2B5EF4-FFF2-40B4-BE49-F238E27FC236}">
                    <a16:creationId xmlns:a16="http://schemas.microsoft.com/office/drawing/2014/main" id="{96739085-39D1-43F5-9622-861A3A916B0B}"/>
                  </a:ext>
                </a:extLst>
              </p:cNvPr>
              <p:cNvSpPr/>
              <p:nvPr/>
            </p:nvSpPr>
            <p:spPr>
              <a:xfrm>
                <a:off x="8549542"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651" name="Freeform: Shape 2650">
                <a:extLst>
                  <a:ext uri="{FF2B5EF4-FFF2-40B4-BE49-F238E27FC236}">
                    <a16:creationId xmlns:a16="http://schemas.microsoft.com/office/drawing/2014/main" id="{D1483E34-47C5-4DE1-9554-5BB743DBFBF6}"/>
                  </a:ext>
                </a:extLst>
              </p:cNvPr>
              <p:cNvSpPr/>
              <p:nvPr/>
            </p:nvSpPr>
            <p:spPr>
              <a:xfrm>
                <a:off x="8516443"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52" name="Freeform: Shape 2651">
                <a:extLst>
                  <a:ext uri="{FF2B5EF4-FFF2-40B4-BE49-F238E27FC236}">
                    <a16:creationId xmlns:a16="http://schemas.microsoft.com/office/drawing/2014/main" id="{ECF20BA3-5A7F-4D2D-A4E4-9C7957F1BDC6}"/>
                  </a:ext>
                </a:extLst>
              </p:cNvPr>
              <p:cNvSpPr/>
              <p:nvPr/>
            </p:nvSpPr>
            <p:spPr>
              <a:xfrm>
                <a:off x="854954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653" name="Freeform: Shape 2652">
                <a:extLst>
                  <a:ext uri="{FF2B5EF4-FFF2-40B4-BE49-F238E27FC236}">
                    <a16:creationId xmlns:a16="http://schemas.microsoft.com/office/drawing/2014/main" id="{52E55031-0A94-4DDD-B337-EEE8DFDB79F1}"/>
                  </a:ext>
                </a:extLst>
              </p:cNvPr>
              <p:cNvSpPr/>
              <p:nvPr/>
            </p:nvSpPr>
            <p:spPr>
              <a:xfrm>
                <a:off x="8498524"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54" name="Freeform: Shape 2653">
                <a:extLst>
                  <a:ext uri="{FF2B5EF4-FFF2-40B4-BE49-F238E27FC236}">
                    <a16:creationId xmlns:a16="http://schemas.microsoft.com/office/drawing/2014/main" id="{9901105F-D6E2-4C9D-BCA4-9AAF3724FADF}"/>
                  </a:ext>
                </a:extLst>
              </p:cNvPr>
              <p:cNvSpPr/>
              <p:nvPr/>
            </p:nvSpPr>
            <p:spPr>
              <a:xfrm>
                <a:off x="8532725"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55" name="Freeform: Shape 2654">
                <a:extLst>
                  <a:ext uri="{FF2B5EF4-FFF2-40B4-BE49-F238E27FC236}">
                    <a16:creationId xmlns:a16="http://schemas.microsoft.com/office/drawing/2014/main" id="{C7608A4F-B1D4-4C95-8033-8717E894EC4A}"/>
                  </a:ext>
                </a:extLst>
              </p:cNvPr>
              <p:cNvSpPr/>
              <p:nvPr/>
            </p:nvSpPr>
            <p:spPr>
              <a:xfrm>
                <a:off x="853249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56" name="Freeform: Shape 2655">
                <a:extLst>
                  <a:ext uri="{FF2B5EF4-FFF2-40B4-BE49-F238E27FC236}">
                    <a16:creationId xmlns:a16="http://schemas.microsoft.com/office/drawing/2014/main" id="{BF7013B3-3B9E-4519-BD20-D4891DCBF53A}"/>
                  </a:ext>
                </a:extLst>
              </p:cNvPr>
              <p:cNvSpPr/>
              <p:nvPr/>
            </p:nvSpPr>
            <p:spPr>
              <a:xfrm>
                <a:off x="8566927"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7" name="Freeform: Shape 2656">
                <a:extLst>
                  <a:ext uri="{FF2B5EF4-FFF2-40B4-BE49-F238E27FC236}">
                    <a16:creationId xmlns:a16="http://schemas.microsoft.com/office/drawing/2014/main" id="{2761F84A-F40D-490B-9C13-4EBBC2DCD2D1}"/>
                  </a:ext>
                </a:extLst>
              </p:cNvPr>
              <p:cNvSpPr/>
              <p:nvPr/>
            </p:nvSpPr>
            <p:spPr>
              <a:xfrm>
                <a:off x="851556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8" name="Freeform: Shape 2657">
                <a:extLst>
                  <a:ext uri="{FF2B5EF4-FFF2-40B4-BE49-F238E27FC236}">
                    <a16:creationId xmlns:a16="http://schemas.microsoft.com/office/drawing/2014/main" id="{4DB95F2E-3274-497E-8B98-B39AA3D5B1CB}"/>
                  </a:ext>
                </a:extLst>
              </p:cNvPr>
              <p:cNvSpPr/>
              <p:nvPr/>
            </p:nvSpPr>
            <p:spPr>
              <a:xfrm>
                <a:off x="8549770"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9" name="Freeform: Shape 2658">
                <a:extLst>
                  <a:ext uri="{FF2B5EF4-FFF2-40B4-BE49-F238E27FC236}">
                    <a16:creationId xmlns:a16="http://schemas.microsoft.com/office/drawing/2014/main" id="{83A87FFD-B2F2-4092-B15C-3817FA88417B}"/>
                  </a:ext>
                </a:extLst>
              </p:cNvPr>
              <p:cNvSpPr/>
              <p:nvPr/>
            </p:nvSpPr>
            <p:spPr>
              <a:xfrm>
                <a:off x="8498297"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60" name="Freeform: Shape 2659">
                <a:extLst>
                  <a:ext uri="{FF2B5EF4-FFF2-40B4-BE49-F238E27FC236}">
                    <a16:creationId xmlns:a16="http://schemas.microsoft.com/office/drawing/2014/main" id="{6B49FE01-3060-4884-90FD-3B6DEB71D888}"/>
                  </a:ext>
                </a:extLst>
              </p:cNvPr>
              <p:cNvSpPr/>
              <p:nvPr/>
            </p:nvSpPr>
            <p:spPr>
              <a:xfrm>
                <a:off x="853261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61" name="Freeform: Shape 2660">
                <a:extLst>
                  <a:ext uri="{FF2B5EF4-FFF2-40B4-BE49-F238E27FC236}">
                    <a16:creationId xmlns:a16="http://schemas.microsoft.com/office/drawing/2014/main" id="{46CA7E11-9A55-400F-9A72-7ABFA748EEEF}"/>
                  </a:ext>
                </a:extLst>
              </p:cNvPr>
              <p:cNvSpPr/>
              <p:nvPr/>
            </p:nvSpPr>
            <p:spPr>
              <a:xfrm>
                <a:off x="8481367"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2" name="Freeform: Shape 2661">
                <a:extLst>
                  <a:ext uri="{FF2B5EF4-FFF2-40B4-BE49-F238E27FC236}">
                    <a16:creationId xmlns:a16="http://schemas.microsoft.com/office/drawing/2014/main" id="{0A3F4E2B-B459-495B-9A34-4D24D48BF251}"/>
                  </a:ext>
                </a:extLst>
              </p:cNvPr>
              <p:cNvSpPr/>
              <p:nvPr/>
            </p:nvSpPr>
            <p:spPr>
              <a:xfrm>
                <a:off x="8463982" y="1217051"/>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663" name="Freeform: Shape 2662">
                <a:extLst>
                  <a:ext uri="{FF2B5EF4-FFF2-40B4-BE49-F238E27FC236}">
                    <a16:creationId xmlns:a16="http://schemas.microsoft.com/office/drawing/2014/main" id="{42E0BD2F-828D-4F7B-8991-2AB16DFEE1A4}"/>
                  </a:ext>
                </a:extLst>
              </p:cNvPr>
              <p:cNvSpPr/>
              <p:nvPr/>
            </p:nvSpPr>
            <p:spPr>
              <a:xfrm>
                <a:off x="8858150"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64" name="Freeform: Shape 2663">
                <a:extLst>
                  <a:ext uri="{FF2B5EF4-FFF2-40B4-BE49-F238E27FC236}">
                    <a16:creationId xmlns:a16="http://schemas.microsoft.com/office/drawing/2014/main" id="{702519F8-472E-405A-BFDD-94F0955DBF81}"/>
                  </a:ext>
                </a:extLst>
              </p:cNvPr>
              <p:cNvSpPr/>
              <p:nvPr/>
            </p:nvSpPr>
            <p:spPr>
              <a:xfrm>
                <a:off x="8892238" y="125125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65" name="Freeform: Shape 2664">
                <a:extLst>
                  <a:ext uri="{FF2B5EF4-FFF2-40B4-BE49-F238E27FC236}">
                    <a16:creationId xmlns:a16="http://schemas.microsoft.com/office/drawing/2014/main" id="{74B16E62-EC2C-48C6-B6C2-8AA31D287AF7}"/>
                  </a:ext>
                </a:extLst>
              </p:cNvPr>
              <p:cNvSpPr/>
              <p:nvPr/>
            </p:nvSpPr>
            <p:spPr>
              <a:xfrm>
                <a:off x="8874740"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66" name="Freeform: Shape 2665">
                <a:extLst>
                  <a:ext uri="{FF2B5EF4-FFF2-40B4-BE49-F238E27FC236}">
                    <a16:creationId xmlns:a16="http://schemas.microsoft.com/office/drawing/2014/main" id="{68578721-28BE-41AD-A6DB-1D64E462EEC4}"/>
                  </a:ext>
                </a:extLst>
              </p:cNvPr>
              <p:cNvSpPr/>
              <p:nvPr/>
            </p:nvSpPr>
            <p:spPr>
              <a:xfrm>
                <a:off x="8909055"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67" name="Freeform: Shape 2666">
                <a:extLst>
                  <a:ext uri="{FF2B5EF4-FFF2-40B4-BE49-F238E27FC236}">
                    <a16:creationId xmlns:a16="http://schemas.microsoft.com/office/drawing/2014/main" id="{8E3BB830-CE6B-4AF9-8F56-8A0E3ADD2B05}"/>
                  </a:ext>
                </a:extLst>
              </p:cNvPr>
              <p:cNvSpPr/>
              <p:nvPr/>
            </p:nvSpPr>
            <p:spPr>
              <a:xfrm>
                <a:off x="885837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8" name="Freeform: Shape 2667">
                <a:extLst>
                  <a:ext uri="{FF2B5EF4-FFF2-40B4-BE49-F238E27FC236}">
                    <a16:creationId xmlns:a16="http://schemas.microsoft.com/office/drawing/2014/main" id="{DD0E6108-C14F-48ED-951D-A7326CCFF6F4}"/>
                  </a:ext>
                </a:extLst>
              </p:cNvPr>
              <p:cNvSpPr/>
              <p:nvPr/>
            </p:nvSpPr>
            <p:spPr>
              <a:xfrm>
                <a:off x="889246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9" name="Freeform: Shape 2668">
                <a:extLst>
                  <a:ext uri="{FF2B5EF4-FFF2-40B4-BE49-F238E27FC236}">
                    <a16:creationId xmlns:a16="http://schemas.microsoft.com/office/drawing/2014/main" id="{F18F437D-9E1B-47E2-B0D0-3AD0247E5005}"/>
                  </a:ext>
                </a:extLst>
              </p:cNvPr>
              <p:cNvSpPr/>
              <p:nvPr/>
            </p:nvSpPr>
            <p:spPr>
              <a:xfrm>
                <a:off x="8874967" y="1354084"/>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70" name="Freeform: Shape 2669">
                <a:extLst>
                  <a:ext uri="{FF2B5EF4-FFF2-40B4-BE49-F238E27FC236}">
                    <a16:creationId xmlns:a16="http://schemas.microsoft.com/office/drawing/2014/main" id="{072798A1-ECAD-4C5A-8E48-9CF7BDE7D45E}"/>
                  </a:ext>
                </a:extLst>
              </p:cNvPr>
              <p:cNvSpPr/>
              <p:nvPr/>
            </p:nvSpPr>
            <p:spPr>
              <a:xfrm>
                <a:off x="8909055"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71" name="Freeform: Shape 2670">
                <a:extLst>
                  <a:ext uri="{FF2B5EF4-FFF2-40B4-BE49-F238E27FC236}">
                    <a16:creationId xmlns:a16="http://schemas.microsoft.com/office/drawing/2014/main" id="{8CC3ACC7-8C4F-4C3C-8365-AF04C8B561EB}"/>
                  </a:ext>
                </a:extLst>
              </p:cNvPr>
              <p:cNvSpPr/>
              <p:nvPr/>
            </p:nvSpPr>
            <p:spPr>
              <a:xfrm>
                <a:off x="8858150"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2" name="Freeform: Shape 2671">
                <a:extLst>
                  <a:ext uri="{FF2B5EF4-FFF2-40B4-BE49-F238E27FC236}">
                    <a16:creationId xmlns:a16="http://schemas.microsoft.com/office/drawing/2014/main" id="{DA998A5D-3502-4802-B410-462D074A268A}"/>
                  </a:ext>
                </a:extLst>
              </p:cNvPr>
              <p:cNvSpPr/>
              <p:nvPr/>
            </p:nvSpPr>
            <p:spPr>
              <a:xfrm>
                <a:off x="8892238" y="138817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3" name="Freeform: Shape 2672">
                <a:extLst>
                  <a:ext uri="{FF2B5EF4-FFF2-40B4-BE49-F238E27FC236}">
                    <a16:creationId xmlns:a16="http://schemas.microsoft.com/office/drawing/2014/main" id="{128CDC47-9043-429C-8430-7A03947BE044}"/>
                  </a:ext>
                </a:extLst>
              </p:cNvPr>
              <p:cNvSpPr/>
              <p:nvPr/>
            </p:nvSpPr>
            <p:spPr>
              <a:xfrm>
                <a:off x="8874740"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4" name="Freeform: Shape 2673">
                <a:extLst>
                  <a:ext uri="{FF2B5EF4-FFF2-40B4-BE49-F238E27FC236}">
                    <a16:creationId xmlns:a16="http://schemas.microsoft.com/office/drawing/2014/main" id="{F7EB7DDA-E165-435A-9BB4-190B6EC2774B}"/>
                  </a:ext>
                </a:extLst>
              </p:cNvPr>
              <p:cNvSpPr/>
              <p:nvPr/>
            </p:nvSpPr>
            <p:spPr>
              <a:xfrm>
                <a:off x="8908942" y="1422374"/>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8594 w 17270"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5" name="Freeform: Shape 2674">
                <a:extLst>
                  <a:ext uri="{FF2B5EF4-FFF2-40B4-BE49-F238E27FC236}">
                    <a16:creationId xmlns:a16="http://schemas.microsoft.com/office/drawing/2014/main" id="{C2971324-79D5-4996-9C0C-2E8A3C89A1A9}"/>
                  </a:ext>
                </a:extLst>
              </p:cNvPr>
              <p:cNvSpPr/>
              <p:nvPr/>
            </p:nvSpPr>
            <p:spPr>
              <a:xfrm>
                <a:off x="885815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6" name="Freeform: Shape 2675">
                <a:extLst>
                  <a:ext uri="{FF2B5EF4-FFF2-40B4-BE49-F238E27FC236}">
                    <a16:creationId xmlns:a16="http://schemas.microsoft.com/office/drawing/2014/main" id="{4021229A-E013-4BA0-903D-9576AF4ED15C}"/>
                  </a:ext>
                </a:extLst>
              </p:cNvPr>
              <p:cNvSpPr/>
              <p:nvPr/>
            </p:nvSpPr>
            <p:spPr>
              <a:xfrm>
                <a:off x="8893340" y="1456689"/>
                <a:ext cx="15295" cy="17157"/>
              </a:xfrm>
              <a:custGeom>
                <a:avLst/>
                <a:gdLst>
                  <a:gd fmla="*/ 7607 w 15295" name="connsiteX0"/>
                  <a:gd fmla="*/ 17106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6"/>
                    </a:moveTo>
                    <a:cubicBezTo>
                      <a:pt x="2869" y="16561"/>
                      <a:pt x="-529" y="12277"/>
                      <a:pt x="16" y="7539"/>
                    </a:cubicBezTo>
                    <a:cubicBezTo>
                      <a:pt x="471" y="3551"/>
                      <a:pt x="3618" y="403"/>
                      <a:pt x="7607" y="-51"/>
                    </a:cubicBezTo>
                    <a:cubicBezTo>
                      <a:pt x="12345" y="494"/>
                      <a:pt x="15742" y="4778"/>
                      <a:pt x="15197" y="9516"/>
                    </a:cubicBezTo>
                    <a:cubicBezTo>
                      <a:pt x="14742" y="13504"/>
                      <a:pt x="11595" y="16652"/>
                      <a:pt x="7607" y="17106"/>
                    </a:cubicBezTo>
                    <a:close/>
                  </a:path>
                </a:pathLst>
              </a:custGeom>
              <a:solidFill>
                <a:srgbClr val="271C57"/>
              </a:solidFill>
              <a:ln cap="flat" w="11362">
                <a:noFill/>
                <a:prstDash val="solid"/>
                <a:miter/>
              </a:ln>
            </p:spPr>
            <p:txBody>
              <a:bodyPr anchor="ctr" rtlCol="0"/>
              <a:lstStyle/>
              <a:p>
                <a:endParaRPr dirty="0" lang="en-US"/>
              </a:p>
            </p:txBody>
          </p:sp>
          <p:sp>
            <p:nvSpPr>
              <p:cNvPr id="2677" name="Freeform: Shape 2676">
                <a:extLst>
                  <a:ext uri="{FF2B5EF4-FFF2-40B4-BE49-F238E27FC236}">
                    <a16:creationId xmlns:a16="http://schemas.microsoft.com/office/drawing/2014/main" id="{F8EF4A8B-1FC3-4B23-A2FB-D2373F7EF4F8}"/>
                  </a:ext>
                </a:extLst>
              </p:cNvPr>
              <p:cNvSpPr/>
              <p:nvPr/>
            </p:nvSpPr>
            <p:spPr>
              <a:xfrm>
                <a:off x="8874740"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8" name="Freeform: Shape 2677">
                <a:extLst>
                  <a:ext uri="{FF2B5EF4-FFF2-40B4-BE49-F238E27FC236}">
                    <a16:creationId xmlns:a16="http://schemas.microsoft.com/office/drawing/2014/main" id="{3992DAF6-CDAB-4495-9248-9084F6E3D1AE}"/>
                  </a:ext>
                </a:extLst>
              </p:cNvPr>
              <p:cNvSpPr/>
              <p:nvPr/>
            </p:nvSpPr>
            <p:spPr>
              <a:xfrm>
                <a:off x="8908942" y="1490777"/>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17229 w 17270" name="connsiteX4"/>
                  <a:gd fmla="*/ 8698 h 17271" name="connsiteY4"/>
                  <a:gd fmla="*/ 8594 w 17270"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8619"/>
                      <a:pt x="17229" y="8664"/>
                      <a:pt x="17229"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9" name="Freeform: Shape 2678">
                <a:extLst>
                  <a:ext uri="{FF2B5EF4-FFF2-40B4-BE49-F238E27FC236}">
                    <a16:creationId xmlns:a16="http://schemas.microsoft.com/office/drawing/2014/main" id="{9622934A-56C5-4CCC-9ABB-11FB4C5B8CE6}"/>
                  </a:ext>
                </a:extLst>
              </p:cNvPr>
              <p:cNvSpPr/>
              <p:nvPr/>
            </p:nvSpPr>
            <p:spPr>
              <a:xfrm>
                <a:off x="8789179"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0" name="Freeform: Shape 2679">
                <a:extLst>
                  <a:ext uri="{FF2B5EF4-FFF2-40B4-BE49-F238E27FC236}">
                    <a16:creationId xmlns:a16="http://schemas.microsoft.com/office/drawing/2014/main" id="{02028FB5-1184-4FA3-AE19-80C6F12B712E}"/>
                  </a:ext>
                </a:extLst>
              </p:cNvPr>
              <p:cNvSpPr/>
              <p:nvPr/>
            </p:nvSpPr>
            <p:spPr>
              <a:xfrm>
                <a:off x="8823381"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1" name="Freeform: Shape 2680">
                <a:extLst>
                  <a:ext uri="{FF2B5EF4-FFF2-40B4-BE49-F238E27FC236}">
                    <a16:creationId xmlns:a16="http://schemas.microsoft.com/office/drawing/2014/main" id="{A42EAEF3-333A-4AD3-A3AA-E70FEF5D8912}"/>
                  </a:ext>
                </a:extLst>
              </p:cNvPr>
              <p:cNvSpPr/>
              <p:nvPr/>
            </p:nvSpPr>
            <p:spPr>
              <a:xfrm>
                <a:off x="8807325"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82" name="Freeform: Shape 2681">
                <a:extLst>
                  <a:ext uri="{FF2B5EF4-FFF2-40B4-BE49-F238E27FC236}">
                    <a16:creationId xmlns:a16="http://schemas.microsoft.com/office/drawing/2014/main" id="{35DB65BE-61EE-4585-9469-A2134DD1F2CE}"/>
                  </a:ext>
                </a:extLst>
              </p:cNvPr>
              <p:cNvSpPr/>
              <p:nvPr/>
            </p:nvSpPr>
            <p:spPr>
              <a:xfrm>
                <a:off x="884065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83" name="Freeform: Shape 2682">
                <a:extLst>
                  <a:ext uri="{FF2B5EF4-FFF2-40B4-BE49-F238E27FC236}">
                    <a16:creationId xmlns:a16="http://schemas.microsoft.com/office/drawing/2014/main" id="{BE0F2DCA-2AFC-40E5-9092-53B58F07098F}"/>
                  </a:ext>
                </a:extLst>
              </p:cNvPr>
              <p:cNvSpPr/>
              <p:nvPr/>
            </p:nvSpPr>
            <p:spPr>
              <a:xfrm>
                <a:off x="8789406" y="1319883"/>
                <a:ext cx="17044" cy="17044"/>
              </a:xfrm>
              <a:custGeom>
                <a:avLst/>
                <a:gdLst>
                  <a:gd fmla="*/ 8368 w 17044" name="connsiteX0"/>
                  <a:gd fmla="*/ 16994 h 17044" name="connsiteY0"/>
                  <a:gd fmla="*/ -40 w 17044" name="connsiteX1"/>
                  <a:gd fmla="*/ 8358 h 17044" name="connsiteY1"/>
                  <a:gd fmla="*/ 8595 w 17044" name="connsiteX2"/>
                  <a:gd fmla="*/ -50 h 17044" name="connsiteY2"/>
                  <a:gd fmla="*/ 17004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108" y="13062"/>
                      <a:pt x="-40" y="8358"/>
                    </a:cubicBezTo>
                    <a:cubicBezTo>
                      <a:pt x="28" y="3654"/>
                      <a:pt x="3891" y="-107"/>
                      <a:pt x="8595" y="-50"/>
                    </a:cubicBezTo>
                    <a:cubicBezTo>
                      <a:pt x="13254" y="18"/>
                      <a:pt x="17004" y="3813"/>
                      <a:pt x="17004" y="8472"/>
                    </a:cubicBezTo>
                    <a:cubicBezTo>
                      <a:pt x="1693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84" name="Freeform: Shape 2683">
                <a:extLst>
                  <a:ext uri="{FF2B5EF4-FFF2-40B4-BE49-F238E27FC236}">
                    <a16:creationId xmlns:a16="http://schemas.microsoft.com/office/drawing/2014/main" id="{A214403C-BC72-4C23-882A-5E079A29DA32}"/>
                  </a:ext>
                </a:extLst>
              </p:cNvPr>
              <p:cNvSpPr/>
              <p:nvPr/>
            </p:nvSpPr>
            <p:spPr>
              <a:xfrm>
                <a:off x="8823608"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85" name="Freeform: Shape 2684">
                <a:extLst>
                  <a:ext uri="{FF2B5EF4-FFF2-40B4-BE49-F238E27FC236}">
                    <a16:creationId xmlns:a16="http://schemas.microsoft.com/office/drawing/2014/main" id="{23D1BDCA-1EBD-445C-A9D7-5EA5D4CDC971}"/>
                  </a:ext>
                </a:extLst>
              </p:cNvPr>
              <p:cNvSpPr/>
              <p:nvPr/>
            </p:nvSpPr>
            <p:spPr>
              <a:xfrm>
                <a:off x="8806451"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86" name="Freeform: Shape 2685">
                <a:extLst>
                  <a:ext uri="{FF2B5EF4-FFF2-40B4-BE49-F238E27FC236}">
                    <a16:creationId xmlns:a16="http://schemas.microsoft.com/office/drawing/2014/main" id="{EDA226E9-4EB7-4F53-A1A5-9A3F1D02E242}"/>
                  </a:ext>
                </a:extLst>
              </p:cNvPr>
              <p:cNvSpPr/>
              <p:nvPr/>
            </p:nvSpPr>
            <p:spPr>
              <a:xfrm>
                <a:off x="884065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87" name="Freeform: Shape 2686">
                <a:extLst>
                  <a:ext uri="{FF2B5EF4-FFF2-40B4-BE49-F238E27FC236}">
                    <a16:creationId xmlns:a16="http://schemas.microsoft.com/office/drawing/2014/main" id="{59E150DC-43DB-4ECA-BA42-E4AED412A78F}"/>
                  </a:ext>
                </a:extLst>
              </p:cNvPr>
              <p:cNvSpPr/>
              <p:nvPr/>
            </p:nvSpPr>
            <p:spPr>
              <a:xfrm>
                <a:off x="8789179"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8" name="Freeform: Shape 2687">
                <a:extLst>
                  <a:ext uri="{FF2B5EF4-FFF2-40B4-BE49-F238E27FC236}">
                    <a16:creationId xmlns:a16="http://schemas.microsoft.com/office/drawing/2014/main" id="{C48E5367-9F94-495F-9F33-109B256E1030}"/>
                  </a:ext>
                </a:extLst>
              </p:cNvPr>
              <p:cNvSpPr/>
              <p:nvPr/>
            </p:nvSpPr>
            <p:spPr>
              <a:xfrm>
                <a:off x="8823381"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9" name="Freeform: Shape 2688">
                <a:extLst>
                  <a:ext uri="{FF2B5EF4-FFF2-40B4-BE49-F238E27FC236}">
                    <a16:creationId xmlns:a16="http://schemas.microsoft.com/office/drawing/2014/main" id="{65E99937-E0FC-49AC-B380-7872A5765CF2}"/>
                  </a:ext>
                </a:extLst>
              </p:cNvPr>
              <p:cNvSpPr/>
              <p:nvPr/>
            </p:nvSpPr>
            <p:spPr>
              <a:xfrm>
                <a:off x="8806223"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0" name="Freeform: Shape 2689">
                <a:extLst>
                  <a:ext uri="{FF2B5EF4-FFF2-40B4-BE49-F238E27FC236}">
                    <a16:creationId xmlns:a16="http://schemas.microsoft.com/office/drawing/2014/main" id="{64F01140-2604-4972-9A7E-971DC2EF44E1}"/>
                  </a:ext>
                </a:extLst>
              </p:cNvPr>
              <p:cNvSpPr/>
              <p:nvPr/>
            </p:nvSpPr>
            <p:spPr>
              <a:xfrm>
                <a:off x="8840424"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1" name="Freeform: Shape 2690">
                <a:extLst>
                  <a:ext uri="{FF2B5EF4-FFF2-40B4-BE49-F238E27FC236}">
                    <a16:creationId xmlns:a16="http://schemas.microsoft.com/office/drawing/2014/main" id="{BFE1F008-7C9A-4093-A050-49361A58F997}"/>
                  </a:ext>
                </a:extLst>
              </p:cNvPr>
              <p:cNvSpPr/>
              <p:nvPr/>
            </p:nvSpPr>
            <p:spPr>
              <a:xfrm>
                <a:off x="878917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92" name="Freeform: Shape 2691">
                <a:extLst>
                  <a:ext uri="{FF2B5EF4-FFF2-40B4-BE49-F238E27FC236}">
                    <a16:creationId xmlns:a16="http://schemas.microsoft.com/office/drawing/2014/main" id="{529ED862-CC55-4AC8-B393-79EEBEA57234}"/>
                  </a:ext>
                </a:extLst>
              </p:cNvPr>
              <p:cNvSpPr/>
              <p:nvPr/>
            </p:nvSpPr>
            <p:spPr>
              <a:xfrm>
                <a:off x="8823381"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93" name="Freeform: Shape 2692">
                <a:extLst>
                  <a:ext uri="{FF2B5EF4-FFF2-40B4-BE49-F238E27FC236}">
                    <a16:creationId xmlns:a16="http://schemas.microsoft.com/office/drawing/2014/main" id="{D361D731-1B23-420B-B84D-2D3BC14966D4}"/>
                  </a:ext>
                </a:extLst>
              </p:cNvPr>
              <p:cNvSpPr/>
              <p:nvPr/>
            </p:nvSpPr>
            <p:spPr>
              <a:xfrm>
                <a:off x="8807325"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4"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694" name="Freeform: Shape 2693">
                <a:extLst>
                  <a:ext uri="{FF2B5EF4-FFF2-40B4-BE49-F238E27FC236}">
                    <a16:creationId xmlns:a16="http://schemas.microsoft.com/office/drawing/2014/main" id="{2288EFF8-1AC5-496D-BFE5-191F421450D8}"/>
                  </a:ext>
                </a:extLst>
              </p:cNvPr>
              <p:cNvSpPr/>
              <p:nvPr/>
            </p:nvSpPr>
            <p:spPr>
              <a:xfrm>
                <a:off x="884042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5" name="Freeform: Shape 2694">
                <a:extLst>
                  <a:ext uri="{FF2B5EF4-FFF2-40B4-BE49-F238E27FC236}">
                    <a16:creationId xmlns:a16="http://schemas.microsoft.com/office/drawing/2014/main" id="{76A2E192-FA0D-4C5D-9D15-0599ADFF139B}"/>
                  </a:ext>
                </a:extLst>
              </p:cNvPr>
              <p:cNvSpPr/>
              <p:nvPr/>
            </p:nvSpPr>
            <p:spPr>
              <a:xfrm>
                <a:off x="8755966"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96" name="Freeform: Shape 2695">
                <a:extLst>
                  <a:ext uri="{FF2B5EF4-FFF2-40B4-BE49-F238E27FC236}">
                    <a16:creationId xmlns:a16="http://schemas.microsoft.com/office/drawing/2014/main" id="{7B20A790-F69F-418B-95F9-3C0239134CC3}"/>
                  </a:ext>
                </a:extLst>
              </p:cNvPr>
              <p:cNvSpPr/>
              <p:nvPr/>
            </p:nvSpPr>
            <p:spPr>
              <a:xfrm>
                <a:off x="8737820"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97" name="Freeform: Shape 2696">
                <a:extLst>
                  <a:ext uri="{FF2B5EF4-FFF2-40B4-BE49-F238E27FC236}">
                    <a16:creationId xmlns:a16="http://schemas.microsoft.com/office/drawing/2014/main" id="{918660DA-6E16-46F6-BC43-43C418018EC2}"/>
                  </a:ext>
                </a:extLst>
              </p:cNvPr>
              <p:cNvSpPr/>
              <p:nvPr/>
            </p:nvSpPr>
            <p:spPr>
              <a:xfrm>
                <a:off x="877202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98" name="Freeform: Shape 2697">
                <a:extLst>
                  <a:ext uri="{FF2B5EF4-FFF2-40B4-BE49-F238E27FC236}">
                    <a16:creationId xmlns:a16="http://schemas.microsoft.com/office/drawing/2014/main" id="{D345433F-212A-4706-A691-CDC48641B52F}"/>
                  </a:ext>
                </a:extLst>
              </p:cNvPr>
              <p:cNvSpPr/>
              <p:nvPr/>
            </p:nvSpPr>
            <p:spPr>
              <a:xfrm>
                <a:off x="872089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99" name="Freeform: Shape 2698">
                <a:extLst>
                  <a:ext uri="{FF2B5EF4-FFF2-40B4-BE49-F238E27FC236}">
                    <a16:creationId xmlns:a16="http://schemas.microsoft.com/office/drawing/2014/main" id="{3F5727FF-B7FA-49A3-9B9E-B880F88B994C}"/>
                  </a:ext>
                </a:extLst>
              </p:cNvPr>
              <p:cNvSpPr/>
              <p:nvPr/>
            </p:nvSpPr>
            <p:spPr>
              <a:xfrm>
                <a:off x="8755092"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00" name="Freeform: Shape 2699">
                <a:extLst>
                  <a:ext uri="{FF2B5EF4-FFF2-40B4-BE49-F238E27FC236}">
                    <a16:creationId xmlns:a16="http://schemas.microsoft.com/office/drawing/2014/main" id="{F86D6908-C56A-445E-B807-2C4CF39B415F}"/>
                  </a:ext>
                </a:extLst>
              </p:cNvPr>
              <p:cNvSpPr/>
              <p:nvPr/>
            </p:nvSpPr>
            <p:spPr>
              <a:xfrm>
                <a:off x="8772249"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01" name="Freeform: Shape 2700">
                <a:extLst>
                  <a:ext uri="{FF2B5EF4-FFF2-40B4-BE49-F238E27FC236}">
                    <a16:creationId xmlns:a16="http://schemas.microsoft.com/office/drawing/2014/main" id="{FCAECA53-AF7F-46D5-8615-7503FA99ADFE}"/>
                  </a:ext>
                </a:extLst>
              </p:cNvPr>
              <p:cNvSpPr/>
              <p:nvPr/>
            </p:nvSpPr>
            <p:spPr>
              <a:xfrm>
                <a:off x="8755966"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02" name="Freeform: Shape 2701">
                <a:extLst>
                  <a:ext uri="{FF2B5EF4-FFF2-40B4-BE49-F238E27FC236}">
                    <a16:creationId xmlns:a16="http://schemas.microsoft.com/office/drawing/2014/main" id="{E4CC6F2C-9AA2-43B2-AF91-8FF4C084200B}"/>
                  </a:ext>
                </a:extLst>
              </p:cNvPr>
              <p:cNvSpPr/>
              <p:nvPr/>
            </p:nvSpPr>
            <p:spPr>
              <a:xfrm>
                <a:off x="8737820"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3" name="Freeform: Shape 2702">
                <a:extLst>
                  <a:ext uri="{FF2B5EF4-FFF2-40B4-BE49-F238E27FC236}">
                    <a16:creationId xmlns:a16="http://schemas.microsoft.com/office/drawing/2014/main" id="{BC8F92E9-41E5-4584-AE1C-3208839883EB}"/>
                  </a:ext>
                </a:extLst>
              </p:cNvPr>
              <p:cNvSpPr/>
              <p:nvPr/>
            </p:nvSpPr>
            <p:spPr>
              <a:xfrm>
                <a:off x="8772022"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4" name="Freeform: Shape 2703">
                <a:extLst>
                  <a:ext uri="{FF2B5EF4-FFF2-40B4-BE49-F238E27FC236}">
                    <a16:creationId xmlns:a16="http://schemas.microsoft.com/office/drawing/2014/main" id="{7CC0C634-1E6A-4535-B02E-AB30134B494F}"/>
                  </a:ext>
                </a:extLst>
              </p:cNvPr>
              <p:cNvSpPr/>
              <p:nvPr/>
            </p:nvSpPr>
            <p:spPr>
              <a:xfrm>
                <a:off x="872066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05" name="Freeform: Shape 2704">
                <a:extLst>
                  <a:ext uri="{FF2B5EF4-FFF2-40B4-BE49-F238E27FC236}">
                    <a16:creationId xmlns:a16="http://schemas.microsoft.com/office/drawing/2014/main" id="{4A724975-2C9E-4C33-9DC2-C9B16709D824}"/>
                  </a:ext>
                </a:extLst>
              </p:cNvPr>
              <p:cNvSpPr/>
              <p:nvPr/>
            </p:nvSpPr>
            <p:spPr>
              <a:xfrm>
                <a:off x="8754864"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6" name="Freeform: Shape 2705">
                <a:extLst>
                  <a:ext uri="{FF2B5EF4-FFF2-40B4-BE49-F238E27FC236}">
                    <a16:creationId xmlns:a16="http://schemas.microsoft.com/office/drawing/2014/main" id="{236B1D1A-F41F-4777-9F90-C571E31483B4}"/>
                  </a:ext>
                </a:extLst>
              </p:cNvPr>
              <p:cNvSpPr/>
              <p:nvPr/>
            </p:nvSpPr>
            <p:spPr>
              <a:xfrm>
                <a:off x="8737820"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7" name="Freeform: Shape 2706">
                <a:extLst>
                  <a:ext uri="{FF2B5EF4-FFF2-40B4-BE49-F238E27FC236}">
                    <a16:creationId xmlns:a16="http://schemas.microsoft.com/office/drawing/2014/main" id="{AEC31A5D-61E2-4B3F-89D8-19B99878E29B}"/>
                  </a:ext>
                </a:extLst>
              </p:cNvPr>
              <p:cNvSpPr/>
              <p:nvPr/>
            </p:nvSpPr>
            <p:spPr>
              <a:xfrm>
                <a:off x="877202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8" name="Freeform: Shape 2707">
                <a:extLst>
                  <a:ext uri="{FF2B5EF4-FFF2-40B4-BE49-F238E27FC236}">
                    <a16:creationId xmlns:a16="http://schemas.microsoft.com/office/drawing/2014/main" id="{0CE3DC29-98ED-426F-9DF8-31A25308018D}"/>
                  </a:ext>
                </a:extLst>
              </p:cNvPr>
              <p:cNvSpPr/>
              <p:nvPr/>
            </p:nvSpPr>
            <p:spPr>
              <a:xfrm>
                <a:off x="8670406" y="1422487"/>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82" y="3551"/>
                      <a:pt x="3618" y="404"/>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2709" name="Freeform: Shape 2708">
                <a:extLst>
                  <a:ext uri="{FF2B5EF4-FFF2-40B4-BE49-F238E27FC236}">
                    <a16:creationId xmlns:a16="http://schemas.microsoft.com/office/drawing/2014/main" id="{F424E8B0-B058-4B39-A864-76C7D404E198}"/>
                  </a:ext>
                </a:extLst>
              </p:cNvPr>
              <p:cNvSpPr/>
              <p:nvPr/>
            </p:nvSpPr>
            <p:spPr>
              <a:xfrm>
                <a:off x="870361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0" name="Freeform: Shape 2709">
                <a:extLst>
                  <a:ext uri="{FF2B5EF4-FFF2-40B4-BE49-F238E27FC236}">
                    <a16:creationId xmlns:a16="http://schemas.microsoft.com/office/drawing/2014/main" id="{B2C04412-1D9E-4E0E-976F-9E3D7E8462ED}"/>
                  </a:ext>
                </a:extLst>
              </p:cNvPr>
              <p:cNvSpPr/>
              <p:nvPr/>
            </p:nvSpPr>
            <p:spPr>
              <a:xfrm>
                <a:off x="865226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1" name="Freeform: Shape 2710">
                <a:extLst>
                  <a:ext uri="{FF2B5EF4-FFF2-40B4-BE49-F238E27FC236}">
                    <a16:creationId xmlns:a16="http://schemas.microsoft.com/office/drawing/2014/main" id="{9032FF77-1016-40F6-A47A-A5E2A88ECED9}"/>
                  </a:ext>
                </a:extLst>
              </p:cNvPr>
              <p:cNvSpPr/>
              <p:nvPr/>
            </p:nvSpPr>
            <p:spPr>
              <a:xfrm>
                <a:off x="8686461"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2" name="Freeform: Shape 2711">
                <a:extLst>
                  <a:ext uri="{FF2B5EF4-FFF2-40B4-BE49-F238E27FC236}">
                    <a16:creationId xmlns:a16="http://schemas.microsoft.com/office/drawing/2014/main" id="{DC85D33C-EB44-40A9-864F-EC6D84E4A182}"/>
                  </a:ext>
                </a:extLst>
              </p:cNvPr>
              <p:cNvSpPr/>
              <p:nvPr/>
            </p:nvSpPr>
            <p:spPr>
              <a:xfrm>
                <a:off x="866930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3" name="Freeform: Shape 2712">
                <a:extLst>
                  <a:ext uri="{FF2B5EF4-FFF2-40B4-BE49-F238E27FC236}">
                    <a16:creationId xmlns:a16="http://schemas.microsoft.com/office/drawing/2014/main" id="{D4B94122-A3E2-4615-88C3-799F4310A0A9}"/>
                  </a:ext>
                </a:extLst>
              </p:cNvPr>
              <p:cNvSpPr/>
              <p:nvPr/>
            </p:nvSpPr>
            <p:spPr>
              <a:xfrm>
                <a:off x="870361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4" name="Freeform: Shape 2713">
                <a:extLst>
                  <a:ext uri="{FF2B5EF4-FFF2-40B4-BE49-F238E27FC236}">
                    <a16:creationId xmlns:a16="http://schemas.microsoft.com/office/drawing/2014/main" id="{095B0A4F-F703-4937-B6C0-2C764BDDC52E}"/>
                  </a:ext>
                </a:extLst>
              </p:cNvPr>
              <p:cNvSpPr/>
              <p:nvPr/>
            </p:nvSpPr>
            <p:spPr>
              <a:xfrm>
                <a:off x="858397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15" name="Freeform: Shape 2714">
                <a:extLst>
                  <a:ext uri="{FF2B5EF4-FFF2-40B4-BE49-F238E27FC236}">
                    <a16:creationId xmlns:a16="http://schemas.microsoft.com/office/drawing/2014/main" id="{4FAC65FF-B3FD-4F3B-B5D0-783C3D4FAC94}"/>
                  </a:ext>
                </a:extLst>
              </p:cNvPr>
              <p:cNvSpPr/>
              <p:nvPr/>
            </p:nvSpPr>
            <p:spPr>
              <a:xfrm>
                <a:off x="8600901"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16" name="Freeform: Shape 2715">
                <a:extLst>
                  <a:ext uri="{FF2B5EF4-FFF2-40B4-BE49-F238E27FC236}">
                    <a16:creationId xmlns:a16="http://schemas.microsoft.com/office/drawing/2014/main" id="{F367287A-9358-4ABD-860A-81A7A5084F75}"/>
                  </a:ext>
                </a:extLst>
              </p:cNvPr>
              <p:cNvSpPr/>
              <p:nvPr/>
            </p:nvSpPr>
            <p:spPr>
              <a:xfrm>
                <a:off x="8635102"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7" name="Freeform: Shape 2716">
                <a:extLst>
                  <a:ext uri="{FF2B5EF4-FFF2-40B4-BE49-F238E27FC236}">
                    <a16:creationId xmlns:a16="http://schemas.microsoft.com/office/drawing/2014/main" id="{36452D8D-BCBE-4331-9BAF-912423410F94}"/>
                  </a:ext>
                </a:extLst>
              </p:cNvPr>
              <p:cNvSpPr/>
              <p:nvPr/>
            </p:nvSpPr>
            <p:spPr>
              <a:xfrm>
                <a:off x="858374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8" name="Freeform: Shape 2717">
                <a:extLst>
                  <a:ext uri="{FF2B5EF4-FFF2-40B4-BE49-F238E27FC236}">
                    <a16:creationId xmlns:a16="http://schemas.microsoft.com/office/drawing/2014/main" id="{4EDA6F04-1885-4AE2-AC63-929AEE7421C0}"/>
                  </a:ext>
                </a:extLst>
              </p:cNvPr>
              <p:cNvSpPr/>
              <p:nvPr/>
            </p:nvSpPr>
            <p:spPr>
              <a:xfrm>
                <a:off x="861805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9" name="Freeform: Shape 2718">
                <a:extLst>
                  <a:ext uri="{FF2B5EF4-FFF2-40B4-BE49-F238E27FC236}">
                    <a16:creationId xmlns:a16="http://schemas.microsoft.com/office/drawing/2014/main" id="{CC758D1C-155E-481C-B359-C2CDBA60E0CB}"/>
                  </a:ext>
                </a:extLst>
              </p:cNvPr>
              <p:cNvSpPr/>
              <p:nvPr/>
            </p:nvSpPr>
            <p:spPr>
              <a:xfrm>
                <a:off x="860090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0" name="Freeform: Shape 2719">
                <a:extLst>
                  <a:ext uri="{FF2B5EF4-FFF2-40B4-BE49-F238E27FC236}">
                    <a16:creationId xmlns:a16="http://schemas.microsoft.com/office/drawing/2014/main" id="{5091AC7F-3C78-4FA0-B94F-39878C8CC841}"/>
                  </a:ext>
                </a:extLst>
              </p:cNvPr>
              <p:cNvSpPr/>
              <p:nvPr/>
            </p:nvSpPr>
            <p:spPr>
              <a:xfrm>
                <a:off x="8635102"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21" name="Freeform: Shape 2720">
                <a:extLst>
                  <a:ext uri="{FF2B5EF4-FFF2-40B4-BE49-F238E27FC236}">
                    <a16:creationId xmlns:a16="http://schemas.microsoft.com/office/drawing/2014/main" id="{01F85306-C336-4C69-88C8-B030AF4D0404}"/>
                  </a:ext>
                </a:extLst>
              </p:cNvPr>
              <p:cNvSpPr/>
              <p:nvPr/>
            </p:nvSpPr>
            <p:spPr>
              <a:xfrm>
                <a:off x="851534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2" name="Freeform: Shape 2721">
                <a:extLst>
                  <a:ext uri="{FF2B5EF4-FFF2-40B4-BE49-F238E27FC236}">
                    <a16:creationId xmlns:a16="http://schemas.microsoft.com/office/drawing/2014/main" id="{5E8FFC46-FACA-4DF9-9CD2-314AE6820FB3}"/>
                  </a:ext>
                </a:extLst>
              </p:cNvPr>
              <p:cNvSpPr/>
              <p:nvPr/>
            </p:nvSpPr>
            <p:spPr>
              <a:xfrm>
                <a:off x="8549542"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3" name="Freeform: Shape 2722">
                <a:extLst>
                  <a:ext uri="{FF2B5EF4-FFF2-40B4-BE49-F238E27FC236}">
                    <a16:creationId xmlns:a16="http://schemas.microsoft.com/office/drawing/2014/main" id="{05664FC3-D71B-44B5-A4E4-BA7BD327CD72}"/>
                  </a:ext>
                </a:extLst>
              </p:cNvPr>
              <p:cNvSpPr/>
              <p:nvPr/>
            </p:nvSpPr>
            <p:spPr>
              <a:xfrm>
                <a:off x="853261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24" name="Freeform: Shape 2723">
                <a:extLst>
                  <a:ext uri="{FF2B5EF4-FFF2-40B4-BE49-F238E27FC236}">
                    <a16:creationId xmlns:a16="http://schemas.microsoft.com/office/drawing/2014/main" id="{FCB59778-B42B-48C8-9B26-19CF5B900803}"/>
                  </a:ext>
                </a:extLst>
              </p:cNvPr>
              <p:cNvSpPr/>
              <p:nvPr/>
            </p:nvSpPr>
            <p:spPr>
              <a:xfrm>
                <a:off x="856669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25" name="Freeform: Shape 2724">
                <a:extLst>
                  <a:ext uri="{FF2B5EF4-FFF2-40B4-BE49-F238E27FC236}">
                    <a16:creationId xmlns:a16="http://schemas.microsoft.com/office/drawing/2014/main" id="{63D15B4A-F503-4B01-9C85-6DE7B4BD14FF}"/>
                  </a:ext>
                </a:extLst>
              </p:cNvPr>
              <p:cNvSpPr/>
              <p:nvPr/>
            </p:nvSpPr>
            <p:spPr>
              <a:xfrm>
                <a:off x="851556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26" name="Freeform: Shape 2725">
                <a:extLst>
                  <a:ext uri="{FF2B5EF4-FFF2-40B4-BE49-F238E27FC236}">
                    <a16:creationId xmlns:a16="http://schemas.microsoft.com/office/drawing/2014/main" id="{B13785BB-BC53-4220-A5D3-47CF8D6D3807}"/>
                  </a:ext>
                </a:extLst>
              </p:cNvPr>
              <p:cNvSpPr/>
              <p:nvPr/>
            </p:nvSpPr>
            <p:spPr>
              <a:xfrm>
                <a:off x="8549770"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27" name="Freeform: Shape 2726">
                <a:extLst>
                  <a:ext uri="{FF2B5EF4-FFF2-40B4-BE49-F238E27FC236}">
                    <a16:creationId xmlns:a16="http://schemas.microsoft.com/office/drawing/2014/main" id="{6CF61DA9-82BF-4118-A80E-29B0986D0B89}"/>
                  </a:ext>
                </a:extLst>
              </p:cNvPr>
              <p:cNvSpPr/>
              <p:nvPr/>
            </p:nvSpPr>
            <p:spPr>
              <a:xfrm>
                <a:off x="853261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28" name="Freeform: Shape 2727">
                <a:extLst>
                  <a:ext uri="{FF2B5EF4-FFF2-40B4-BE49-F238E27FC236}">
                    <a16:creationId xmlns:a16="http://schemas.microsoft.com/office/drawing/2014/main" id="{1C7522DE-17C9-4985-A2E1-C0C42AAD4598}"/>
                  </a:ext>
                </a:extLst>
              </p:cNvPr>
              <p:cNvSpPr/>
              <p:nvPr/>
            </p:nvSpPr>
            <p:spPr>
              <a:xfrm>
                <a:off x="851534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9" name="Freeform: Shape 2728">
                <a:extLst>
                  <a:ext uri="{FF2B5EF4-FFF2-40B4-BE49-F238E27FC236}">
                    <a16:creationId xmlns:a16="http://schemas.microsoft.com/office/drawing/2014/main" id="{268735E3-5CCE-4CFF-8248-18F59C45CD74}"/>
                  </a:ext>
                </a:extLst>
              </p:cNvPr>
              <p:cNvSpPr/>
              <p:nvPr/>
            </p:nvSpPr>
            <p:spPr>
              <a:xfrm>
                <a:off x="853249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0" name="Freeform: Shape 2729">
                <a:extLst>
                  <a:ext uri="{FF2B5EF4-FFF2-40B4-BE49-F238E27FC236}">
                    <a16:creationId xmlns:a16="http://schemas.microsoft.com/office/drawing/2014/main" id="{455C105C-4411-4ECB-9787-24F1B4ACED2D}"/>
                  </a:ext>
                </a:extLst>
              </p:cNvPr>
              <p:cNvSpPr/>
              <p:nvPr/>
            </p:nvSpPr>
            <p:spPr>
              <a:xfrm>
                <a:off x="856669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1" name="Freeform: Shape 2730">
                <a:extLst>
                  <a:ext uri="{FF2B5EF4-FFF2-40B4-BE49-F238E27FC236}">
                    <a16:creationId xmlns:a16="http://schemas.microsoft.com/office/drawing/2014/main" id="{5A64C955-C11A-4819-BB20-ACC3CF8BA77A}"/>
                  </a:ext>
                </a:extLst>
              </p:cNvPr>
              <p:cNvSpPr/>
              <p:nvPr/>
            </p:nvSpPr>
            <p:spPr>
              <a:xfrm>
                <a:off x="8516443"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32" name="Freeform: Shape 2731">
                <a:extLst>
                  <a:ext uri="{FF2B5EF4-FFF2-40B4-BE49-F238E27FC236}">
                    <a16:creationId xmlns:a16="http://schemas.microsoft.com/office/drawing/2014/main" id="{53539D2A-EA0F-4198-8561-15F3123F1B48}"/>
                  </a:ext>
                </a:extLst>
              </p:cNvPr>
              <p:cNvSpPr/>
              <p:nvPr/>
            </p:nvSpPr>
            <p:spPr>
              <a:xfrm>
                <a:off x="8549542"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33" name="Freeform: Shape 2732">
                <a:extLst>
                  <a:ext uri="{FF2B5EF4-FFF2-40B4-BE49-F238E27FC236}">
                    <a16:creationId xmlns:a16="http://schemas.microsoft.com/office/drawing/2014/main" id="{A5E41624-DB97-400F-9C69-312B7610D649}"/>
                  </a:ext>
                </a:extLst>
              </p:cNvPr>
              <p:cNvSpPr/>
              <p:nvPr/>
            </p:nvSpPr>
            <p:spPr>
              <a:xfrm>
                <a:off x="853249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4" name="Freeform: Shape 2733">
                <a:extLst>
                  <a:ext uri="{FF2B5EF4-FFF2-40B4-BE49-F238E27FC236}">
                    <a16:creationId xmlns:a16="http://schemas.microsoft.com/office/drawing/2014/main" id="{A6ACD6FA-B3A3-4959-AB8B-1165F923FA67}"/>
                  </a:ext>
                </a:extLst>
              </p:cNvPr>
              <p:cNvSpPr/>
              <p:nvPr/>
            </p:nvSpPr>
            <p:spPr>
              <a:xfrm>
                <a:off x="856669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5" name="Freeform: Shape 2734">
                <a:extLst>
                  <a:ext uri="{FF2B5EF4-FFF2-40B4-BE49-F238E27FC236}">
                    <a16:creationId xmlns:a16="http://schemas.microsoft.com/office/drawing/2014/main" id="{A51B0FE6-A981-45FB-8ACB-1B5FF3F70CF3}"/>
                  </a:ext>
                </a:extLst>
              </p:cNvPr>
              <p:cNvSpPr/>
              <p:nvPr/>
            </p:nvSpPr>
            <p:spPr>
              <a:xfrm>
                <a:off x="8446938"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6" name="Freeform: Shape 2735">
                <a:extLst>
                  <a:ext uri="{FF2B5EF4-FFF2-40B4-BE49-F238E27FC236}">
                    <a16:creationId xmlns:a16="http://schemas.microsoft.com/office/drawing/2014/main" id="{D47B7DFF-C8D9-4139-8AF5-A3D563FE7348}"/>
                  </a:ext>
                </a:extLst>
              </p:cNvPr>
              <p:cNvSpPr/>
              <p:nvPr/>
            </p:nvSpPr>
            <p:spPr>
              <a:xfrm>
                <a:off x="8481139"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7" name="Freeform: Shape 2736">
                <a:extLst>
                  <a:ext uri="{FF2B5EF4-FFF2-40B4-BE49-F238E27FC236}">
                    <a16:creationId xmlns:a16="http://schemas.microsoft.com/office/drawing/2014/main" id="{263C563E-A32B-4B7C-928D-D5F36EAC8894}"/>
                  </a:ext>
                </a:extLst>
              </p:cNvPr>
              <p:cNvSpPr/>
              <p:nvPr/>
            </p:nvSpPr>
            <p:spPr>
              <a:xfrm>
                <a:off x="846398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38" name="Freeform: Shape 2737">
                <a:extLst>
                  <a:ext uri="{FF2B5EF4-FFF2-40B4-BE49-F238E27FC236}">
                    <a16:creationId xmlns:a16="http://schemas.microsoft.com/office/drawing/2014/main" id="{383EDBD0-C656-4E54-948E-8C2CD1211DF4}"/>
                  </a:ext>
                </a:extLst>
              </p:cNvPr>
              <p:cNvSpPr/>
              <p:nvPr/>
            </p:nvSpPr>
            <p:spPr>
              <a:xfrm>
                <a:off x="849829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9" name="Freeform: Shape 2738">
                <a:extLst>
                  <a:ext uri="{FF2B5EF4-FFF2-40B4-BE49-F238E27FC236}">
                    <a16:creationId xmlns:a16="http://schemas.microsoft.com/office/drawing/2014/main" id="{288D5424-A6D7-4907-84CD-CCBE03776E05}"/>
                  </a:ext>
                </a:extLst>
              </p:cNvPr>
              <p:cNvSpPr/>
              <p:nvPr/>
            </p:nvSpPr>
            <p:spPr>
              <a:xfrm>
                <a:off x="8447165"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40" name="Freeform: Shape 2739">
                <a:extLst>
                  <a:ext uri="{FF2B5EF4-FFF2-40B4-BE49-F238E27FC236}">
                    <a16:creationId xmlns:a16="http://schemas.microsoft.com/office/drawing/2014/main" id="{824CE3EC-91C6-4FF5-9040-E9A818B36B5F}"/>
                  </a:ext>
                </a:extLst>
              </p:cNvPr>
              <p:cNvSpPr/>
              <p:nvPr/>
            </p:nvSpPr>
            <p:spPr>
              <a:xfrm>
                <a:off x="848136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41" name="Freeform: Shape 2740">
                <a:extLst>
                  <a:ext uri="{FF2B5EF4-FFF2-40B4-BE49-F238E27FC236}">
                    <a16:creationId xmlns:a16="http://schemas.microsoft.com/office/drawing/2014/main" id="{6606817B-53CB-4CDF-9341-6EEC172267FD}"/>
                  </a:ext>
                </a:extLst>
              </p:cNvPr>
              <p:cNvSpPr/>
              <p:nvPr/>
            </p:nvSpPr>
            <p:spPr>
              <a:xfrm>
                <a:off x="8464209"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42" name="Freeform: Shape 2741">
                <a:extLst>
                  <a:ext uri="{FF2B5EF4-FFF2-40B4-BE49-F238E27FC236}">
                    <a16:creationId xmlns:a16="http://schemas.microsoft.com/office/drawing/2014/main" id="{C68AD63B-93E5-44D8-8CAE-F55349D31647}"/>
                  </a:ext>
                </a:extLst>
              </p:cNvPr>
              <p:cNvSpPr/>
              <p:nvPr/>
            </p:nvSpPr>
            <p:spPr>
              <a:xfrm>
                <a:off x="8498524"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43" name="Freeform: Shape 2742">
                <a:extLst>
                  <a:ext uri="{FF2B5EF4-FFF2-40B4-BE49-F238E27FC236}">
                    <a16:creationId xmlns:a16="http://schemas.microsoft.com/office/drawing/2014/main" id="{F5A81FBF-A504-4567-BC35-78B6C1529669}"/>
                  </a:ext>
                </a:extLst>
              </p:cNvPr>
              <p:cNvSpPr/>
              <p:nvPr/>
            </p:nvSpPr>
            <p:spPr>
              <a:xfrm>
                <a:off x="8446938"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4" name="Freeform: Shape 2743">
                <a:extLst>
                  <a:ext uri="{FF2B5EF4-FFF2-40B4-BE49-F238E27FC236}">
                    <a16:creationId xmlns:a16="http://schemas.microsoft.com/office/drawing/2014/main" id="{1E3DE3F5-5F9A-415A-8DB4-B8833B0CFC3A}"/>
                  </a:ext>
                </a:extLst>
              </p:cNvPr>
              <p:cNvSpPr/>
              <p:nvPr/>
            </p:nvSpPr>
            <p:spPr>
              <a:xfrm>
                <a:off x="8481139"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45" name="Freeform: Shape 2744">
                <a:extLst>
                  <a:ext uri="{FF2B5EF4-FFF2-40B4-BE49-F238E27FC236}">
                    <a16:creationId xmlns:a16="http://schemas.microsoft.com/office/drawing/2014/main" id="{715F6C7A-D453-435C-B9F5-29429358F25C}"/>
                  </a:ext>
                </a:extLst>
              </p:cNvPr>
              <p:cNvSpPr/>
              <p:nvPr/>
            </p:nvSpPr>
            <p:spPr>
              <a:xfrm>
                <a:off x="8463982"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46" name="Freeform: Shape 2745">
                <a:extLst>
                  <a:ext uri="{FF2B5EF4-FFF2-40B4-BE49-F238E27FC236}">
                    <a16:creationId xmlns:a16="http://schemas.microsoft.com/office/drawing/2014/main" id="{57939B1C-D687-45EC-999E-D591C5A3B0A1}"/>
                  </a:ext>
                </a:extLst>
              </p:cNvPr>
              <p:cNvSpPr/>
              <p:nvPr/>
            </p:nvSpPr>
            <p:spPr>
              <a:xfrm>
                <a:off x="849829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7" name="Freeform: Shape 2746">
                <a:extLst>
                  <a:ext uri="{FF2B5EF4-FFF2-40B4-BE49-F238E27FC236}">
                    <a16:creationId xmlns:a16="http://schemas.microsoft.com/office/drawing/2014/main" id="{9C46C80E-9EF9-45D8-8960-6567FC530A9D}"/>
                  </a:ext>
                </a:extLst>
              </p:cNvPr>
              <p:cNvSpPr/>
              <p:nvPr/>
            </p:nvSpPr>
            <p:spPr>
              <a:xfrm>
                <a:off x="8446938"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8" name="Freeform: Shape 2747">
                <a:extLst>
                  <a:ext uri="{FF2B5EF4-FFF2-40B4-BE49-F238E27FC236}">
                    <a16:creationId xmlns:a16="http://schemas.microsoft.com/office/drawing/2014/main" id="{49E421FE-AB1F-4087-BB88-C9286AA04859}"/>
                  </a:ext>
                </a:extLst>
              </p:cNvPr>
              <p:cNvSpPr/>
              <p:nvPr/>
            </p:nvSpPr>
            <p:spPr>
              <a:xfrm>
                <a:off x="8481139"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49" name="Freeform: Shape 2748">
                <a:extLst>
                  <a:ext uri="{FF2B5EF4-FFF2-40B4-BE49-F238E27FC236}">
                    <a16:creationId xmlns:a16="http://schemas.microsoft.com/office/drawing/2014/main" id="{8278A6EF-9C27-4ADD-AB6D-B42BC7969B44}"/>
                  </a:ext>
                </a:extLst>
              </p:cNvPr>
              <p:cNvSpPr/>
              <p:nvPr/>
            </p:nvSpPr>
            <p:spPr>
              <a:xfrm>
                <a:off x="846398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50" name="Freeform: Shape 2749">
                <a:extLst>
                  <a:ext uri="{FF2B5EF4-FFF2-40B4-BE49-F238E27FC236}">
                    <a16:creationId xmlns:a16="http://schemas.microsoft.com/office/drawing/2014/main" id="{09E9EB12-6136-4464-BEAC-546EFB4BB200}"/>
                  </a:ext>
                </a:extLst>
              </p:cNvPr>
              <p:cNvSpPr/>
              <p:nvPr/>
            </p:nvSpPr>
            <p:spPr>
              <a:xfrm>
                <a:off x="849829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51" name="Freeform: Shape 2750">
                <a:extLst>
                  <a:ext uri="{FF2B5EF4-FFF2-40B4-BE49-F238E27FC236}">
                    <a16:creationId xmlns:a16="http://schemas.microsoft.com/office/drawing/2014/main" id="{49B290AA-EEDD-4261-A83B-CB3CE5DBCA77}"/>
                  </a:ext>
                </a:extLst>
              </p:cNvPr>
              <p:cNvSpPr/>
              <p:nvPr/>
            </p:nvSpPr>
            <p:spPr>
              <a:xfrm>
                <a:off x="8378421"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52" name="Freeform: Shape 2751">
                <a:extLst>
                  <a:ext uri="{FF2B5EF4-FFF2-40B4-BE49-F238E27FC236}">
                    <a16:creationId xmlns:a16="http://schemas.microsoft.com/office/drawing/2014/main" id="{146F33AB-4679-42EE-95CA-2A63E0CAA3D7}"/>
                  </a:ext>
                </a:extLst>
              </p:cNvPr>
              <p:cNvSpPr/>
              <p:nvPr/>
            </p:nvSpPr>
            <p:spPr>
              <a:xfrm>
                <a:off x="8412737"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53" name="Freeform: Shape 2752">
                <a:extLst>
                  <a:ext uri="{FF2B5EF4-FFF2-40B4-BE49-F238E27FC236}">
                    <a16:creationId xmlns:a16="http://schemas.microsoft.com/office/drawing/2014/main" id="{E82AD572-63E2-42EA-A5CD-E0319C2EA2BE}"/>
                  </a:ext>
                </a:extLst>
              </p:cNvPr>
              <p:cNvSpPr/>
              <p:nvPr/>
            </p:nvSpPr>
            <p:spPr>
              <a:xfrm>
                <a:off x="839557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54" name="Freeform: Shape 2753">
                <a:extLst>
                  <a:ext uri="{FF2B5EF4-FFF2-40B4-BE49-F238E27FC236}">
                    <a16:creationId xmlns:a16="http://schemas.microsoft.com/office/drawing/2014/main" id="{7C56B898-4E57-4F4E-82FF-AFA2EEABCD53}"/>
                  </a:ext>
                </a:extLst>
              </p:cNvPr>
              <p:cNvSpPr/>
              <p:nvPr/>
            </p:nvSpPr>
            <p:spPr>
              <a:xfrm>
                <a:off x="8430882"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755" name="Freeform: Shape 2754">
                <a:extLst>
                  <a:ext uri="{FF2B5EF4-FFF2-40B4-BE49-F238E27FC236}">
                    <a16:creationId xmlns:a16="http://schemas.microsoft.com/office/drawing/2014/main" id="{3715521D-DC84-464C-AF5C-7358AAB92A17}"/>
                  </a:ext>
                </a:extLst>
              </p:cNvPr>
              <p:cNvSpPr/>
              <p:nvPr/>
            </p:nvSpPr>
            <p:spPr>
              <a:xfrm>
                <a:off x="8378649"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6" name="Freeform: Shape 2755">
                <a:extLst>
                  <a:ext uri="{FF2B5EF4-FFF2-40B4-BE49-F238E27FC236}">
                    <a16:creationId xmlns:a16="http://schemas.microsoft.com/office/drawing/2014/main" id="{A216986B-C009-4C13-BAA5-6C9823196190}"/>
                  </a:ext>
                </a:extLst>
              </p:cNvPr>
              <p:cNvSpPr/>
              <p:nvPr/>
            </p:nvSpPr>
            <p:spPr>
              <a:xfrm>
                <a:off x="841296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7"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57" name="Freeform: Shape 2756">
                <a:extLst>
                  <a:ext uri="{FF2B5EF4-FFF2-40B4-BE49-F238E27FC236}">
                    <a16:creationId xmlns:a16="http://schemas.microsoft.com/office/drawing/2014/main" id="{DFCC9F76-CE35-4567-BFFD-A653C4DC76FC}"/>
                  </a:ext>
                </a:extLst>
              </p:cNvPr>
              <p:cNvSpPr/>
              <p:nvPr/>
            </p:nvSpPr>
            <p:spPr>
              <a:xfrm>
                <a:off x="8395807"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8" name="Freeform: Shape 2757">
                <a:extLst>
                  <a:ext uri="{FF2B5EF4-FFF2-40B4-BE49-F238E27FC236}">
                    <a16:creationId xmlns:a16="http://schemas.microsoft.com/office/drawing/2014/main" id="{D2D9668D-FD08-48EE-8802-868016EA989C}"/>
                  </a:ext>
                </a:extLst>
              </p:cNvPr>
              <p:cNvSpPr/>
              <p:nvPr/>
            </p:nvSpPr>
            <p:spPr>
              <a:xfrm>
                <a:off x="8430008"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9" name="Freeform: Shape 2758">
                <a:extLst>
                  <a:ext uri="{FF2B5EF4-FFF2-40B4-BE49-F238E27FC236}">
                    <a16:creationId xmlns:a16="http://schemas.microsoft.com/office/drawing/2014/main" id="{B40BF896-2C7C-4DAD-B5F5-830538B47A28}"/>
                  </a:ext>
                </a:extLst>
              </p:cNvPr>
              <p:cNvSpPr/>
              <p:nvPr/>
            </p:nvSpPr>
            <p:spPr>
              <a:xfrm>
                <a:off x="8378421"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0" name="Freeform: Shape 2759">
                <a:extLst>
                  <a:ext uri="{FF2B5EF4-FFF2-40B4-BE49-F238E27FC236}">
                    <a16:creationId xmlns:a16="http://schemas.microsoft.com/office/drawing/2014/main" id="{456D9354-A14E-448B-BDEE-2B43E91B4DAF}"/>
                  </a:ext>
                </a:extLst>
              </p:cNvPr>
              <p:cNvSpPr/>
              <p:nvPr/>
            </p:nvSpPr>
            <p:spPr>
              <a:xfrm>
                <a:off x="8412737"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61" name="Freeform: Shape 2760">
                <a:extLst>
                  <a:ext uri="{FF2B5EF4-FFF2-40B4-BE49-F238E27FC236}">
                    <a16:creationId xmlns:a16="http://schemas.microsoft.com/office/drawing/2014/main" id="{FFF32AAD-06A8-4255-A70F-E0D61505B70B}"/>
                  </a:ext>
                </a:extLst>
              </p:cNvPr>
              <p:cNvSpPr/>
              <p:nvPr/>
            </p:nvSpPr>
            <p:spPr>
              <a:xfrm>
                <a:off x="839557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2" name="Freeform: Shape 2761">
                <a:extLst>
                  <a:ext uri="{FF2B5EF4-FFF2-40B4-BE49-F238E27FC236}">
                    <a16:creationId xmlns:a16="http://schemas.microsoft.com/office/drawing/2014/main" id="{49F38F93-D8A4-4A51-84B1-F21F3835D400}"/>
                  </a:ext>
                </a:extLst>
              </p:cNvPr>
              <p:cNvSpPr/>
              <p:nvPr/>
            </p:nvSpPr>
            <p:spPr>
              <a:xfrm>
                <a:off x="8429780"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3" name="Freeform: Shape 2762">
                <a:extLst>
                  <a:ext uri="{FF2B5EF4-FFF2-40B4-BE49-F238E27FC236}">
                    <a16:creationId xmlns:a16="http://schemas.microsoft.com/office/drawing/2014/main" id="{9F582E79-BCF3-4CD0-8B9D-3CF5BC092F1C}"/>
                  </a:ext>
                </a:extLst>
              </p:cNvPr>
              <p:cNvSpPr/>
              <p:nvPr/>
            </p:nvSpPr>
            <p:spPr>
              <a:xfrm>
                <a:off x="837842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4" name="Freeform: Shape 2763">
                <a:extLst>
                  <a:ext uri="{FF2B5EF4-FFF2-40B4-BE49-F238E27FC236}">
                    <a16:creationId xmlns:a16="http://schemas.microsoft.com/office/drawing/2014/main" id="{7FDD830E-6157-447A-95E5-B0DAD95872FB}"/>
                  </a:ext>
                </a:extLst>
              </p:cNvPr>
              <p:cNvSpPr/>
              <p:nvPr/>
            </p:nvSpPr>
            <p:spPr>
              <a:xfrm>
                <a:off x="8412737"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65" name="Freeform: Shape 2764">
                <a:extLst>
                  <a:ext uri="{FF2B5EF4-FFF2-40B4-BE49-F238E27FC236}">
                    <a16:creationId xmlns:a16="http://schemas.microsoft.com/office/drawing/2014/main" id="{461A8513-57F6-452A-B98F-FAF82865E26C}"/>
                  </a:ext>
                </a:extLst>
              </p:cNvPr>
              <p:cNvSpPr/>
              <p:nvPr/>
            </p:nvSpPr>
            <p:spPr>
              <a:xfrm>
                <a:off x="839557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6" name="Freeform: Shape 2765">
                <a:extLst>
                  <a:ext uri="{FF2B5EF4-FFF2-40B4-BE49-F238E27FC236}">
                    <a16:creationId xmlns:a16="http://schemas.microsoft.com/office/drawing/2014/main" id="{2A5A5E9C-41F1-40FB-B01F-FDBE40FA0B97}"/>
                  </a:ext>
                </a:extLst>
              </p:cNvPr>
              <p:cNvSpPr/>
              <p:nvPr/>
            </p:nvSpPr>
            <p:spPr>
              <a:xfrm>
                <a:off x="8430882"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67" name="Freeform: Shape 2766">
                <a:extLst>
                  <a:ext uri="{FF2B5EF4-FFF2-40B4-BE49-F238E27FC236}">
                    <a16:creationId xmlns:a16="http://schemas.microsoft.com/office/drawing/2014/main" id="{A97AC991-B5C1-4DAC-9139-3DA179D57163}"/>
                  </a:ext>
                </a:extLst>
              </p:cNvPr>
              <p:cNvSpPr/>
              <p:nvPr/>
            </p:nvSpPr>
            <p:spPr>
              <a:xfrm>
                <a:off x="8310018"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8" name="Freeform: Shape 2767">
                <a:extLst>
                  <a:ext uri="{FF2B5EF4-FFF2-40B4-BE49-F238E27FC236}">
                    <a16:creationId xmlns:a16="http://schemas.microsoft.com/office/drawing/2014/main" id="{1ACBBA14-8864-46D3-8BE7-8B24CBF6898A}"/>
                  </a:ext>
                </a:extLst>
              </p:cNvPr>
              <p:cNvSpPr/>
              <p:nvPr/>
            </p:nvSpPr>
            <p:spPr>
              <a:xfrm>
                <a:off x="834422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9" name="Freeform: Shape 2768">
                <a:extLst>
                  <a:ext uri="{FF2B5EF4-FFF2-40B4-BE49-F238E27FC236}">
                    <a16:creationId xmlns:a16="http://schemas.microsoft.com/office/drawing/2014/main" id="{419D2DC8-157E-4C9B-869C-19BD51CC6E71}"/>
                  </a:ext>
                </a:extLst>
              </p:cNvPr>
              <p:cNvSpPr/>
              <p:nvPr/>
            </p:nvSpPr>
            <p:spPr>
              <a:xfrm>
                <a:off x="832717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0" name="Freeform: Shape 2769">
                <a:extLst>
                  <a:ext uri="{FF2B5EF4-FFF2-40B4-BE49-F238E27FC236}">
                    <a16:creationId xmlns:a16="http://schemas.microsoft.com/office/drawing/2014/main" id="{32C25FF2-F32D-48BF-814C-9D8CC9E07EFF}"/>
                  </a:ext>
                </a:extLst>
              </p:cNvPr>
              <p:cNvSpPr/>
              <p:nvPr/>
            </p:nvSpPr>
            <p:spPr>
              <a:xfrm>
                <a:off x="836149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71" name="Freeform: Shape 2770">
                <a:extLst>
                  <a:ext uri="{FF2B5EF4-FFF2-40B4-BE49-F238E27FC236}">
                    <a16:creationId xmlns:a16="http://schemas.microsoft.com/office/drawing/2014/main" id="{57254F46-1DBE-4A92-AF31-F96DF36166CB}"/>
                  </a:ext>
                </a:extLst>
              </p:cNvPr>
              <p:cNvSpPr/>
              <p:nvPr/>
            </p:nvSpPr>
            <p:spPr>
              <a:xfrm>
                <a:off x="831024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72" name="Freeform: Shape 2771">
                <a:extLst>
                  <a:ext uri="{FF2B5EF4-FFF2-40B4-BE49-F238E27FC236}">
                    <a16:creationId xmlns:a16="http://schemas.microsoft.com/office/drawing/2014/main" id="{6D1E165B-65D4-4468-9EDC-DB147A91B87D}"/>
                  </a:ext>
                </a:extLst>
              </p:cNvPr>
              <p:cNvSpPr/>
              <p:nvPr/>
            </p:nvSpPr>
            <p:spPr>
              <a:xfrm>
                <a:off x="834444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73" name="Freeform: Shape 2772">
                <a:extLst>
                  <a:ext uri="{FF2B5EF4-FFF2-40B4-BE49-F238E27FC236}">
                    <a16:creationId xmlns:a16="http://schemas.microsoft.com/office/drawing/2014/main" id="{628A3DB8-64DF-4DD1-9762-6DE97A2C9F0B}"/>
                  </a:ext>
                </a:extLst>
              </p:cNvPr>
              <p:cNvSpPr/>
              <p:nvPr/>
            </p:nvSpPr>
            <p:spPr>
              <a:xfrm>
                <a:off x="8327403"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74" name="Freeform: Shape 2773">
                <a:extLst>
                  <a:ext uri="{FF2B5EF4-FFF2-40B4-BE49-F238E27FC236}">
                    <a16:creationId xmlns:a16="http://schemas.microsoft.com/office/drawing/2014/main" id="{125D4E03-4002-463E-8164-A1B26C0AD3A2}"/>
                  </a:ext>
                </a:extLst>
              </p:cNvPr>
              <p:cNvSpPr/>
              <p:nvPr/>
            </p:nvSpPr>
            <p:spPr>
              <a:xfrm>
                <a:off x="836149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75" name="Freeform: Shape 2774">
                <a:extLst>
                  <a:ext uri="{FF2B5EF4-FFF2-40B4-BE49-F238E27FC236}">
                    <a16:creationId xmlns:a16="http://schemas.microsoft.com/office/drawing/2014/main" id="{B187E342-80CE-4826-ADED-5EBF0D4F1C8C}"/>
                  </a:ext>
                </a:extLst>
              </p:cNvPr>
              <p:cNvSpPr/>
              <p:nvPr/>
            </p:nvSpPr>
            <p:spPr>
              <a:xfrm>
                <a:off x="8310018"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76" name="Freeform: Shape 2775">
                <a:extLst>
                  <a:ext uri="{FF2B5EF4-FFF2-40B4-BE49-F238E27FC236}">
                    <a16:creationId xmlns:a16="http://schemas.microsoft.com/office/drawing/2014/main" id="{705B632C-1559-4019-905D-812EA045542D}"/>
                  </a:ext>
                </a:extLst>
              </p:cNvPr>
              <p:cNvSpPr/>
              <p:nvPr/>
            </p:nvSpPr>
            <p:spPr>
              <a:xfrm>
                <a:off x="834422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77" name="Freeform: Shape 2776">
                <a:extLst>
                  <a:ext uri="{FF2B5EF4-FFF2-40B4-BE49-F238E27FC236}">
                    <a16:creationId xmlns:a16="http://schemas.microsoft.com/office/drawing/2014/main" id="{084AC8CC-4686-4CAE-9954-6E91932F9DD8}"/>
                  </a:ext>
                </a:extLst>
              </p:cNvPr>
              <p:cNvSpPr/>
              <p:nvPr/>
            </p:nvSpPr>
            <p:spPr>
              <a:xfrm>
                <a:off x="832717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8" name="Freeform: Shape 2777">
                <a:extLst>
                  <a:ext uri="{FF2B5EF4-FFF2-40B4-BE49-F238E27FC236}">
                    <a16:creationId xmlns:a16="http://schemas.microsoft.com/office/drawing/2014/main" id="{CEBC096C-4F8A-4E92-90DE-94EA7DEA3B65}"/>
                  </a:ext>
                </a:extLst>
              </p:cNvPr>
              <p:cNvSpPr/>
              <p:nvPr/>
            </p:nvSpPr>
            <p:spPr>
              <a:xfrm>
                <a:off x="8361378"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9" name="Freeform: Shape 2778">
                <a:extLst>
                  <a:ext uri="{FF2B5EF4-FFF2-40B4-BE49-F238E27FC236}">
                    <a16:creationId xmlns:a16="http://schemas.microsoft.com/office/drawing/2014/main" id="{15762128-F3AE-471A-9ABD-A31E545A013A}"/>
                  </a:ext>
                </a:extLst>
              </p:cNvPr>
              <p:cNvSpPr/>
              <p:nvPr/>
            </p:nvSpPr>
            <p:spPr>
              <a:xfrm>
                <a:off x="8310018"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80" name="Freeform: Shape 2779">
                <a:extLst>
                  <a:ext uri="{FF2B5EF4-FFF2-40B4-BE49-F238E27FC236}">
                    <a16:creationId xmlns:a16="http://schemas.microsoft.com/office/drawing/2014/main" id="{DA245C5D-D781-4DF1-8DB5-7E754858A6D1}"/>
                  </a:ext>
                </a:extLst>
              </p:cNvPr>
              <p:cNvSpPr/>
              <p:nvPr/>
            </p:nvSpPr>
            <p:spPr>
              <a:xfrm>
                <a:off x="8345322"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81" name="Freeform: Shape 2780">
                <a:extLst>
                  <a:ext uri="{FF2B5EF4-FFF2-40B4-BE49-F238E27FC236}">
                    <a16:creationId xmlns:a16="http://schemas.microsoft.com/office/drawing/2014/main" id="{5028E998-1F33-48B2-B233-7A3A753315E2}"/>
                  </a:ext>
                </a:extLst>
              </p:cNvPr>
              <p:cNvSpPr/>
              <p:nvPr/>
            </p:nvSpPr>
            <p:spPr>
              <a:xfrm>
                <a:off x="832717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2" name="Freeform: Shape 2781">
                <a:extLst>
                  <a:ext uri="{FF2B5EF4-FFF2-40B4-BE49-F238E27FC236}">
                    <a16:creationId xmlns:a16="http://schemas.microsoft.com/office/drawing/2014/main" id="{83FD47D7-6890-4014-AC69-06D46029D635}"/>
                  </a:ext>
                </a:extLst>
              </p:cNvPr>
              <p:cNvSpPr/>
              <p:nvPr/>
            </p:nvSpPr>
            <p:spPr>
              <a:xfrm>
                <a:off x="8361378"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3" name="Freeform: Shape 2782">
                <a:extLst>
                  <a:ext uri="{FF2B5EF4-FFF2-40B4-BE49-F238E27FC236}">
                    <a16:creationId xmlns:a16="http://schemas.microsoft.com/office/drawing/2014/main" id="{26E33B32-CB8A-4DE0-95C1-AD693B93A3C3}"/>
                  </a:ext>
                </a:extLst>
              </p:cNvPr>
              <p:cNvSpPr/>
              <p:nvPr/>
            </p:nvSpPr>
            <p:spPr>
              <a:xfrm>
                <a:off x="8241616"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4" name="Freeform: Shape 2783">
                <a:extLst>
                  <a:ext uri="{FF2B5EF4-FFF2-40B4-BE49-F238E27FC236}">
                    <a16:creationId xmlns:a16="http://schemas.microsoft.com/office/drawing/2014/main" id="{D81127F8-A9A1-4317-B089-289243981B7E}"/>
                  </a:ext>
                </a:extLst>
              </p:cNvPr>
              <p:cNvSpPr/>
              <p:nvPr/>
            </p:nvSpPr>
            <p:spPr>
              <a:xfrm>
                <a:off x="8275817" y="125125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85" name="Freeform: Shape 2784">
                <a:extLst>
                  <a:ext uri="{FF2B5EF4-FFF2-40B4-BE49-F238E27FC236}">
                    <a16:creationId xmlns:a16="http://schemas.microsoft.com/office/drawing/2014/main" id="{D5FFF0B2-519D-4F08-AABD-D22D80979E14}"/>
                  </a:ext>
                </a:extLst>
              </p:cNvPr>
              <p:cNvSpPr/>
              <p:nvPr/>
            </p:nvSpPr>
            <p:spPr>
              <a:xfrm>
                <a:off x="8258659"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86" name="Freeform: Shape 2785">
                <a:extLst>
                  <a:ext uri="{FF2B5EF4-FFF2-40B4-BE49-F238E27FC236}">
                    <a16:creationId xmlns:a16="http://schemas.microsoft.com/office/drawing/2014/main" id="{AD39FA65-6C6B-4DF5-BC3E-4F2F506692A6}"/>
                  </a:ext>
                </a:extLst>
              </p:cNvPr>
              <p:cNvSpPr/>
              <p:nvPr/>
            </p:nvSpPr>
            <p:spPr>
              <a:xfrm>
                <a:off x="8293089"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87" name="Freeform: Shape 2786">
                <a:extLst>
                  <a:ext uri="{FF2B5EF4-FFF2-40B4-BE49-F238E27FC236}">
                    <a16:creationId xmlns:a16="http://schemas.microsoft.com/office/drawing/2014/main" id="{2FF027EA-DF58-4B42-A3A5-8E28FE9D7EDA}"/>
                  </a:ext>
                </a:extLst>
              </p:cNvPr>
              <p:cNvSpPr/>
              <p:nvPr/>
            </p:nvSpPr>
            <p:spPr>
              <a:xfrm>
                <a:off x="824184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88" name="Freeform: Shape 2787">
                <a:extLst>
                  <a:ext uri="{FF2B5EF4-FFF2-40B4-BE49-F238E27FC236}">
                    <a16:creationId xmlns:a16="http://schemas.microsoft.com/office/drawing/2014/main" id="{E9DA1478-226D-43F1-92FC-8D677D043CDB}"/>
                  </a:ext>
                </a:extLst>
              </p:cNvPr>
              <p:cNvSpPr/>
              <p:nvPr/>
            </p:nvSpPr>
            <p:spPr>
              <a:xfrm>
                <a:off x="8276045"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89" name="Freeform: Shape 2788">
                <a:extLst>
                  <a:ext uri="{FF2B5EF4-FFF2-40B4-BE49-F238E27FC236}">
                    <a16:creationId xmlns:a16="http://schemas.microsoft.com/office/drawing/2014/main" id="{EE99FC01-01C1-4D11-8914-75809A6DB682}"/>
                  </a:ext>
                </a:extLst>
              </p:cNvPr>
              <p:cNvSpPr/>
              <p:nvPr/>
            </p:nvSpPr>
            <p:spPr>
              <a:xfrm>
                <a:off x="8258887"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90" name="Freeform: Shape 2789">
                <a:extLst>
                  <a:ext uri="{FF2B5EF4-FFF2-40B4-BE49-F238E27FC236}">
                    <a16:creationId xmlns:a16="http://schemas.microsoft.com/office/drawing/2014/main" id="{53E7D742-B2C2-4314-BD3A-2DB565E232C9}"/>
                  </a:ext>
                </a:extLst>
              </p:cNvPr>
              <p:cNvSpPr/>
              <p:nvPr/>
            </p:nvSpPr>
            <p:spPr>
              <a:xfrm>
                <a:off x="8293089"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91" name="Freeform: Shape 2790">
                <a:extLst>
                  <a:ext uri="{FF2B5EF4-FFF2-40B4-BE49-F238E27FC236}">
                    <a16:creationId xmlns:a16="http://schemas.microsoft.com/office/drawing/2014/main" id="{C8D1182F-D1EA-400A-8C45-CBF72A0987E2}"/>
                  </a:ext>
                </a:extLst>
              </p:cNvPr>
              <p:cNvSpPr/>
              <p:nvPr/>
            </p:nvSpPr>
            <p:spPr>
              <a:xfrm>
                <a:off x="8241616"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92" name="Freeform: Shape 2791">
                <a:extLst>
                  <a:ext uri="{FF2B5EF4-FFF2-40B4-BE49-F238E27FC236}">
                    <a16:creationId xmlns:a16="http://schemas.microsoft.com/office/drawing/2014/main" id="{85E772FD-1D89-4DFC-A482-41AFF33F97D3}"/>
                  </a:ext>
                </a:extLst>
              </p:cNvPr>
              <p:cNvSpPr/>
              <p:nvPr/>
            </p:nvSpPr>
            <p:spPr>
              <a:xfrm>
                <a:off x="8275817" y="138817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3" name="Freeform: Shape 2792">
                <a:extLst>
                  <a:ext uri="{FF2B5EF4-FFF2-40B4-BE49-F238E27FC236}">
                    <a16:creationId xmlns:a16="http://schemas.microsoft.com/office/drawing/2014/main" id="{0D1BC6EC-FBB6-4973-A7F1-0EB3AD18E34D}"/>
                  </a:ext>
                </a:extLst>
              </p:cNvPr>
              <p:cNvSpPr/>
              <p:nvPr/>
            </p:nvSpPr>
            <p:spPr>
              <a:xfrm>
                <a:off x="8258659"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4" name="Freeform: Shape 2793">
                <a:extLst>
                  <a:ext uri="{FF2B5EF4-FFF2-40B4-BE49-F238E27FC236}">
                    <a16:creationId xmlns:a16="http://schemas.microsoft.com/office/drawing/2014/main" id="{F6A7ECBE-62FA-43B0-B3EA-28F0D96D5EE7}"/>
                  </a:ext>
                </a:extLst>
              </p:cNvPr>
              <p:cNvSpPr/>
              <p:nvPr/>
            </p:nvSpPr>
            <p:spPr>
              <a:xfrm>
                <a:off x="8293963" y="142248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4"/>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795" name="Freeform: Shape 2794">
                <a:extLst>
                  <a:ext uri="{FF2B5EF4-FFF2-40B4-BE49-F238E27FC236}">
                    <a16:creationId xmlns:a16="http://schemas.microsoft.com/office/drawing/2014/main" id="{4A687155-3352-46D9-B2FC-3C91133BDB1D}"/>
                  </a:ext>
                </a:extLst>
              </p:cNvPr>
              <p:cNvSpPr/>
              <p:nvPr/>
            </p:nvSpPr>
            <p:spPr>
              <a:xfrm>
                <a:off x="8241616"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96" name="Freeform: Shape 2795">
                <a:extLst>
                  <a:ext uri="{FF2B5EF4-FFF2-40B4-BE49-F238E27FC236}">
                    <a16:creationId xmlns:a16="http://schemas.microsoft.com/office/drawing/2014/main" id="{B8FEE965-5C8E-416E-AFF2-B47761971597}"/>
                  </a:ext>
                </a:extLst>
              </p:cNvPr>
              <p:cNvSpPr/>
              <p:nvPr/>
            </p:nvSpPr>
            <p:spPr>
              <a:xfrm>
                <a:off x="8275817"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7" name="Freeform: Shape 2796">
                <a:extLst>
                  <a:ext uri="{FF2B5EF4-FFF2-40B4-BE49-F238E27FC236}">
                    <a16:creationId xmlns:a16="http://schemas.microsoft.com/office/drawing/2014/main" id="{95D6CD28-73B6-4C19-86C7-C31A325BF954}"/>
                  </a:ext>
                </a:extLst>
              </p:cNvPr>
              <p:cNvSpPr/>
              <p:nvPr/>
            </p:nvSpPr>
            <p:spPr>
              <a:xfrm>
                <a:off x="8258659"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8" name="Freeform: Shape 2797">
                <a:extLst>
                  <a:ext uri="{FF2B5EF4-FFF2-40B4-BE49-F238E27FC236}">
                    <a16:creationId xmlns:a16="http://schemas.microsoft.com/office/drawing/2014/main" id="{37055F81-19E0-4526-9CB4-D668BA0029A6}"/>
                  </a:ext>
                </a:extLst>
              </p:cNvPr>
              <p:cNvSpPr/>
              <p:nvPr/>
            </p:nvSpPr>
            <p:spPr>
              <a:xfrm>
                <a:off x="829286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9" name="Freeform: Shape 2798">
                <a:extLst>
                  <a:ext uri="{FF2B5EF4-FFF2-40B4-BE49-F238E27FC236}">
                    <a16:creationId xmlns:a16="http://schemas.microsoft.com/office/drawing/2014/main" id="{E43FB456-E13F-4AFA-A42D-7110D0941443}"/>
                  </a:ext>
                </a:extLst>
              </p:cNvPr>
              <p:cNvSpPr/>
              <p:nvPr/>
            </p:nvSpPr>
            <p:spPr>
              <a:xfrm>
                <a:off x="8208403"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800" name="Freeform: Shape 2799">
                <a:extLst>
                  <a:ext uri="{FF2B5EF4-FFF2-40B4-BE49-F238E27FC236}">
                    <a16:creationId xmlns:a16="http://schemas.microsoft.com/office/drawing/2014/main" id="{2ECA60C3-4C4E-41B0-88AE-640ADC5AD3F5}"/>
                  </a:ext>
                </a:extLst>
              </p:cNvPr>
              <p:cNvSpPr/>
              <p:nvPr/>
            </p:nvSpPr>
            <p:spPr>
              <a:xfrm>
                <a:off x="8190257"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01" name="Freeform: Shape 2800">
                <a:extLst>
                  <a:ext uri="{FF2B5EF4-FFF2-40B4-BE49-F238E27FC236}">
                    <a16:creationId xmlns:a16="http://schemas.microsoft.com/office/drawing/2014/main" id="{CC32018C-CBB0-4C58-AD77-62B5D9412D95}"/>
                  </a:ext>
                </a:extLst>
              </p:cNvPr>
              <p:cNvSpPr/>
              <p:nvPr/>
            </p:nvSpPr>
            <p:spPr>
              <a:xfrm>
                <a:off x="8224686"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02" name="Freeform: Shape 2801">
                <a:extLst>
                  <a:ext uri="{FF2B5EF4-FFF2-40B4-BE49-F238E27FC236}">
                    <a16:creationId xmlns:a16="http://schemas.microsoft.com/office/drawing/2014/main" id="{BF888F23-02D5-4180-BC7E-BD24E92013C2}"/>
                  </a:ext>
                </a:extLst>
              </p:cNvPr>
              <p:cNvSpPr/>
              <p:nvPr/>
            </p:nvSpPr>
            <p:spPr>
              <a:xfrm>
                <a:off x="817332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3" name="Freeform: Shape 2802">
                <a:extLst>
                  <a:ext uri="{FF2B5EF4-FFF2-40B4-BE49-F238E27FC236}">
                    <a16:creationId xmlns:a16="http://schemas.microsoft.com/office/drawing/2014/main" id="{20CE5341-BC35-4ACD-A505-EE448B4C3078}"/>
                  </a:ext>
                </a:extLst>
              </p:cNvPr>
              <p:cNvSpPr/>
              <p:nvPr/>
            </p:nvSpPr>
            <p:spPr>
              <a:xfrm>
                <a:off x="820752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4" name="Freeform: Shape 2803">
                <a:extLst>
                  <a:ext uri="{FF2B5EF4-FFF2-40B4-BE49-F238E27FC236}">
                    <a16:creationId xmlns:a16="http://schemas.microsoft.com/office/drawing/2014/main" id="{078496F3-4A76-4E2C-A888-13845DC129F1}"/>
                  </a:ext>
                </a:extLst>
              </p:cNvPr>
              <p:cNvSpPr/>
              <p:nvPr/>
            </p:nvSpPr>
            <p:spPr>
              <a:xfrm>
                <a:off x="8156282"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805" name="Freeform: Shape 2804">
                <a:extLst>
                  <a:ext uri="{FF2B5EF4-FFF2-40B4-BE49-F238E27FC236}">
                    <a16:creationId xmlns:a16="http://schemas.microsoft.com/office/drawing/2014/main" id="{779D4B95-DFB5-496B-96D7-3BEC2E87E387}"/>
                  </a:ext>
                </a:extLst>
              </p:cNvPr>
              <p:cNvSpPr/>
              <p:nvPr/>
            </p:nvSpPr>
            <p:spPr>
              <a:xfrm>
                <a:off x="8190485"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6" name="Freeform: Shape 2805">
                <a:extLst>
                  <a:ext uri="{FF2B5EF4-FFF2-40B4-BE49-F238E27FC236}">
                    <a16:creationId xmlns:a16="http://schemas.microsoft.com/office/drawing/2014/main" id="{843846A1-7DA8-4D66-8C9E-31F518F426D4}"/>
                  </a:ext>
                </a:extLst>
              </p:cNvPr>
              <p:cNvSpPr/>
              <p:nvPr/>
            </p:nvSpPr>
            <p:spPr>
              <a:xfrm>
                <a:off x="8224686"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07" name="Freeform: Shape 2806">
                <a:extLst>
                  <a:ext uri="{FF2B5EF4-FFF2-40B4-BE49-F238E27FC236}">
                    <a16:creationId xmlns:a16="http://schemas.microsoft.com/office/drawing/2014/main" id="{3082B6A9-31F2-458D-AE60-270174019905}"/>
                  </a:ext>
                </a:extLst>
              </p:cNvPr>
              <p:cNvSpPr/>
              <p:nvPr/>
            </p:nvSpPr>
            <p:spPr>
              <a:xfrm>
                <a:off x="8173099"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808" name="Freeform: Shape 2807">
                <a:extLst>
                  <a:ext uri="{FF2B5EF4-FFF2-40B4-BE49-F238E27FC236}">
                    <a16:creationId xmlns:a16="http://schemas.microsoft.com/office/drawing/2014/main" id="{E00812B6-7B0F-4A08-809B-2FF3B9259AA6}"/>
                  </a:ext>
                </a:extLst>
              </p:cNvPr>
              <p:cNvSpPr/>
              <p:nvPr/>
            </p:nvSpPr>
            <p:spPr>
              <a:xfrm>
                <a:off x="8208403"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809" name="Freeform: Shape 2808">
                <a:extLst>
                  <a:ext uri="{FF2B5EF4-FFF2-40B4-BE49-F238E27FC236}">
                    <a16:creationId xmlns:a16="http://schemas.microsoft.com/office/drawing/2014/main" id="{CBA213F8-6E26-4FE6-94E5-4E232EA90BCD}"/>
                  </a:ext>
                </a:extLst>
              </p:cNvPr>
              <p:cNvSpPr/>
              <p:nvPr/>
            </p:nvSpPr>
            <p:spPr>
              <a:xfrm>
                <a:off x="8156056"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10" name="Freeform: Shape 2809">
                <a:extLst>
                  <a:ext uri="{FF2B5EF4-FFF2-40B4-BE49-F238E27FC236}">
                    <a16:creationId xmlns:a16="http://schemas.microsoft.com/office/drawing/2014/main" id="{6EA6057A-90E4-48F9-9C6B-76964B86B72A}"/>
                  </a:ext>
                </a:extLst>
              </p:cNvPr>
              <p:cNvSpPr/>
              <p:nvPr/>
            </p:nvSpPr>
            <p:spPr>
              <a:xfrm>
                <a:off x="8190257"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1" name="Freeform: Shape 2810">
                <a:extLst>
                  <a:ext uri="{FF2B5EF4-FFF2-40B4-BE49-F238E27FC236}">
                    <a16:creationId xmlns:a16="http://schemas.microsoft.com/office/drawing/2014/main" id="{76674368-2211-411D-B8D5-7C02B10D9BA3}"/>
                  </a:ext>
                </a:extLst>
              </p:cNvPr>
              <p:cNvSpPr/>
              <p:nvPr/>
            </p:nvSpPr>
            <p:spPr>
              <a:xfrm>
                <a:off x="8224458"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812" name="Freeform: Shape 2811">
                <a:extLst>
                  <a:ext uri="{FF2B5EF4-FFF2-40B4-BE49-F238E27FC236}">
                    <a16:creationId xmlns:a16="http://schemas.microsoft.com/office/drawing/2014/main" id="{6AA2B848-58EA-49EE-863B-93BAC1A27400}"/>
                  </a:ext>
                </a:extLst>
              </p:cNvPr>
              <p:cNvSpPr/>
              <p:nvPr/>
            </p:nvSpPr>
            <p:spPr>
              <a:xfrm>
                <a:off x="8173099"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3" name="Freeform: Shape 2812">
                <a:extLst>
                  <a:ext uri="{FF2B5EF4-FFF2-40B4-BE49-F238E27FC236}">
                    <a16:creationId xmlns:a16="http://schemas.microsoft.com/office/drawing/2014/main" id="{09D64E47-3A2D-48E5-A0DF-D12C8D92AF12}"/>
                  </a:ext>
                </a:extLst>
              </p:cNvPr>
              <p:cNvSpPr/>
              <p:nvPr/>
            </p:nvSpPr>
            <p:spPr>
              <a:xfrm>
                <a:off x="820730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4" name="Freeform: Shape 2813">
                <a:extLst>
                  <a:ext uri="{FF2B5EF4-FFF2-40B4-BE49-F238E27FC236}">
                    <a16:creationId xmlns:a16="http://schemas.microsoft.com/office/drawing/2014/main" id="{7789BD2C-4B28-45A1-85BF-8E28F648514A}"/>
                  </a:ext>
                </a:extLst>
              </p:cNvPr>
              <p:cNvSpPr/>
              <p:nvPr/>
            </p:nvSpPr>
            <p:spPr>
              <a:xfrm>
                <a:off x="8156056"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15" name="Freeform: Shape 2814">
                <a:extLst>
                  <a:ext uri="{FF2B5EF4-FFF2-40B4-BE49-F238E27FC236}">
                    <a16:creationId xmlns:a16="http://schemas.microsoft.com/office/drawing/2014/main" id="{DA70B41E-60BC-44AF-9B9F-1913D9432D44}"/>
                  </a:ext>
                </a:extLst>
              </p:cNvPr>
              <p:cNvSpPr/>
              <p:nvPr/>
            </p:nvSpPr>
            <p:spPr>
              <a:xfrm>
                <a:off x="8190257"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6" name="Freeform: Shape 2815">
                <a:extLst>
                  <a:ext uri="{FF2B5EF4-FFF2-40B4-BE49-F238E27FC236}">
                    <a16:creationId xmlns:a16="http://schemas.microsoft.com/office/drawing/2014/main" id="{7C972D37-43B2-44DD-8FC0-0D2BC1C99BB3}"/>
                  </a:ext>
                </a:extLst>
              </p:cNvPr>
              <p:cNvSpPr/>
              <p:nvPr/>
            </p:nvSpPr>
            <p:spPr>
              <a:xfrm>
                <a:off x="8224458"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grpSp>
        <p:sp>
          <p:nvSpPr>
            <p:cNvPr id="2381" name="Freeform: Shape 2380">
              <a:extLst>
                <a:ext uri="{FF2B5EF4-FFF2-40B4-BE49-F238E27FC236}">
                  <a16:creationId xmlns:a16="http://schemas.microsoft.com/office/drawing/2014/main" id="{2356E9CA-6844-42C0-BDCB-43414F85A995}"/>
                </a:ext>
              </a:extLst>
            </p:cNvPr>
            <p:cNvSpPr/>
            <p:nvPr/>
          </p:nvSpPr>
          <p:spPr>
            <a:xfrm>
              <a:off x="7132695" y="494959"/>
              <a:ext cx="1853955" cy="1043313"/>
            </a:xfrm>
            <a:custGeom>
              <a:avLst/>
              <a:gdLst>
                <a:gd fmla="*/ 1744390 w 1853955" name="connsiteX0"/>
                <a:gd fmla="*/ 1043262 h 1043313" name="connsiteY0"/>
                <a:gd fmla="*/ 109312 w 1853955" name="connsiteX1"/>
                <a:gd fmla="*/ 1043262 h 1043313" name="connsiteY1"/>
                <a:gd fmla="*/ -41 w 1853955" name="connsiteX2"/>
                <a:gd fmla="*/ 933545 h 1043313" name="connsiteY2"/>
                <a:gd fmla="*/ 1482 w 1853955" name="connsiteX3"/>
                <a:gd fmla="*/ 915547 h 1043313" name="connsiteY3"/>
                <a:gd fmla="*/ 134424 w 1853955" name="connsiteX4"/>
                <a:gd fmla="*/ 131528 h 1043313" name="connsiteY4"/>
                <a:gd fmla="*/ 289523 w 1853955" name="connsiteX5"/>
                <a:gd fmla="*/ 62 h 1043313" name="connsiteY5"/>
                <a:gd fmla="*/ 1254662 w 1853955" name="connsiteX6"/>
                <a:gd fmla="*/ 62 h 1043313" name="connsiteY6"/>
                <a:gd fmla="*/ 1269729 w 1853955" name="connsiteX7"/>
                <a:gd fmla="*/ 19078 h 1043313" name="connsiteY7"/>
                <a:gd fmla="*/ 1254662 w 1853955" name="connsiteX8"/>
                <a:gd fmla="*/ 34150 h 1043313" name="connsiteY8"/>
                <a:gd fmla="*/ 289523 w 1853955" name="connsiteX9"/>
                <a:gd fmla="*/ 34150 h 1043313" name="connsiteY9"/>
                <a:gd fmla="*/ 167603 w 1853955" name="connsiteX10"/>
                <a:gd fmla="*/ 137209 h 1043313" name="connsiteY10"/>
                <a:gd fmla="*/ 34660 w 1853955" name="connsiteX11"/>
                <a:gd fmla="*/ 921228 h 1043313" name="connsiteY11"/>
                <a:gd fmla="*/ 96086 w 1853955" name="connsiteX12"/>
                <a:gd fmla="*/ 1007879 h 1043313" name="connsiteY12"/>
                <a:gd fmla="*/ 108744 w 1853955" name="connsiteX13"/>
                <a:gd fmla="*/ 1008947 h 1043313" name="connsiteY13"/>
                <a:gd fmla="*/ 1744958 w 1853955" name="connsiteX14"/>
                <a:gd fmla="*/ 1008947 h 1043313" name="connsiteY14"/>
                <a:gd fmla="*/ 1820133 w 1853955" name="connsiteX15"/>
                <a:gd fmla="*/ 934136 h 1043313" name="connsiteY15"/>
                <a:gd fmla="*/ 1819042 w 1853955" name="connsiteX16"/>
                <a:gd fmla="*/ 921228 h 1043313" name="connsiteY16"/>
                <a:gd fmla="*/ 1686100 w 1853955" name="connsiteX17"/>
                <a:gd fmla="*/ 137209 h 1043313" name="connsiteY17"/>
                <a:gd fmla="*/ 1563725 w 1853955" name="connsiteX18"/>
                <a:gd fmla="*/ 34150 h 1043313" name="connsiteY18"/>
                <a:gd fmla="*/ 1375901 w 1853955" name="connsiteX19"/>
                <a:gd fmla="*/ 34150 h 1043313" name="connsiteY19"/>
                <a:gd fmla="*/ 1356891 w 1853955" name="connsiteX20"/>
                <a:gd fmla="*/ 19078 h 1043313" name="connsiteY20"/>
                <a:gd fmla="*/ 1371958 w 1853955" name="connsiteX21"/>
                <a:gd fmla="*/ 62 h 1043313" name="connsiteY21"/>
                <a:gd fmla="*/ 1375901 w 1853955" name="connsiteX22"/>
                <a:gd fmla="*/ 62 h 1043313" name="connsiteY22"/>
                <a:gd fmla="*/ 1563725 w 1853955" name="connsiteX23"/>
                <a:gd fmla="*/ 62 h 1043313" name="connsiteY23"/>
                <a:gd fmla="*/ 1719393 w 1853955" name="connsiteX24"/>
                <a:gd fmla="*/ 131528 h 1043313" name="connsiteY24"/>
                <a:gd fmla="*/ 1852335 w 1853955" name="connsiteX25"/>
                <a:gd fmla="*/ 915547 h 1043313" name="connsiteY25"/>
                <a:gd fmla="*/ 1762991 w 1853955" name="connsiteX26"/>
                <a:gd fmla="*/ 1041706 h 1043313" name="connsiteY26"/>
                <a:gd fmla="*/ 1744503 w 1853955" name="connsiteX27"/>
                <a:gd fmla="*/ 1043262 h 104331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313" w="1853955">
                  <a:moveTo>
                    <a:pt x="1744390" y="1043262"/>
                  </a:moveTo>
                  <a:lnTo>
                    <a:pt x="109312" y="1043262"/>
                  </a:lnTo>
                  <a:cubicBezTo>
                    <a:pt x="48818" y="1043160"/>
                    <a:pt x="-143" y="994040"/>
                    <a:pt x="-41" y="933545"/>
                  </a:cubicBezTo>
                  <a:cubicBezTo>
                    <a:pt x="-30" y="927512"/>
                    <a:pt x="481" y="921489"/>
                    <a:pt x="1482" y="915547"/>
                  </a:cubicBezTo>
                  <a:lnTo>
                    <a:pt x="134424" y="131528"/>
                  </a:lnTo>
                  <a:cubicBezTo>
                    <a:pt x="147161" y="55757"/>
                    <a:pt x="212689" y="217"/>
                    <a:pt x="289523" y="62"/>
                  </a:cubicBezTo>
                  <a:lnTo>
                    <a:pt x="1254662" y="62"/>
                  </a:lnTo>
                  <a:cubicBezTo>
                    <a:pt x="1264070" y="1151"/>
                    <a:pt x="1270820" y="9665"/>
                    <a:pt x="1269729" y="19078"/>
                  </a:cubicBezTo>
                  <a:cubicBezTo>
                    <a:pt x="1268820" y="26992"/>
                    <a:pt x="1262582" y="33234"/>
                    <a:pt x="1254662" y="34150"/>
                  </a:cubicBezTo>
                  <a:lnTo>
                    <a:pt x="289523" y="34150"/>
                  </a:lnTo>
                  <a:cubicBezTo>
                    <a:pt x="229142" y="34047"/>
                    <a:pt x="177556" y="77653"/>
                    <a:pt x="167603" y="137209"/>
                  </a:cubicBezTo>
                  <a:lnTo>
                    <a:pt x="34660" y="921228"/>
                  </a:lnTo>
                  <a:cubicBezTo>
                    <a:pt x="27695" y="962122"/>
                    <a:pt x="55192" y="1000914"/>
                    <a:pt x="96086" y="1007879"/>
                  </a:cubicBezTo>
                  <a:cubicBezTo>
                    <a:pt x="100268" y="1008595"/>
                    <a:pt x="104506" y="1008947"/>
                    <a:pt x="108744" y="1008947"/>
                  </a:cubicBezTo>
                  <a:lnTo>
                    <a:pt x="1744958" y="1008947"/>
                  </a:lnTo>
                  <a:cubicBezTo>
                    <a:pt x="1786375" y="1009050"/>
                    <a:pt x="1820031" y="975553"/>
                    <a:pt x="1820133" y="934136"/>
                  </a:cubicBezTo>
                  <a:cubicBezTo>
                    <a:pt x="1820145" y="929807"/>
                    <a:pt x="1819781" y="925489"/>
                    <a:pt x="1819042" y="921228"/>
                  </a:cubicBezTo>
                  <a:lnTo>
                    <a:pt x="1686100" y="137209"/>
                  </a:lnTo>
                  <a:cubicBezTo>
                    <a:pt x="1676124" y="77484"/>
                    <a:pt x="1624276" y="33824"/>
                    <a:pt x="1563725" y="34150"/>
                  </a:cubicBezTo>
                  <a:lnTo>
                    <a:pt x="1375901" y="34150"/>
                  </a:lnTo>
                  <a:cubicBezTo>
                    <a:pt x="1366493" y="35239"/>
                    <a:pt x="1357971" y="28490"/>
                    <a:pt x="1356891" y="19078"/>
                  </a:cubicBezTo>
                  <a:cubicBezTo>
                    <a:pt x="1355801" y="9665"/>
                    <a:pt x="1362550" y="1151"/>
                    <a:pt x="1371958" y="62"/>
                  </a:cubicBezTo>
                  <a:cubicBezTo>
                    <a:pt x="1373265" y="-89"/>
                    <a:pt x="1374595" y="-89"/>
                    <a:pt x="1375901" y="62"/>
                  </a:cubicBezTo>
                  <a:lnTo>
                    <a:pt x="1563725" y="62"/>
                  </a:lnTo>
                  <a:cubicBezTo>
                    <a:pt x="1640775" y="-60"/>
                    <a:pt x="1706621" y="55545"/>
                    <a:pt x="1719393" y="131528"/>
                  </a:cubicBezTo>
                  <a:lnTo>
                    <a:pt x="1852335" y="915547"/>
                  </a:lnTo>
                  <a:cubicBezTo>
                    <a:pt x="1862504" y="975053"/>
                    <a:pt x="1822508" y="1031536"/>
                    <a:pt x="1762991" y="1041706"/>
                  </a:cubicBezTo>
                  <a:cubicBezTo>
                    <a:pt x="1756889" y="1042740"/>
                    <a:pt x="1750697" y="1043262"/>
                    <a:pt x="1744503" y="1043262"/>
                  </a:cubicBezTo>
                  <a:close/>
                </a:path>
              </a:pathLst>
            </a:custGeom>
            <a:solidFill>
              <a:srgbClr val="271C57"/>
            </a:solidFill>
            <a:ln cap="flat" w="11362">
              <a:noFill/>
              <a:prstDash val="solid"/>
              <a:miter/>
            </a:ln>
          </p:spPr>
          <p:txBody>
            <a:bodyPr anchor="ctr" rtlCol="0"/>
            <a:lstStyle/>
            <a:p>
              <a:endParaRPr dirty="0" lang="en-US"/>
            </a:p>
          </p:txBody>
        </p:sp>
        <p:sp>
          <p:nvSpPr>
            <p:cNvPr id="2382" name="Freeform: Shape 2381">
              <a:extLst>
                <a:ext uri="{FF2B5EF4-FFF2-40B4-BE49-F238E27FC236}">
                  <a16:creationId xmlns:a16="http://schemas.microsoft.com/office/drawing/2014/main" id="{FFEECE2F-D515-433E-8AF1-5CA5EB20C8E1}"/>
                </a:ext>
              </a:extLst>
            </p:cNvPr>
            <p:cNvSpPr/>
            <p:nvPr/>
          </p:nvSpPr>
          <p:spPr>
            <a:xfrm>
              <a:off x="8427359" y="494959"/>
              <a:ext cx="44429" cy="34316"/>
            </a:xfrm>
            <a:custGeom>
              <a:avLst/>
              <a:gdLst>
                <a:gd fmla="*/ 29197 w 44429" name="connsiteX0"/>
                <a:gd fmla="*/ 34150 h 34316" name="connsiteY0"/>
                <a:gd fmla="*/ 19084 w 44429" name="connsiteX1"/>
                <a:gd fmla="*/ 34150 h 34316" name="connsiteY1"/>
                <a:gd fmla="*/ 74 w 44429" name="connsiteX2"/>
                <a:gd fmla="*/ 19078 h 34316" name="connsiteY2"/>
                <a:gd fmla="*/ 15141 w 44429" name="connsiteX3"/>
                <a:gd fmla="*/ 62 h 34316" name="connsiteY3"/>
                <a:gd fmla="*/ 19084 w 44429" name="connsiteX4"/>
                <a:gd fmla="*/ 62 h 34316" name="connsiteY4"/>
                <a:gd fmla="*/ 29197 w 44429" name="connsiteX5"/>
                <a:gd fmla="*/ 62 h 34316" name="connsiteY5"/>
                <a:gd fmla="*/ 44275 w 44429" name="connsiteX6"/>
                <a:gd fmla="*/ 19078 h 34316" name="connsiteY6"/>
                <a:gd fmla="*/ 29197 w 44429" name="connsiteX7"/>
                <a:gd fmla="*/ 34150 h 343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6" w="44429">
                  <a:moveTo>
                    <a:pt x="29197" y="34150"/>
                  </a:moveTo>
                  <a:lnTo>
                    <a:pt x="19084" y="34150"/>
                  </a:lnTo>
                  <a:cubicBezTo>
                    <a:pt x="9676" y="35239"/>
                    <a:pt x="1154" y="28490"/>
                    <a:pt x="74" y="19078"/>
                  </a:cubicBezTo>
                  <a:cubicBezTo>
                    <a:pt x="-1017" y="9665"/>
                    <a:pt x="5733" y="1151"/>
                    <a:pt x="15141" y="62"/>
                  </a:cubicBezTo>
                  <a:cubicBezTo>
                    <a:pt x="16448" y="-89"/>
                    <a:pt x="17777" y="-89"/>
                    <a:pt x="19084" y="62"/>
                  </a:cubicBezTo>
                  <a:lnTo>
                    <a:pt x="29197" y="62"/>
                  </a:lnTo>
                  <a:cubicBezTo>
                    <a:pt x="38605" y="1151"/>
                    <a:pt x="45355" y="9665"/>
                    <a:pt x="44275" y="19078"/>
                  </a:cubicBezTo>
                  <a:cubicBezTo>
                    <a:pt x="43354" y="26992"/>
                    <a:pt x="37117" y="33234"/>
                    <a:pt x="29197" y="34150"/>
                  </a:cubicBezTo>
                  <a:close/>
                </a:path>
              </a:pathLst>
            </a:custGeom>
            <a:solidFill>
              <a:srgbClr val="271C57"/>
            </a:solidFill>
            <a:ln cap="flat" w="11362">
              <a:noFill/>
              <a:prstDash val="solid"/>
              <a:miter/>
            </a:ln>
          </p:spPr>
          <p:txBody>
            <a:bodyPr anchor="ctr" rtlCol="0"/>
            <a:lstStyle/>
            <a:p>
              <a:endParaRPr dirty="0" lang="en-US"/>
            </a:p>
          </p:txBody>
        </p:sp>
        <p:sp>
          <p:nvSpPr>
            <p:cNvPr id="2383" name="Freeform: Shape 2382">
              <a:extLst>
                <a:ext uri="{FF2B5EF4-FFF2-40B4-BE49-F238E27FC236}">
                  <a16:creationId xmlns:a16="http://schemas.microsoft.com/office/drawing/2014/main" id="{5FADBC61-0087-4DEB-9BCA-9299AC196335}"/>
                </a:ext>
              </a:extLst>
            </p:cNvPr>
            <p:cNvSpPr/>
            <p:nvPr/>
          </p:nvSpPr>
          <p:spPr>
            <a:xfrm>
              <a:off x="7675418" y="1133105"/>
              <a:ext cx="196704" cy="279724"/>
            </a:xfrm>
            <a:custGeom>
              <a:avLst/>
              <a:gdLst>
                <a:gd fmla="*/ 98018 w 196704" name="connsiteX0"/>
                <a:gd fmla="*/ 279673 h 279724" name="connsiteY0"/>
                <a:gd fmla="*/ 78020 w 196704" name="connsiteX1"/>
                <a:gd fmla="*/ 267743 h 279724" name="connsiteY1"/>
                <a:gd fmla="*/ 17798 w 196704" name="connsiteX2"/>
                <a:gd fmla="*/ 155253 h 279724" name="connsiteY2"/>
                <a:gd fmla="*/ -41 w 196704" name="connsiteX3"/>
                <a:gd fmla="*/ 98440 h 279724" name="connsiteY3"/>
                <a:gd fmla="*/ 98268 w 196704" name="connsiteX4"/>
                <a:gd fmla="*/ -51 h 279724" name="connsiteY4"/>
                <a:gd fmla="*/ 165852 w 196704" name="connsiteX5"/>
                <a:gd fmla="*/ 26742 h 279724" name="connsiteY5"/>
                <a:gd fmla="*/ 164818 w 196704" name="connsiteX6"/>
                <a:gd fmla="*/ 38752 h 279724" name="connsiteY6"/>
                <a:gd fmla="*/ 154490 w 196704" name="connsiteX7"/>
                <a:gd fmla="*/ 39241 h 279724" name="connsiteY7"/>
                <a:gd fmla="*/ 44386 w 196704" name="connsiteX8"/>
                <a:gd fmla="*/ 37877 h 279724" name="connsiteY8"/>
                <a:gd fmla="*/ 17457 w 196704" name="connsiteX9"/>
                <a:gd fmla="*/ 98440 h 279724" name="connsiteY9"/>
                <a:gd fmla="*/ 33365 w 196704" name="connsiteX10"/>
                <a:gd fmla="*/ 146958 h 279724" name="connsiteY10"/>
                <a:gd fmla="*/ 93473 w 196704" name="connsiteX11"/>
                <a:gd fmla="*/ 259334 h 279724" name="connsiteY11"/>
                <a:gd fmla="*/ 98359 w 196704" name="connsiteX12"/>
                <a:gd fmla="*/ 262289 h 279724" name="connsiteY12"/>
                <a:gd fmla="*/ 103245 w 196704" name="connsiteX13"/>
                <a:gd fmla="*/ 259334 h 279724" name="connsiteY13"/>
                <a:gd fmla="*/ 161648 w 196704" name="connsiteX14"/>
                <a:gd fmla="*/ 150026 h 279724" name="connsiteY14"/>
                <a:gd fmla="*/ 179261 w 196704" name="connsiteX15"/>
                <a:gd fmla="*/ 86623 h 279724" name="connsiteY15"/>
                <a:gd fmla="*/ 169375 w 196704" name="connsiteX16"/>
                <a:gd fmla="*/ 57989 h 279724" name="connsiteY16"/>
                <a:gd fmla="*/ 172500 w 196704" name="connsiteX17"/>
                <a:gd fmla="*/ 46343 h 279724" name="connsiteY17"/>
                <a:gd fmla="*/ 184146 w 196704" name="connsiteX18"/>
                <a:gd fmla="*/ 49467 h 279724" name="connsiteY18"/>
                <a:gd fmla="*/ 196191 w 196704" name="connsiteX19"/>
                <a:gd fmla="*/ 84237 h 279724" name="connsiteY19"/>
                <a:gd fmla="*/ 176761 w 196704" name="connsiteX20"/>
                <a:gd fmla="*/ 157980 h 279724" name="connsiteY20"/>
                <a:gd fmla="*/ 118357 w 196704" name="connsiteX21"/>
                <a:gd fmla="*/ 267402 h 279724" name="connsiteY21"/>
                <a:gd fmla="*/ 98359 w 196704" name="connsiteX22"/>
                <a:gd fmla="*/ 279333 h 279724"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9724" w="196704">
                  <a:moveTo>
                    <a:pt x="98018" y="279673"/>
                  </a:moveTo>
                  <a:cubicBezTo>
                    <a:pt x="89666" y="279673"/>
                    <a:pt x="81985" y="275094"/>
                    <a:pt x="78020" y="267743"/>
                  </a:cubicBezTo>
                  <a:lnTo>
                    <a:pt x="17798" y="155253"/>
                  </a:lnTo>
                  <a:cubicBezTo>
                    <a:pt x="15980" y="151503"/>
                    <a:pt x="-41" y="119802"/>
                    <a:pt x="-41" y="98440"/>
                  </a:cubicBezTo>
                  <a:cubicBezTo>
                    <a:pt x="-98" y="44093"/>
                    <a:pt x="43921" y="-6"/>
                    <a:pt x="98268" y="-51"/>
                  </a:cubicBezTo>
                  <a:cubicBezTo>
                    <a:pt x="123390" y="-74"/>
                    <a:pt x="147570" y="9505"/>
                    <a:pt x="165852" y="26742"/>
                  </a:cubicBezTo>
                  <a:cubicBezTo>
                    <a:pt x="168886" y="30344"/>
                    <a:pt x="168421" y="35719"/>
                    <a:pt x="164818" y="38752"/>
                  </a:cubicBezTo>
                  <a:cubicBezTo>
                    <a:pt x="161876" y="41218"/>
                    <a:pt x="157649" y="41423"/>
                    <a:pt x="154490" y="39241"/>
                  </a:cubicBezTo>
                  <a:cubicBezTo>
                    <a:pt x="123697" y="10300"/>
                    <a:pt x="75883" y="9710"/>
                    <a:pt x="44386" y="37877"/>
                  </a:cubicBezTo>
                  <a:cubicBezTo>
                    <a:pt x="27240" y="53342"/>
                    <a:pt x="17457" y="75351"/>
                    <a:pt x="17457" y="98440"/>
                  </a:cubicBezTo>
                  <a:cubicBezTo>
                    <a:pt x="19866" y="115427"/>
                    <a:pt x="25252" y="131846"/>
                    <a:pt x="33365" y="146958"/>
                  </a:cubicBezTo>
                  <a:lnTo>
                    <a:pt x="93473" y="259334"/>
                  </a:lnTo>
                  <a:cubicBezTo>
                    <a:pt x="94416" y="261164"/>
                    <a:pt x="96302" y="262300"/>
                    <a:pt x="98359" y="262289"/>
                  </a:cubicBezTo>
                  <a:cubicBezTo>
                    <a:pt x="100404" y="262277"/>
                    <a:pt x="102279" y="261141"/>
                    <a:pt x="103245" y="259334"/>
                  </a:cubicBezTo>
                  <a:lnTo>
                    <a:pt x="161648" y="150026"/>
                  </a:lnTo>
                  <a:cubicBezTo>
                    <a:pt x="167443" y="138664"/>
                    <a:pt x="181874" y="105712"/>
                    <a:pt x="179261" y="86623"/>
                  </a:cubicBezTo>
                  <a:cubicBezTo>
                    <a:pt x="177794" y="76544"/>
                    <a:pt x="174443" y="66829"/>
                    <a:pt x="169375" y="57989"/>
                  </a:cubicBezTo>
                  <a:cubicBezTo>
                    <a:pt x="167023" y="53910"/>
                    <a:pt x="168421" y="48695"/>
                    <a:pt x="172500" y="46343"/>
                  </a:cubicBezTo>
                  <a:cubicBezTo>
                    <a:pt x="176579" y="43990"/>
                    <a:pt x="181794" y="45388"/>
                    <a:pt x="184146" y="49467"/>
                  </a:cubicBezTo>
                  <a:cubicBezTo>
                    <a:pt x="190384" y="60159"/>
                    <a:pt x="194475" y="71976"/>
                    <a:pt x="196191" y="84237"/>
                  </a:cubicBezTo>
                  <a:cubicBezTo>
                    <a:pt x="200168" y="112643"/>
                    <a:pt x="177783" y="156162"/>
                    <a:pt x="176761" y="157980"/>
                  </a:cubicBezTo>
                  <a:lnTo>
                    <a:pt x="118357" y="267402"/>
                  </a:lnTo>
                  <a:cubicBezTo>
                    <a:pt x="114391" y="274754"/>
                    <a:pt x="106710" y="279333"/>
                    <a:pt x="98359" y="279333"/>
                  </a:cubicBezTo>
                  <a:close/>
                </a:path>
              </a:pathLst>
            </a:custGeom>
            <a:solidFill>
              <a:srgbClr val="271C57"/>
            </a:solidFill>
            <a:ln cap="flat" w="11362">
              <a:noFill/>
              <a:prstDash val="solid"/>
              <a:miter/>
            </a:ln>
          </p:spPr>
          <p:txBody>
            <a:bodyPr anchor="ctr" rtlCol="0"/>
            <a:lstStyle/>
            <a:p>
              <a:endParaRPr dirty="0" lang="en-US"/>
            </a:p>
          </p:txBody>
        </p:sp>
        <p:sp>
          <p:nvSpPr>
            <p:cNvPr id="2384" name="Freeform: Shape 2383">
              <a:extLst>
                <a:ext uri="{FF2B5EF4-FFF2-40B4-BE49-F238E27FC236}">
                  <a16:creationId xmlns:a16="http://schemas.microsoft.com/office/drawing/2014/main" id="{B25B82B7-ADCA-4F6F-8453-04CF4D5190FB}"/>
                </a:ext>
              </a:extLst>
            </p:cNvPr>
            <p:cNvSpPr/>
            <p:nvPr/>
          </p:nvSpPr>
          <p:spPr>
            <a:xfrm>
              <a:off x="7726777" y="1181259"/>
              <a:ext cx="93627" cy="93627"/>
            </a:xfrm>
            <a:custGeom>
              <a:avLst/>
              <a:gdLst>
                <a:gd fmla="*/ 46773 w 93627" name="connsiteX0"/>
                <a:gd fmla="*/ 93577 h 93627" name="connsiteY0"/>
                <a:gd fmla="*/ -41 w 93627" name="connsiteX1"/>
                <a:gd fmla="*/ 46763 h 93627" name="connsiteY1"/>
                <a:gd fmla="*/ 46773 w 93627" name="connsiteX2"/>
                <a:gd fmla="*/ -51 h 93627" name="connsiteY2"/>
                <a:gd fmla="*/ 93586 w 93627" name="connsiteX3"/>
                <a:gd fmla="*/ 46763 h 93627" name="connsiteY3"/>
                <a:gd fmla="*/ 46773 w 93627" name="connsiteX4"/>
                <a:gd fmla="*/ 93577 h 93627" name="connsiteY4"/>
                <a:gd fmla="*/ 46773 w 93627" name="connsiteX5"/>
                <a:gd fmla="*/ 17107 h 93627" name="connsiteY5"/>
                <a:gd fmla="*/ 17116 w 93627" name="connsiteX6"/>
                <a:gd fmla="*/ 46763 h 93627" name="connsiteY6"/>
                <a:gd fmla="*/ 46773 w 93627" name="connsiteX7"/>
                <a:gd fmla="*/ 76419 h 93627" name="connsiteY7"/>
                <a:gd fmla="*/ 76429 w 93627" name="connsiteX8"/>
                <a:gd fmla="*/ 46763 h 93627" name="connsiteY8"/>
                <a:gd fmla="*/ 46773 w 93627" name="connsiteX9"/>
                <a:gd fmla="*/ 17107 h 9362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3627" w="93627">
                  <a:moveTo>
                    <a:pt x="46773" y="93577"/>
                  </a:moveTo>
                  <a:cubicBezTo>
                    <a:pt x="20923" y="93577"/>
                    <a:pt x="-41" y="72613"/>
                    <a:pt x="-41" y="46763"/>
                  </a:cubicBezTo>
                  <a:cubicBezTo>
                    <a:pt x="-41" y="20913"/>
                    <a:pt x="20923" y="-51"/>
                    <a:pt x="46773" y="-51"/>
                  </a:cubicBezTo>
                  <a:cubicBezTo>
                    <a:pt x="72622" y="-51"/>
                    <a:pt x="93586" y="20913"/>
                    <a:pt x="93586" y="46763"/>
                  </a:cubicBezTo>
                  <a:cubicBezTo>
                    <a:pt x="93586" y="72613"/>
                    <a:pt x="72622" y="93577"/>
                    <a:pt x="46773" y="93577"/>
                  </a:cubicBezTo>
                  <a:close/>
                  <a:moveTo>
                    <a:pt x="46773" y="17107"/>
                  </a:moveTo>
                  <a:cubicBezTo>
                    <a:pt x="30399" y="17107"/>
                    <a:pt x="17116" y="30389"/>
                    <a:pt x="17116" y="46763"/>
                  </a:cubicBezTo>
                  <a:cubicBezTo>
                    <a:pt x="17116" y="63136"/>
                    <a:pt x="30399" y="76419"/>
                    <a:pt x="46773" y="76419"/>
                  </a:cubicBezTo>
                  <a:cubicBezTo>
                    <a:pt x="63146" y="76419"/>
                    <a:pt x="76429" y="63136"/>
                    <a:pt x="76429" y="46763"/>
                  </a:cubicBezTo>
                  <a:cubicBezTo>
                    <a:pt x="76429" y="30389"/>
                    <a:pt x="63146" y="17107"/>
                    <a:pt x="46773" y="17107"/>
                  </a:cubicBezTo>
                  <a:close/>
                </a:path>
              </a:pathLst>
            </a:custGeom>
            <a:solidFill>
              <a:srgbClr val="271C57"/>
            </a:solidFill>
            <a:ln cap="flat" w="11362">
              <a:noFill/>
              <a:prstDash val="solid"/>
              <a:miter/>
            </a:ln>
          </p:spPr>
          <p:txBody>
            <a:bodyPr anchor="ctr" rtlCol="0"/>
            <a:lstStyle/>
            <a:p>
              <a:endParaRPr dirty="0" lang="en-US"/>
            </a:p>
          </p:txBody>
        </p:sp>
        <p:sp>
          <p:nvSpPr>
            <p:cNvPr id="2385" name="Freeform: Shape 2384">
              <a:extLst>
                <a:ext uri="{FF2B5EF4-FFF2-40B4-BE49-F238E27FC236}">
                  <a16:creationId xmlns:a16="http://schemas.microsoft.com/office/drawing/2014/main" id="{9FFC4EF9-01E2-4BDC-9049-7F59C94FC83A}"/>
                </a:ext>
              </a:extLst>
            </p:cNvPr>
            <p:cNvSpPr/>
            <p:nvPr/>
          </p:nvSpPr>
          <p:spPr>
            <a:xfrm>
              <a:off x="7648602" y="1356352"/>
              <a:ext cx="250999" cy="102722"/>
            </a:xfrm>
            <a:custGeom>
              <a:avLst/>
              <a:gdLst>
                <a:gd fmla="*/ 124947 w 250999" name="connsiteX0"/>
                <a:gd fmla="*/ 102672 h 102722" name="connsiteY0"/>
                <a:gd fmla="*/ -41 w 250999" name="connsiteX1"/>
                <a:gd fmla="*/ 47904 h 102722" name="connsiteY1"/>
                <a:gd fmla="*/ 53817 w 250999" name="connsiteX2"/>
                <a:gd fmla="*/ 2454 h 102722" name="connsiteY2"/>
                <a:gd fmla="*/ 64441 w 250999" name="connsiteX3"/>
                <a:gd fmla="*/ 8306 h 102722" name="connsiteY3"/>
                <a:gd fmla="*/ 58590 w 250999" name="connsiteX4"/>
                <a:gd fmla="*/ 18930 h 102722" name="connsiteY4"/>
                <a:gd fmla="*/ 17003 w 250999" name="connsiteX5"/>
                <a:gd fmla="*/ 47904 h 102722" name="connsiteY5"/>
                <a:gd fmla="*/ 125402 w 250999" name="connsiteX6"/>
                <a:gd fmla="*/ 85514 h 102722" name="connsiteY6"/>
                <a:gd fmla="*/ 233801 w 250999" name="connsiteX7"/>
                <a:gd fmla="*/ 47904 h 102722" name="connsiteY7"/>
                <a:gd fmla="*/ 184146 w 250999" name="connsiteX8"/>
                <a:gd fmla="*/ 16771 h 102722" name="connsiteY8"/>
                <a:gd fmla="*/ 177886 w 250999" name="connsiteX9"/>
                <a:gd fmla="*/ 6476 h 102722" name="connsiteY9"/>
                <a:gd fmla="*/ 177897 w 250999" name="connsiteX10"/>
                <a:gd fmla="*/ 6431 h 102722" name="connsiteY10"/>
                <a:gd fmla="*/ 188237 w 250999" name="connsiteX11"/>
                <a:gd fmla="*/ 181 h 102722" name="connsiteY11"/>
                <a:gd fmla="*/ 250958 w 250999" name="connsiteX12"/>
                <a:gd fmla="*/ 47904 h 102722" name="connsiteY12"/>
                <a:gd fmla="*/ 124947 w 250999" name="connsiteX13"/>
                <a:gd fmla="*/ 102672 h 10272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02722" w="250999">
                  <a:moveTo>
                    <a:pt x="124947" y="102672"/>
                  </a:moveTo>
                  <a:cubicBezTo>
                    <a:pt x="64157" y="102672"/>
                    <a:pt x="-41" y="83469"/>
                    <a:pt x="-41" y="47904"/>
                  </a:cubicBezTo>
                  <a:cubicBezTo>
                    <a:pt x="-41" y="28929"/>
                    <a:pt x="19616" y="12453"/>
                    <a:pt x="53817" y="2454"/>
                  </a:cubicBezTo>
                  <a:cubicBezTo>
                    <a:pt x="58363" y="1136"/>
                    <a:pt x="63123" y="3761"/>
                    <a:pt x="64441" y="8306"/>
                  </a:cubicBezTo>
                  <a:cubicBezTo>
                    <a:pt x="65760" y="12851"/>
                    <a:pt x="63135" y="17612"/>
                    <a:pt x="58590" y="18930"/>
                  </a:cubicBezTo>
                  <a:cubicBezTo>
                    <a:pt x="33365" y="26202"/>
                    <a:pt x="17003" y="37678"/>
                    <a:pt x="17003" y="47904"/>
                  </a:cubicBezTo>
                  <a:cubicBezTo>
                    <a:pt x="17003" y="65630"/>
                    <a:pt x="63362" y="85514"/>
                    <a:pt x="125402" y="85514"/>
                  </a:cubicBezTo>
                  <a:cubicBezTo>
                    <a:pt x="187442" y="85514"/>
                    <a:pt x="233801" y="65630"/>
                    <a:pt x="233801" y="47904"/>
                  </a:cubicBezTo>
                  <a:cubicBezTo>
                    <a:pt x="233801" y="38360"/>
                    <a:pt x="218462" y="25179"/>
                    <a:pt x="184146" y="16771"/>
                  </a:cubicBezTo>
                  <a:cubicBezTo>
                    <a:pt x="179579" y="15657"/>
                    <a:pt x="176772" y="11044"/>
                    <a:pt x="177886" y="6476"/>
                  </a:cubicBezTo>
                  <a:cubicBezTo>
                    <a:pt x="177886" y="6453"/>
                    <a:pt x="177897" y="6442"/>
                    <a:pt x="177897" y="6431"/>
                  </a:cubicBezTo>
                  <a:cubicBezTo>
                    <a:pt x="179067" y="1886"/>
                    <a:pt x="183669" y="-898"/>
                    <a:pt x="188237" y="181"/>
                  </a:cubicBezTo>
                  <a:cubicBezTo>
                    <a:pt x="228006" y="9726"/>
                    <a:pt x="250958" y="27111"/>
                    <a:pt x="250958" y="47904"/>
                  </a:cubicBezTo>
                  <a:cubicBezTo>
                    <a:pt x="250504" y="83469"/>
                    <a:pt x="185851" y="102672"/>
                    <a:pt x="124947" y="102672"/>
                  </a:cubicBezTo>
                  <a:close/>
                </a:path>
              </a:pathLst>
            </a:custGeom>
            <a:solidFill>
              <a:srgbClr val="271C57"/>
            </a:solidFill>
            <a:ln cap="flat" w="11362">
              <a:noFill/>
              <a:prstDash val="solid"/>
              <a:miter/>
            </a:ln>
          </p:spPr>
          <p:txBody>
            <a:bodyPr anchor="ctr" rtlCol="0"/>
            <a:lstStyle/>
            <a:p>
              <a:endParaRPr dirty="0" lang="en-US"/>
            </a:p>
          </p:txBody>
        </p:sp>
        <p:sp>
          <p:nvSpPr>
            <p:cNvPr id="2386" name="Freeform: Shape 2385">
              <a:extLst>
                <a:ext uri="{FF2B5EF4-FFF2-40B4-BE49-F238E27FC236}">
                  <a16:creationId xmlns:a16="http://schemas.microsoft.com/office/drawing/2014/main" id="{5273082C-63B8-4C5F-ADE4-E51A310294B9}"/>
                </a:ext>
              </a:extLst>
            </p:cNvPr>
            <p:cNvSpPr/>
            <p:nvPr/>
          </p:nvSpPr>
          <p:spPr>
            <a:xfrm>
              <a:off x="8085153" y="642686"/>
              <a:ext cx="270952" cy="389382"/>
            </a:xfrm>
            <a:custGeom>
              <a:avLst/>
              <a:gdLst>
                <a:gd fmla="*/ 135628 w 270952" name="connsiteX0"/>
                <a:gd fmla="*/ 389331 h 389382" name="connsiteY0"/>
                <a:gd fmla="*/ 110403 w 270952" name="connsiteX1"/>
                <a:gd fmla="*/ 374219 h 389382" name="connsiteY1"/>
                <a:gd fmla="*/ 24843 w 270952" name="connsiteX2"/>
                <a:gd fmla="*/ 214347 h 389382" name="connsiteY2"/>
                <a:gd fmla="*/ -41 w 270952" name="connsiteX3"/>
                <a:gd fmla="*/ 135832 h 389382" name="connsiteY3"/>
                <a:gd fmla="*/ 136776 w 270952" name="connsiteX4"/>
                <a:gd fmla="*/ -50 h 389382" name="connsiteY4"/>
                <a:gd fmla="*/ 229483 w 270952" name="connsiteX5"/>
                <a:gd fmla="*/ 36750 h 389382" name="connsiteY5"/>
                <a:gd fmla="*/ 229483 w 270952" name="connsiteX6"/>
                <a:gd fmla="*/ 48908 h 389382" name="connsiteY6"/>
                <a:gd fmla="*/ 217325 w 270952" name="connsiteX7"/>
                <a:gd fmla="*/ 48908 h 389382" name="connsiteY7"/>
                <a:gd fmla="*/ 49022 w 270952" name="connsiteX8"/>
                <a:gd fmla="*/ 54725 h 389382" name="connsiteY8"/>
                <a:gd fmla="*/ 17003 w 270952" name="connsiteX9"/>
                <a:gd fmla="*/ 136400 h 389382" name="connsiteY9"/>
                <a:gd fmla="*/ 39728 w 270952" name="connsiteX10"/>
                <a:gd fmla="*/ 207075 h 389382" name="connsiteY10"/>
                <a:gd fmla="*/ 125174 w 270952" name="connsiteX11"/>
                <a:gd fmla="*/ 366152 h 389382" name="connsiteY11"/>
                <a:gd fmla="*/ 140525 w 270952" name="connsiteX12"/>
                <a:gd fmla="*/ 370917 h 389382" name="connsiteY12"/>
                <a:gd fmla="*/ 145286 w 270952" name="connsiteX13"/>
                <a:gd fmla="*/ 366152 h 389382" name="connsiteY13"/>
                <a:gd fmla="*/ 228233 w 270952" name="connsiteX14"/>
                <a:gd fmla="*/ 210938 h 389382" name="connsiteY14"/>
                <a:gd fmla="*/ 253685 w 270952" name="connsiteX15"/>
                <a:gd fmla="*/ 118674 h 389382" name="connsiteY15"/>
                <a:gd fmla="*/ 239141 w 270952" name="connsiteX16"/>
                <a:gd fmla="*/ 76746 h 389382" name="connsiteY16"/>
                <a:gd fmla="*/ 242323 w 270952" name="connsiteX17"/>
                <a:gd fmla="*/ 65384 h 389382" name="connsiteY17"/>
                <a:gd fmla="*/ 253685 w 270952" name="connsiteX18"/>
                <a:gd fmla="*/ 68451 h 389382" name="connsiteY18"/>
                <a:gd fmla="*/ 270275 w 270952" name="connsiteX19"/>
                <a:gd fmla="*/ 116515 h 389382" name="connsiteY19"/>
                <a:gd fmla="*/ 243118 w 270952" name="connsiteX20"/>
                <a:gd fmla="*/ 218779 h 389382" name="connsiteY20"/>
                <a:gd fmla="*/ 160058 w 270952" name="connsiteX21"/>
                <a:gd fmla="*/ 374105 h 389382" name="connsiteY21"/>
                <a:gd fmla="*/ 135628 w 270952" name="connsiteX22"/>
                <a:gd fmla="*/ 389331 h 38938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89382" w="270952">
                  <a:moveTo>
                    <a:pt x="135628" y="389331"/>
                  </a:moveTo>
                  <a:cubicBezTo>
                    <a:pt x="125072" y="389326"/>
                    <a:pt x="115380" y="383519"/>
                    <a:pt x="110403" y="374219"/>
                  </a:cubicBezTo>
                  <a:lnTo>
                    <a:pt x="24843" y="214347"/>
                  </a:lnTo>
                  <a:cubicBezTo>
                    <a:pt x="23820" y="212302"/>
                    <a:pt x="-41" y="165375"/>
                    <a:pt x="-41" y="135832"/>
                  </a:cubicBezTo>
                  <a:cubicBezTo>
                    <a:pt x="220" y="60527"/>
                    <a:pt x="61476" y="-309"/>
                    <a:pt x="136776" y="-50"/>
                  </a:cubicBezTo>
                  <a:cubicBezTo>
                    <a:pt x="171216" y="68"/>
                    <a:pt x="204338" y="13216"/>
                    <a:pt x="229483" y="36750"/>
                  </a:cubicBezTo>
                  <a:cubicBezTo>
                    <a:pt x="232755" y="40140"/>
                    <a:pt x="232755" y="45517"/>
                    <a:pt x="229483" y="48908"/>
                  </a:cubicBezTo>
                  <a:cubicBezTo>
                    <a:pt x="226120" y="52244"/>
                    <a:pt x="220688" y="52244"/>
                    <a:pt x="217325" y="48908"/>
                  </a:cubicBezTo>
                  <a:cubicBezTo>
                    <a:pt x="169238" y="4038"/>
                    <a:pt x="93893" y="6642"/>
                    <a:pt x="49022" y="54725"/>
                  </a:cubicBezTo>
                  <a:cubicBezTo>
                    <a:pt x="28342" y="76884"/>
                    <a:pt x="16889" y="106092"/>
                    <a:pt x="17003" y="136400"/>
                  </a:cubicBezTo>
                  <a:cubicBezTo>
                    <a:pt x="17003" y="157534"/>
                    <a:pt x="33706" y="194576"/>
                    <a:pt x="39728" y="207075"/>
                  </a:cubicBezTo>
                  <a:lnTo>
                    <a:pt x="125174" y="366152"/>
                  </a:lnTo>
                  <a:cubicBezTo>
                    <a:pt x="128094" y="371706"/>
                    <a:pt x="134969" y="373838"/>
                    <a:pt x="140525" y="370917"/>
                  </a:cubicBezTo>
                  <a:cubicBezTo>
                    <a:pt x="142559" y="369847"/>
                    <a:pt x="144218" y="368186"/>
                    <a:pt x="145286" y="366152"/>
                  </a:cubicBezTo>
                  <a:lnTo>
                    <a:pt x="228233" y="210938"/>
                  </a:lnTo>
                  <a:cubicBezTo>
                    <a:pt x="228233" y="210938"/>
                    <a:pt x="258344" y="152421"/>
                    <a:pt x="253685" y="118674"/>
                  </a:cubicBezTo>
                  <a:cubicBezTo>
                    <a:pt x="251526" y="103905"/>
                    <a:pt x="246595" y="89678"/>
                    <a:pt x="239141" y="76746"/>
                  </a:cubicBezTo>
                  <a:cubicBezTo>
                    <a:pt x="236925" y="72725"/>
                    <a:pt x="238334" y="67666"/>
                    <a:pt x="242323" y="65384"/>
                  </a:cubicBezTo>
                  <a:cubicBezTo>
                    <a:pt x="246322" y="63207"/>
                    <a:pt x="251322" y="64558"/>
                    <a:pt x="253685" y="68451"/>
                  </a:cubicBezTo>
                  <a:cubicBezTo>
                    <a:pt x="262276" y="83249"/>
                    <a:pt x="267900" y="99571"/>
                    <a:pt x="270275" y="116515"/>
                  </a:cubicBezTo>
                  <a:cubicBezTo>
                    <a:pt x="275729" y="155716"/>
                    <a:pt x="244368" y="216620"/>
                    <a:pt x="243118" y="218779"/>
                  </a:cubicBezTo>
                  <a:lnTo>
                    <a:pt x="160058" y="374105"/>
                  </a:lnTo>
                  <a:cubicBezTo>
                    <a:pt x="155263" y="383219"/>
                    <a:pt x="145922" y="389039"/>
                    <a:pt x="135628" y="389331"/>
                  </a:cubicBezTo>
                  <a:close/>
                </a:path>
              </a:pathLst>
            </a:custGeom>
            <a:solidFill>
              <a:srgbClr val="271C57"/>
            </a:solidFill>
            <a:ln cap="flat" w="11362">
              <a:noFill/>
              <a:prstDash val="solid"/>
              <a:miter/>
            </a:ln>
          </p:spPr>
          <p:txBody>
            <a:bodyPr anchor="ctr" rtlCol="0"/>
            <a:lstStyle/>
            <a:p>
              <a:endParaRPr dirty="0" lang="en-US"/>
            </a:p>
          </p:txBody>
        </p:sp>
        <p:sp>
          <p:nvSpPr>
            <p:cNvPr id="2387" name="Freeform: Shape 2386">
              <a:extLst>
                <a:ext uri="{FF2B5EF4-FFF2-40B4-BE49-F238E27FC236}">
                  <a16:creationId xmlns:a16="http://schemas.microsoft.com/office/drawing/2014/main" id="{1788E11D-5669-4CB5-8EA5-21CD65088E94}"/>
                </a:ext>
              </a:extLst>
            </p:cNvPr>
            <p:cNvSpPr/>
            <p:nvPr/>
          </p:nvSpPr>
          <p:spPr>
            <a:xfrm>
              <a:off x="8158101" y="710280"/>
              <a:ext cx="125670" cy="125670"/>
            </a:xfrm>
            <a:custGeom>
              <a:avLst/>
              <a:gdLst>
                <a:gd fmla="*/ 62794 w 125670" name="connsiteX0"/>
                <a:gd fmla="*/ 125619 h 125670" name="connsiteY0"/>
                <a:gd fmla="*/ -41 w 125670" name="connsiteX1"/>
                <a:gd fmla="*/ 62784 h 125670" name="connsiteY1"/>
                <a:gd fmla="*/ 62794 w 125670" name="connsiteX2"/>
                <a:gd fmla="*/ -51 h 125670" name="connsiteY2"/>
                <a:gd fmla="*/ 125629 w 125670" name="connsiteX3"/>
                <a:gd fmla="*/ 62784 h 125670" name="connsiteY3"/>
                <a:gd fmla="*/ 62794 w 125670" name="connsiteX4"/>
                <a:gd fmla="*/ 125619 h 125670" name="connsiteY4"/>
                <a:gd fmla="*/ 62794 w 125670" name="connsiteX5"/>
                <a:gd fmla="*/ 17106 h 125670" name="connsiteY5"/>
                <a:gd fmla="*/ 17344 w 125670" name="connsiteX6"/>
                <a:gd fmla="*/ 62557 h 125670" name="connsiteY6"/>
                <a:gd fmla="*/ 62794 w 125670" name="connsiteX7"/>
                <a:gd fmla="*/ 108007 h 125670" name="connsiteY7"/>
                <a:gd fmla="*/ 108244 w 125670" name="connsiteX8"/>
                <a:gd fmla="*/ 62557 h 125670" name="connsiteY8"/>
                <a:gd fmla="*/ 62794 w 125670" name="connsiteX9"/>
                <a:gd fmla="*/ 17220 h 12567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670" w="125670">
                  <a:moveTo>
                    <a:pt x="62794" y="125619"/>
                  </a:moveTo>
                  <a:cubicBezTo>
                    <a:pt x="28093" y="125619"/>
                    <a:pt x="-41" y="97487"/>
                    <a:pt x="-41" y="62784"/>
                  </a:cubicBezTo>
                  <a:cubicBezTo>
                    <a:pt x="-41" y="28082"/>
                    <a:pt x="28093" y="-51"/>
                    <a:pt x="62794" y="-51"/>
                  </a:cubicBezTo>
                  <a:cubicBezTo>
                    <a:pt x="97495" y="-51"/>
                    <a:pt x="125629" y="28082"/>
                    <a:pt x="125629" y="62784"/>
                  </a:cubicBezTo>
                  <a:cubicBezTo>
                    <a:pt x="125629" y="97487"/>
                    <a:pt x="97495" y="125619"/>
                    <a:pt x="62794" y="125619"/>
                  </a:cubicBezTo>
                  <a:close/>
                  <a:moveTo>
                    <a:pt x="62794" y="17106"/>
                  </a:moveTo>
                  <a:cubicBezTo>
                    <a:pt x="37694" y="17106"/>
                    <a:pt x="17344" y="37456"/>
                    <a:pt x="17344" y="62557"/>
                  </a:cubicBezTo>
                  <a:cubicBezTo>
                    <a:pt x="17344" y="87658"/>
                    <a:pt x="37694" y="108007"/>
                    <a:pt x="62794" y="108007"/>
                  </a:cubicBezTo>
                  <a:cubicBezTo>
                    <a:pt x="87894" y="108007"/>
                    <a:pt x="108244" y="87658"/>
                    <a:pt x="108244" y="62557"/>
                  </a:cubicBezTo>
                  <a:cubicBezTo>
                    <a:pt x="108176" y="37500"/>
                    <a:pt x="87849" y="17220"/>
                    <a:pt x="62794" y="17220"/>
                  </a:cubicBezTo>
                  <a:close/>
                </a:path>
              </a:pathLst>
            </a:custGeom>
            <a:solidFill>
              <a:srgbClr val="271C57"/>
            </a:solidFill>
            <a:ln cap="flat" w="11362">
              <a:noFill/>
              <a:prstDash val="solid"/>
              <a:miter/>
            </a:ln>
          </p:spPr>
          <p:txBody>
            <a:bodyPr anchor="ctr" rtlCol="0"/>
            <a:lstStyle/>
            <a:p>
              <a:endParaRPr dirty="0" lang="en-US"/>
            </a:p>
          </p:txBody>
        </p:sp>
        <p:sp>
          <p:nvSpPr>
            <p:cNvPr id="2388" name="Freeform: Shape 2387">
              <a:extLst>
                <a:ext uri="{FF2B5EF4-FFF2-40B4-BE49-F238E27FC236}">
                  <a16:creationId xmlns:a16="http://schemas.microsoft.com/office/drawing/2014/main" id="{020B2ADA-7172-4C46-88ED-7891E568232A}"/>
                </a:ext>
              </a:extLst>
            </p:cNvPr>
            <p:cNvSpPr/>
            <p:nvPr/>
          </p:nvSpPr>
          <p:spPr>
            <a:xfrm>
              <a:off x="8046407" y="958557"/>
              <a:ext cx="349172" cy="138732"/>
            </a:xfrm>
            <a:custGeom>
              <a:avLst/>
              <a:gdLst>
                <a:gd fmla="*/ 174488 w 349172" name="connsiteX0"/>
                <a:gd fmla="*/ 138682 h 138732" name="connsiteY0"/>
                <a:gd fmla="*/ -41 w 349172" name="connsiteX1"/>
                <a:gd fmla="*/ 64598 h 138732" name="connsiteY1"/>
                <a:gd fmla="*/ 73816 w 349172" name="connsiteX2"/>
                <a:gd fmla="*/ 3467 h 138732" name="connsiteY2"/>
                <a:gd fmla="*/ 84314 w 349172" name="connsiteX3"/>
                <a:gd fmla="*/ 9042 h 138732" name="connsiteY3"/>
                <a:gd fmla="*/ 84383 w 349172" name="connsiteX4"/>
                <a:gd fmla="*/ 9262 h 138732" name="connsiteY4"/>
                <a:gd fmla="*/ 78588 w 349172" name="connsiteX5"/>
                <a:gd fmla="*/ 19943 h 138732" name="connsiteY5"/>
                <a:gd fmla="*/ 17003 w 349172" name="connsiteX6"/>
                <a:gd fmla="*/ 64598 h 138732" name="connsiteY6"/>
                <a:gd fmla="*/ 174488 w 349172" name="connsiteX7"/>
                <a:gd fmla="*/ 121411 h 138732" name="connsiteY7"/>
                <a:gd fmla="*/ 331974 w 349172" name="connsiteX8"/>
                <a:gd fmla="*/ 64598 h 138732" name="connsiteY8"/>
                <a:gd fmla="*/ 258799 w 349172" name="connsiteX9"/>
                <a:gd fmla="*/ 16875 h 138732" name="connsiteY9"/>
                <a:gd fmla="*/ 252549 w 349172" name="connsiteX10"/>
                <a:gd fmla="*/ 6535 h 138732" name="connsiteY10"/>
                <a:gd fmla="*/ 262776 w 349172" name="connsiteX11"/>
                <a:gd fmla="*/ 172 h 138732" name="connsiteY11"/>
                <a:gd fmla="*/ 349131 w 349172" name="connsiteX12"/>
                <a:gd fmla="*/ 64598 h 138732" name="connsiteY12"/>
                <a:gd fmla="*/ 174488 w 349172" name="connsiteX13"/>
                <a:gd fmla="*/ 138682 h 1387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8732" w="349172">
                  <a:moveTo>
                    <a:pt x="174488" y="138682"/>
                  </a:moveTo>
                  <a:cubicBezTo>
                    <a:pt x="74952" y="138682"/>
                    <a:pt x="-41" y="106753"/>
                    <a:pt x="-41" y="64598"/>
                  </a:cubicBezTo>
                  <a:cubicBezTo>
                    <a:pt x="-41" y="39373"/>
                    <a:pt x="26888" y="17102"/>
                    <a:pt x="73816" y="3467"/>
                  </a:cubicBezTo>
                  <a:cubicBezTo>
                    <a:pt x="78258" y="2106"/>
                    <a:pt x="82962" y="4602"/>
                    <a:pt x="84314" y="9042"/>
                  </a:cubicBezTo>
                  <a:cubicBezTo>
                    <a:pt x="84337" y="9115"/>
                    <a:pt x="84360" y="9188"/>
                    <a:pt x="84383" y="9262"/>
                  </a:cubicBezTo>
                  <a:cubicBezTo>
                    <a:pt x="85712" y="13809"/>
                    <a:pt x="83122" y="18573"/>
                    <a:pt x="78588" y="19943"/>
                  </a:cubicBezTo>
                  <a:cubicBezTo>
                    <a:pt x="40637" y="31305"/>
                    <a:pt x="17003" y="48122"/>
                    <a:pt x="17003" y="64598"/>
                  </a:cubicBezTo>
                  <a:cubicBezTo>
                    <a:pt x="17003" y="91527"/>
                    <a:pt x="81656" y="121411"/>
                    <a:pt x="174488" y="121411"/>
                  </a:cubicBezTo>
                  <a:cubicBezTo>
                    <a:pt x="267321" y="121411"/>
                    <a:pt x="331974" y="91413"/>
                    <a:pt x="331974" y="64598"/>
                  </a:cubicBezTo>
                  <a:cubicBezTo>
                    <a:pt x="331974" y="46304"/>
                    <a:pt x="303226" y="27556"/>
                    <a:pt x="258799" y="16875"/>
                  </a:cubicBezTo>
                  <a:cubicBezTo>
                    <a:pt x="254254" y="15702"/>
                    <a:pt x="251470" y="11107"/>
                    <a:pt x="252549" y="6535"/>
                  </a:cubicBezTo>
                  <a:cubicBezTo>
                    <a:pt x="253617" y="1956"/>
                    <a:pt x="258196" y="-892"/>
                    <a:pt x="262776" y="172"/>
                  </a:cubicBezTo>
                  <a:cubicBezTo>
                    <a:pt x="317657" y="13466"/>
                    <a:pt x="349131" y="36873"/>
                    <a:pt x="349131" y="64598"/>
                  </a:cubicBezTo>
                  <a:cubicBezTo>
                    <a:pt x="349131" y="107094"/>
                    <a:pt x="274025" y="138682"/>
                    <a:pt x="174488" y="138682"/>
                  </a:cubicBezTo>
                  <a:close/>
                </a:path>
              </a:pathLst>
            </a:custGeom>
            <a:solidFill>
              <a:srgbClr val="271C57"/>
            </a:solidFill>
            <a:ln cap="flat" w="11362">
              <a:noFill/>
              <a:prstDash val="solid"/>
              <a:miter/>
            </a:ln>
          </p:spPr>
          <p:txBody>
            <a:bodyPr anchor="ctr" rtlCol="0"/>
            <a:lstStyle/>
            <a:p>
              <a:endParaRPr dirty="0" lang="en-US"/>
            </a:p>
          </p:txBody>
        </p:sp>
        <p:sp>
          <p:nvSpPr>
            <p:cNvPr id="2389" name="Freeform: Shape 2388">
              <a:extLst>
                <a:ext uri="{FF2B5EF4-FFF2-40B4-BE49-F238E27FC236}">
                  <a16:creationId xmlns:a16="http://schemas.microsoft.com/office/drawing/2014/main" id="{BD3A4EF3-96DA-4DA8-B31E-7EC097BFA7BE}"/>
                </a:ext>
              </a:extLst>
            </p:cNvPr>
            <p:cNvSpPr/>
            <p:nvPr/>
          </p:nvSpPr>
          <p:spPr>
            <a:xfrm>
              <a:off x="8580108" y="1178775"/>
              <a:ext cx="144911" cy="203375"/>
            </a:xfrm>
            <a:custGeom>
              <a:avLst/>
              <a:gdLst>
                <a:gd fmla="*/ 72225 w 144911" name="connsiteX0"/>
                <a:gd fmla="*/ 203324 h 203375" name="connsiteY0"/>
                <a:gd fmla="*/ 55863 w 144911" name="connsiteX1"/>
                <a:gd fmla="*/ 193439 h 203375" name="connsiteY1"/>
                <a:gd fmla="*/ 13026 w 144911" name="connsiteX2"/>
                <a:gd fmla="*/ 113901 h 203375" name="connsiteY2"/>
                <a:gd fmla="*/ -41 w 144911" name="connsiteX3"/>
                <a:gd fmla="*/ 72541 h 203375" name="connsiteY3"/>
                <a:gd fmla="*/ 24047 w 144911" name="connsiteX4"/>
                <a:gd fmla="*/ 18569 h 203375" name="connsiteY4"/>
                <a:gd fmla="*/ 80860 w 144911" name="connsiteX5"/>
                <a:gd fmla="*/ 388 h 203375" name="connsiteY5"/>
                <a:gd fmla="*/ 122447 w 144911" name="connsiteX6"/>
                <a:gd fmla="*/ 19705 h 203375" name="connsiteY6"/>
                <a:gd fmla="*/ 122447 w 144911" name="connsiteX7"/>
                <a:gd fmla="*/ 31749 h 203375" name="connsiteY7"/>
                <a:gd fmla="*/ 110289 w 144911" name="connsiteX8"/>
                <a:gd fmla="*/ 31749 h 203375" name="connsiteY8"/>
                <a:gd fmla="*/ 31910 w 144911" name="connsiteX9"/>
                <a:gd fmla="*/ 34226 h 203375" name="connsiteY9"/>
                <a:gd fmla="*/ 16889 w 144911" name="connsiteX10"/>
                <a:gd fmla="*/ 72086 h 203375" name="connsiteY10"/>
                <a:gd fmla="*/ 28252 w 144911" name="connsiteX11"/>
                <a:gd fmla="*/ 105492 h 203375" name="connsiteY11"/>
                <a:gd fmla="*/ 71089 w 144911" name="connsiteX12"/>
                <a:gd fmla="*/ 185031 h 203375" name="connsiteY12"/>
                <a:gd fmla="*/ 73702 w 144911" name="connsiteX13"/>
                <a:gd fmla="*/ 185031 h 203375" name="connsiteY13"/>
                <a:gd fmla="*/ 115289 w 144911" name="connsiteX14"/>
                <a:gd fmla="*/ 107197 h 203375" name="connsiteY14"/>
                <a:gd fmla="*/ 127561 w 144911" name="connsiteX15"/>
                <a:gd fmla="*/ 63564 h 203375" name="connsiteY15"/>
                <a:gd fmla="*/ 120857 w 144911" name="connsiteX16"/>
                <a:gd fmla="*/ 44134 h 203375" name="connsiteY16"/>
                <a:gd fmla="*/ 123924 w 144911" name="connsiteX17"/>
                <a:gd fmla="*/ 32431 h 203375" name="connsiteY17"/>
                <a:gd fmla="*/ 135628 w 144911" name="connsiteX18"/>
                <a:gd fmla="*/ 35499 h 203375" name="connsiteY18"/>
                <a:gd fmla="*/ 144491 w 144911" name="connsiteX19"/>
                <a:gd fmla="*/ 61178 h 203375" name="connsiteY19"/>
                <a:gd fmla="*/ 130401 w 144911" name="connsiteX20"/>
                <a:gd fmla="*/ 115151 h 203375" name="connsiteY20"/>
                <a:gd fmla="*/ 88814 w 144911" name="connsiteX21"/>
                <a:gd fmla="*/ 193098 h 203375" name="connsiteY21"/>
                <a:gd fmla="*/ 72452 w 144911" name="connsiteX22"/>
                <a:gd fmla="*/ 202983 h 2033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03375" w="144911">
                  <a:moveTo>
                    <a:pt x="72225" y="203324"/>
                  </a:moveTo>
                  <a:cubicBezTo>
                    <a:pt x="65362" y="203313"/>
                    <a:pt x="59067" y="199507"/>
                    <a:pt x="55863" y="193439"/>
                  </a:cubicBezTo>
                  <a:lnTo>
                    <a:pt x="13026" y="113901"/>
                  </a:lnTo>
                  <a:cubicBezTo>
                    <a:pt x="6083" y="101072"/>
                    <a:pt x="1652" y="87028"/>
                    <a:pt x="-41" y="72541"/>
                  </a:cubicBezTo>
                  <a:cubicBezTo>
                    <a:pt x="-53" y="51941"/>
                    <a:pt x="8708" y="32317"/>
                    <a:pt x="24047" y="18569"/>
                  </a:cubicBezTo>
                  <a:cubicBezTo>
                    <a:pt x="39546" y="4729"/>
                    <a:pt x="60203" y="-1884"/>
                    <a:pt x="80860" y="388"/>
                  </a:cubicBezTo>
                  <a:cubicBezTo>
                    <a:pt x="96450" y="2138"/>
                    <a:pt x="111051" y="8910"/>
                    <a:pt x="122447" y="19705"/>
                  </a:cubicBezTo>
                  <a:cubicBezTo>
                    <a:pt x="125765" y="23034"/>
                    <a:pt x="125765" y="28420"/>
                    <a:pt x="122447" y="31749"/>
                  </a:cubicBezTo>
                  <a:cubicBezTo>
                    <a:pt x="119084" y="35090"/>
                    <a:pt x="113653" y="35090"/>
                    <a:pt x="110289" y="31749"/>
                  </a:cubicBezTo>
                  <a:cubicBezTo>
                    <a:pt x="87962" y="10785"/>
                    <a:pt x="52874" y="11899"/>
                    <a:pt x="31910" y="34226"/>
                  </a:cubicBezTo>
                  <a:cubicBezTo>
                    <a:pt x="22286" y="44487"/>
                    <a:pt x="16912" y="58019"/>
                    <a:pt x="16889" y="72086"/>
                  </a:cubicBezTo>
                  <a:cubicBezTo>
                    <a:pt x="18741" y="83790"/>
                    <a:pt x="22593" y="95084"/>
                    <a:pt x="28252" y="105492"/>
                  </a:cubicBezTo>
                  <a:lnTo>
                    <a:pt x="71089" y="185031"/>
                  </a:lnTo>
                  <a:lnTo>
                    <a:pt x="73702" y="185031"/>
                  </a:lnTo>
                  <a:lnTo>
                    <a:pt x="115289" y="107197"/>
                  </a:lnTo>
                  <a:cubicBezTo>
                    <a:pt x="119266" y="99470"/>
                    <a:pt x="129379" y="76518"/>
                    <a:pt x="127561" y="63564"/>
                  </a:cubicBezTo>
                  <a:cubicBezTo>
                    <a:pt x="126549" y="56724"/>
                    <a:pt x="124277" y="50134"/>
                    <a:pt x="120857" y="44134"/>
                  </a:cubicBezTo>
                  <a:cubicBezTo>
                    <a:pt x="118471" y="40055"/>
                    <a:pt x="119845" y="34817"/>
                    <a:pt x="123924" y="32431"/>
                  </a:cubicBezTo>
                  <a:cubicBezTo>
                    <a:pt x="128004" y="30045"/>
                    <a:pt x="133242" y="31420"/>
                    <a:pt x="135628" y="35499"/>
                  </a:cubicBezTo>
                  <a:cubicBezTo>
                    <a:pt x="140253" y="43385"/>
                    <a:pt x="143264" y="52111"/>
                    <a:pt x="144491" y="61178"/>
                  </a:cubicBezTo>
                  <a:cubicBezTo>
                    <a:pt x="147445" y="81745"/>
                    <a:pt x="132220" y="111855"/>
                    <a:pt x="130401" y="115151"/>
                  </a:cubicBezTo>
                  <a:lnTo>
                    <a:pt x="88814" y="193098"/>
                  </a:lnTo>
                  <a:cubicBezTo>
                    <a:pt x="85610" y="199166"/>
                    <a:pt x="79315" y="202972"/>
                    <a:pt x="72452" y="202983"/>
                  </a:cubicBezTo>
                  <a:close/>
                </a:path>
              </a:pathLst>
            </a:custGeom>
            <a:solidFill>
              <a:srgbClr val="271C57"/>
            </a:solidFill>
            <a:ln cap="flat" w="11362">
              <a:noFill/>
              <a:prstDash val="solid"/>
              <a:miter/>
            </a:ln>
          </p:spPr>
          <p:txBody>
            <a:bodyPr anchor="ctr" rtlCol="0"/>
            <a:lstStyle/>
            <a:p>
              <a:endParaRPr dirty="0" lang="en-US"/>
            </a:p>
          </p:txBody>
        </p:sp>
        <p:sp>
          <p:nvSpPr>
            <p:cNvPr id="2390" name="Freeform: Shape 2389">
              <a:extLst>
                <a:ext uri="{FF2B5EF4-FFF2-40B4-BE49-F238E27FC236}">
                  <a16:creationId xmlns:a16="http://schemas.microsoft.com/office/drawing/2014/main" id="{6778EEE3-0D55-4813-888C-4DE8DD7146C0}"/>
                </a:ext>
              </a:extLst>
            </p:cNvPr>
            <p:cNvSpPr/>
            <p:nvPr/>
          </p:nvSpPr>
          <p:spPr>
            <a:xfrm>
              <a:off x="8616696" y="1212279"/>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35751 w 71584" name="connsiteX4"/>
                <a:gd fmla="*/ 71533 h 71584" name="connsiteY4"/>
                <a:gd fmla="*/ 35751 w 71584" name="connsiteX5"/>
                <a:gd fmla="*/ 17106 h 71584" name="connsiteY5"/>
                <a:gd fmla="*/ 17116 w 71584" name="connsiteX6"/>
                <a:gd fmla="*/ 35741 h 71584" name="connsiteY6"/>
                <a:gd fmla="*/ 35751 w 71584" name="connsiteX7"/>
                <a:gd fmla="*/ 54376 h 71584" name="connsiteY7"/>
                <a:gd fmla="*/ 54386 w 71584" name="connsiteX8"/>
                <a:gd fmla="*/ 35741 h 71584" name="connsiteY8"/>
                <a:gd fmla="*/ 35751 w 71584" name="connsiteX9"/>
                <a:gd fmla="*/ 17106 h 7158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1584" w="71584">
                  <a:moveTo>
                    <a:pt x="35751" y="71533"/>
                  </a:moveTo>
                  <a:cubicBezTo>
                    <a:pt x="15980" y="71533"/>
                    <a:pt x="-41" y="55512"/>
                    <a:pt x="-41" y="35741"/>
                  </a:cubicBezTo>
                  <a:cubicBezTo>
                    <a:pt x="-41" y="15970"/>
                    <a:pt x="15980" y="-51"/>
                    <a:pt x="35751" y="-51"/>
                  </a:cubicBezTo>
                  <a:cubicBezTo>
                    <a:pt x="55522" y="-51"/>
                    <a:pt x="71543" y="15970"/>
                    <a:pt x="71543" y="35741"/>
                  </a:cubicBezTo>
                  <a:cubicBezTo>
                    <a:pt x="71543" y="55512"/>
                    <a:pt x="55522" y="71533"/>
                    <a:pt x="35751" y="71533"/>
                  </a:cubicBezTo>
                  <a:close/>
                  <a:moveTo>
                    <a:pt x="35751" y="17106"/>
                  </a:moveTo>
                  <a:cubicBezTo>
                    <a:pt x="25456" y="17106"/>
                    <a:pt x="17116" y="25447"/>
                    <a:pt x="17116" y="35741"/>
                  </a:cubicBezTo>
                  <a:cubicBezTo>
                    <a:pt x="17116" y="46036"/>
                    <a:pt x="25456" y="54376"/>
                    <a:pt x="35751" y="54376"/>
                  </a:cubicBezTo>
                  <a:cubicBezTo>
                    <a:pt x="46045" y="54376"/>
                    <a:pt x="54386" y="46036"/>
                    <a:pt x="54386" y="35741"/>
                  </a:cubicBezTo>
                  <a:cubicBezTo>
                    <a:pt x="54386" y="25447"/>
                    <a:pt x="46045" y="17106"/>
                    <a:pt x="35751" y="17106"/>
                  </a:cubicBezTo>
                  <a:close/>
                </a:path>
              </a:pathLst>
            </a:custGeom>
            <a:solidFill>
              <a:srgbClr val="271C57"/>
            </a:solidFill>
            <a:ln cap="flat" w="11362">
              <a:noFill/>
              <a:prstDash val="solid"/>
              <a:miter/>
            </a:ln>
          </p:spPr>
          <p:txBody>
            <a:bodyPr anchor="ctr" rtlCol="0"/>
            <a:lstStyle/>
            <a:p>
              <a:endParaRPr dirty="0" lang="en-US"/>
            </a:p>
          </p:txBody>
        </p:sp>
        <p:sp>
          <p:nvSpPr>
            <p:cNvPr id="2391" name="Freeform: Shape 2390">
              <a:extLst>
                <a:ext uri="{FF2B5EF4-FFF2-40B4-BE49-F238E27FC236}">
                  <a16:creationId xmlns:a16="http://schemas.microsoft.com/office/drawing/2014/main" id="{F8F9DA89-40BB-44E1-B1DC-2881B870B192}"/>
                </a:ext>
              </a:extLst>
            </p:cNvPr>
            <p:cNvSpPr/>
            <p:nvPr/>
          </p:nvSpPr>
          <p:spPr>
            <a:xfrm>
              <a:off x="8560678" y="1337377"/>
              <a:ext cx="183732" cy="78066"/>
            </a:xfrm>
            <a:custGeom>
              <a:avLst/>
              <a:gdLst>
                <a:gd fmla="*/ 91769 w 183732" name="connsiteX0"/>
                <a:gd fmla="*/ 78015 h 78066" name="connsiteY0"/>
                <a:gd fmla="*/ -41 w 183732" name="connsiteX1"/>
                <a:gd fmla="*/ 36655 h 78066" name="connsiteY1"/>
                <a:gd fmla="*/ 40069 w 183732" name="connsiteX2"/>
                <a:gd fmla="*/ 1886 h 78066" name="connsiteY2"/>
                <a:gd fmla="*/ 50704 w 183732" name="connsiteX3"/>
                <a:gd fmla="*/ 7544 h 78066" name="connsiteY3"/>
                <a:gd fmla="*/ 50750 w 183732" name="connsiteX4"/>
                <a:gd fmla="*/ 7681 h 78066" name="connsiteY4"/>
                <a:gd fmla="*/ 44841 w 183732" name="connsiteX5"/>
                <a:gd fmla="*/ 18361 h 78066" name="connsiteY5"/>
                <a:gd fmla="*/ 17116 w 183732" name="connsiteX6"/>
                <a:gd fmla="*/ 36655 h 78066" name="connsiteY6"/>
                <a:gd fmla="*/ 91769 w 183732" name="connsiteX7"/>
                <a:gd fmla="*/ 60971 h 78066" name="connsiteY7"/>
                <a:gd fmla="*/ 166535 w 183732" name="connsiteX8"/>
                <a:gd fmla="*/ 36655 h 78066" name="connsiteY8"/>
                <a:gd fmla="*/ 133129 w 183732" name="connsiteX9"/>
                <a:gd fmla="*/ 16771 h 78066" name="connsiteY9"/>
                <a:gd fmla="*/ 126686 w 183732" name="connsiteX10"/>
                <a:gd fmla="*/ 6783 h 78066" name="connsiteY10"/>
                <a:gd fmla="*/ 126766 w 183732" name="connsiteX11"/>
                <a:gd fmla="*/ 6431 h 78066" name="connsiteY11"/>
                <a:gd fmla="*/ 137105 w 183732" name="connsiteX12"/>
                <a:gd fmla="*/ 181 h 78066" name="connsiteY12"/>
                <a:gd fmla="*/ 183692 w 183732" name="connsiteX13"/>
                <a:gd fmla="*/ 36655 h 78066" name="connsiteY13"/>
                <a:gd fmla="*/ 91769 w 183732" name="connsiteX14"/>
                <a:gd fmla="*/ 78015 h 78066"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8066" w="183732">
                  <a:moveTo>
                    <a:pt x="91769" y="78015"/>
                  </a:moveTo>
                  <a:cubicBezTo>
                    <a:pt x="46318" y="78015"/>
                    <a:pt x="-41" y="63812"/>
                    <a:pt x="-41" y="36655"/>
                  </a:cubicBezTo>
                  <a:cubicBezTo>
                    <a:pt x="-41" y="21770"/>
                    <a:pt x="14162" y="9385"/>
                    <a:pt x="40069" y="1886"/>
                  </a:cubicBezTo>
                  <a:cubicBezTo>
                    <a:pt x="44569" y="511"/>
                    <a:pt x="49329" y="3045"/>
                    <a:pt x="50704" y="7544"/>
                  </a:cubicBezTo>
                  <a:cubicBezTo>
                    <a:pt x="50727" y="7590"/>
                    <a:pt x="50738" y="7635"/>
                    <a:pt x="50750" y="7681"/>
                  </a:cubicBezTo>
                  <a:cubicBezTo>
                    <a:pt x="52000" y="12248"/>
                    <a:pt x="49375" y="16987"/>
                    <a:pt x="44841" y="18361"/>
                  </a:cubicBezTo>
                  <a:cubicBezTo>
                    <a:pt x="25752" y="23816"/>
                    <a:pt x="17116" y="31656"/>
                    <a:pt x="17116" y="36655"/>
                  </a:cubicBezTo>
                  <a:cubicBezTo>
                    <a:pt x="17116" y="46541"/>
                    <a:pt x="46205" y="60971"/>
                    <a:pt x="91769" y="60971"/>
                  </a:cubicBezTo>
                  <a:cubicBezTo>
                    <a:pt x="137333" y="60971"/>
                    <a:pt x="166535" y="46541"/>
                    <a:pt x="166535" y="36655"/>
                  </a:cubicBezTo>
                  <a:cubicBezTo>
                    <a:pt x="166535" y="30747"/>
                    <a:pt x="155172" y="22111"/>
                    <a:pt x="133129" y="16771"/>
                  </a:cubicBezTo>
                  <a:cubicBezTo>
                    <a:pt x="128595" y="15793"/>
                    <a:pt x="125709" y="11317"/>
                    <a:pt x="126686" y="6783"/>
                  </a:cubicBezTo>
                  <a:cubicBezTo>
                    <a:pt x="126709" y="6658"/>
                    <a:pt x="126731" y="6544"/>
                    <a:pt x="126766" y="6431"/>
                  </a:cubicBezTo>
                  <a:cubicBezTo>
                    <a:pt x="127936" y="1886"/>
                    <a:pt x="132538" y="-898"/>
                    <a:pt x="137105" y="181"/>
                  </a:cubicBezTo>
                  <a:cubicBezTo>
                    <a:pt x="166648" y="7340"/>
                    <a:pt x="183692" y="20520"/>
                    <a:pt x="183692" y="36655"/>
                  </a:cubicBezTo>
                  <a:cubicBezTo>
                    <a:pt x="183692" y="63357"/>
                    <a:pt x="137447" y="78015"/>
                    <a:pt x="91769" y="78015"/>
                  </a:cubicBezTo>
                  <a:close/>
                </a:path>
              </a:pathLst>
            </a:custGeom>
            <a:solidFill>
              <a:srgbClr val="271C57"/>
            </a:solidFill>
            <a:ln cap="flat" w="11362">
              <a:noFill/>
              <a:prstDash val="solid"/>
              <a:miter/>
            </a:ln>
          </p:spPr>
          <p:txBody>
            <a:bodyPr anchor="ctr" rtlCol="0"/>
            <a:lstStyle/>
            <a:p>
              <a:endParaRPr dirty="0" lang="en-US"/>
            </a:p>
          </p:txBody>
        </p:sp>
        <p:sp>
          <p:nvSpPr>
            <p:cNvPr id="2392" name="Freeform: Shape 2391">
              <a:extLst>
                <a:ext uri="{FF2B5EF4-FFF2-40B4-BE49-F238E27FC236}">
                  <a16:creationId xmlns:a16="http://schemas.microsoft.com/office/drawing/2014/main" id="{E03B740B-251D-4DC8-8AA9-9E6F06C0E779}"/>
                </a:ext>
              </a:extLst>
            </p:cNvPr>
            <p:cNvSpPr/>
            <p:nvPr/>
          </p:nvSpPr>
          <p:spPr>
            <a:xfrm>
              <a:off x="7435781" y="701067"/>
              <a:ext cx="145477" cy="203854"/>
            </a:xfrm>
            <a:custGeom>
              <a:avLst/>
              <a:gdLst>
                <a:gd fmla="*/ 72225 w 145477" name="connsiteX0"/>
                <a:gd fmla="*/ 203803 h 203854" name="connsiteY0"/>
                <a:gd fmla="*/ 55863 w 145477" name="connsiteX1"/>
                <a:gd fmla="*/ 194031 h 203854" name="connsiteY1"/>
                <a:gd fmla="*/ 13026 w 145477" name="connsiteX2"/>
                <a:gd fmla="*/ 113811 h 203854" name="connsiteY2"/>
                <a:gd fmla="*/ -41 w 145477" name="connsiteX3"/>
                <a:gd fmla="*/ 72451 h 203854" name="connsiteY3"/>
                <a:gd fmla="*/ 72441 w 145477" name="connsiteX4"/>
                <a:gd fmla="*/ -51 h 203854" name="connsiteY4"/>
                <a:gd fmla="*/ 80633 w 145477" name="connsiteX5"/>
                <a:gd fmla="*/ 413 h 203854" name="connsiteY5"/>
                <a:gd fmla="*/ 122220 w 145477" name="connsiteX6"/>
                <a:gd fmla="*/ 19615 h 203854" name="connsiteY6"/>
                <a:gd fmla="*/ 121186 w 145477" name="connsiteX7"/>
                <a:gd fmla="*/ 31622 h 203854" name="connsiteY7"/>
                <a:gd fmla="*/ 110858 w 145477" name="connsiteX8"/>
                <a:gd fmla="*/ 32114 h 203854" name="connsiteY8"/>
                <a:gd fmla="*/ 79156 w 145477" name="connsiteX9"/>
                <a:gd fmla="*/ 17343 h 203854" name="connsiteY9"/>
                <a:gd fmla="*/ 35865 w 145477" name="connsiteX10"/>
                <a:gd fmla="*/ 31205 h 203854" name="connsiteY10"/>
                <a:gd fmla="*/ 17457 w 145477" name="connsiteX11"/>
                <a:gd fmla="*/ 72451 h 203854" name="connsiteY11"/>
                <a:gd fmla="*/ 28820 w 145477" name="connsiteX12"/>
                <a:gd fmla="*/ 105857 h 203854" name="connsiteY12"/>
                <a:gd fmla="*/ 71657 w 145477" name="connsiteX13"/>
                <a:gd fmla="*/ 185396 h 203854" name="connsiteY13"/>
                <a:gd fmla="*/ 74270 w 145477" name="connsiteX14"/>
                <a:gd fmla="*/ 185396 h 203854" name="connsiteY14"/>
                <a:gd fmla="*/ 115857 w 145477" name="connsiteX15"/>
                <a:gd fmla="*/ 107562 h 203854" name="connsiteY15"/>
                <a:gd fmla="*/ 128129 w 145477" name="connsiteX16"/>
                <a:gd fmla="*/ 63816 h 203854" name="connsiteY16"/>
                <a:gd fmla="*/ 121425 w 145477" name="connsiteX17"/>
                <a:gd fmla="*/ 44386 h 203854" name="connsiteY17"/>
                <a:gd fmla="*/ 124550 w 145477" name="connsiteX18"/>
                <a:gd fmla="*/ 32739 h 203854" name="connsiteY18"/>
                <a:gd fmla="*/ 136197 w 145477" name="connsiteX19"/>
                <a:gd fmla="*/ 35864 h 203854" name="connsiteY19"/>
                <a:gd fmla="*/ 145059 w 145477" name="connsiteX20"/>
                <a:gd fmla="*/ 61430 h 203854" name="connsiteY20"/>
                <a:gd fmla="*/ 130969 w 145477" name="connsiteX21"/>
                <a:gd fmla="*/ 115516 h 203854" name="connsiteY21"/>
                <a:gd fmla="*/ 89383 w 145477" name="connsiteX22"/>
                <a:gd fmla="*/ 193463 h 203854" name="connsiteY22"/>
                <a:gd fmla="*/ 72907 w 145477" name="connsiteX23"/>
                <a:gd fmla="*/ 203235 h 20385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3854" w="145477">
                  <a:moveTo>
                    <a:pt x="72225" y="203803"/>
                  </a:moveTo>
                  <a:cubicBezTo>
                    <a:pt x="65396" y="203792"/>
                    <a:pt x="59113" y="200042"/>
                    <a:pt x="55863" y="194031"/>
                  </a:cubicBezTo>
                  <a:lnTo>
                    <a:pt x="13026" y="113811"/>
                  </a:lnTo>
                  <a:cubicBezTo>
                    <a:pt x="6049" y="100992"/>
                    <a:pt x="1618" y="86949"/>
                    <a:pt x="-41" y="72451"/>
                  </a:cubicBezTo>
                  <a:cubicBezTo>
                    <a:pt x="-41" y="32414"/>
                    <a:pt x="32411" y="-45"/>
                    <a:pt x="72441" y="-51"/>
                  </a:cubicBezTo>
                  <a:cubicBezTo>
                    <a:pt x="75179" y="-51"/>
                    <a:pt x="77918" y="103"/>
                    <a:pt x="80633" y="413"/>
                  </a:cubicBezTo>
                  <a:cubicBezTo>
                    <a:pt x="96223" y="2094"/>
                    <a:pt x="110835" y="8839"/>
                    <a:pt x="122220" y="19615"/>
                  </a:cubicBezTo>
                  <a:cubicBezTo>
                    <a:pt x="125254" y="23217"/>
                    <a:pt x="124788" y="28593"/>
                    <a:pt x="121186" y="31622"/>
                  </a:cubicBezTo>
                  <a:cubicBezTo>
                    <a:pt x="118243" y="34094"/>
                    <a:pt x="114017" y="34295"/>
                    <a:pt x="110858" y="32114"/>
                  </a:cubicBezTo>
                  <a:cubicBezTo>
                    <a:pt x="102154" y="23906"/>
                    <a:pt x="91042" y="18726"/>
                    <a:pt x="79156" y="17343"/>
                  </a:cubicBezTo>
                  <a:cubicBezTo>
                    <a:pt x="63408" y="15504"/>
                    <a:pt x="47625" y="20557"/>
                    <a:pt x="35865" y="31205"/>
                  </a:cubicBezTo>
                  <a:cubicBezTo>
                    <a:pt x="24173" y="41736"/>
                    <a:pt x="17491" y="56720"/>
                    <a:pt x="17457" y="72451"/>
                  </a:cubicBezTo>
                  <a:cubicBezTo>
                    <a:pt x="19298" y="84157"/>
                    <a:pt x="23139" y="95458"/>
                    <a:pt x="28820" y="105857"/>
                  </a:cubicBezTo>
                  <a:lnTo>
                    <a:pt x="71657" y="185396"/>
                  </a:lnTo>
                  <a:lnTo>
                    <a:pt x="74270" y="185396"/>
                  </a:lnTo>
                  <a:lnTo>
                    <a:pt x="115857" y="107562"/>
                  </a:lnTo>
                  <a:cubicBezTo>
                    <a:pt x="123266" y="94122"/>
                    <a:pt x="127470" y="79150"/>
                    <a:pt x="128129" y="63816"/>
                  </a:cubicBezTo>
                  <a:cubicBezTo>
                    <a:pt x="127095" y="56986"/>
                    <a:pt x="124822" y="50401"/>
                    <a:pt x="121425" y="44386"/>
                  </a:cubicBezTo>
                  <a:cubicBezTo>
                    <a:pt x="119073" y="40307"/>
                    <a:pt x="120471" y="35092"/>
                    <a:pt x="124550" y="32739"/>
                  </a:cubicBezTo>
                  <a:cubicBezTo>
                    <a:pt x="128629" y="30386"/>
                    <a:pt x="133844" y="31785"/>
                    <a:pt x="136197" y="35864"/>
                  </a:cubicBezTo>
                  <a:cubicBezTo>
                    <a:pt x="140798" y="43721"/>
                    <a:pt x="143809" y="52408"/>
                    <a:pt x="145059" y="61430"/>
                  </a:cubicBezTo>
                  <a:cubicBezTo>
                    <a:pt x="148013" y="82110"/>
                    <a:pt x="132674" y="112107"/>
                    <a:pt x="130969" y="115516"/>
                  </a:cubicBezTo>
                  <a:lnTo>
                    <a:pt x="89383" y="193463"/>
                  </a:lnTo>
                  <a:cubicBezTo>
                    <a:pt x="86099" y="199492"/>
                    <a:pt x="79770" y="203241"/>
                    <a:pt x="72907" y="203235"/>
                  </a:cubicBezTo>
                  <a:close/>
                </a:path>
              </a:pathLst>
            </a:custGeom>
            <a:solidFill>
              <a:srgbClr val="271C57"/>
            </a:solidFill>
            <a:ln cap="flat" w="11362">
              <a:noFill/>
              <a:prstDash val="solid"/>
              <a:miter/>
            </a:ln>
          </p:spPr>
          <p:txBody>
            <a:bodyPr anchor="ctr" rtlCol="0"/>
            <a:lstStyle/>
            <a:p>
              <a:endParaRPr dirty="0" lang="en-US"/>
            </a:p>
          </p:txBody>
        </p:sp>
        <p:sp>
          <p:nvSpPr>
            <p:cNvPr id="2393" name="Freeform: Shape 2392">
              <a:extLst>
                <a:ext uri="{FF2B5EF4-FFF2-40B4-BE49-F238E27FC236}">
                  <a16:creationId xmlns:a16="http://schemas.microsoft.com/office/drawing/2014/main" id="{C0C70ABE-F30E-4729-A386-249C64F8070E}"/>
                </a:ext>
              </a:extLst>
            </p:cNvPr>
            <p:cNvSpPr/>
            <p:nvPr/>
          </p:nvSpPr>
          <p:spPr>
            <a:xfrm>
              <a:off x="7472368" y="735050"/>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71543 w 71584" name="connsiteX4"/>
                <a:gd fmla="*/ 35855 h 71584" name="connsiteY4"/>
                <a:gd fmla="*/ 35751 w 71584" name="connsiteX5"/>
                <a:gd fmla="*/ 71533 h 71584" name="connsiteY5"/>
                <a:gd fmla="*/ 35751 w 71584" name="connsiteX6"/>
                <a:gd fmla="*/ 17106 h 71584" name="connsiteY6"/>
                <a:gd fmla="*/ 16889 w 71584" name="connsiteX7"/>
                <a:gd fmla="*/ 35741 h 71584" name="connsiteY7"/>
                <a:gd fmla="*/ 35524 w 71584" name="connsiteX8"/>
                <a:gd fmla="*/ 54602 h 71584" name="connsiteY8"/>
                <a:gd fmla="*/ 54386 w 71584" name="connsiteX9"/>
                <a:gd fmla="*/ 35968 h 71584" name="connsiteY9"/>
                <a:gd fmla="*/ 54386 w 71584" name="connsiteX10"/>
                <a:gd fmla="*/ 35855 h 71584" name="connsiteY10"/>
                <a:gd fmla="*/ 35751 w 71584" name="connsiteX11"/>
                <a:gd fmla="*/ 17106 h 7158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71584" w="71584">
                  <a:moveTo>
                    <a:pt x="35751" y="71533"/>
                  </a:moveTo>
                  <a:cubicBezTo>
                    <a:pt x="15980" y="71533"/>
                    <a:pt x="-41" y="55509"/>
                    <a:pt x="-41" y="35741"/>
                  </a:cubicBezTo>
                  <a:cubicBezTo>
                    <a:pt x="-41" y="15974"/>
                    <a:pt x="15980" y="-51"/>
                    <a:pt x="35751" y="-51"/>
                  </a:cubicBezTo>
                  <a:cubicBezTo>
                    <a:pt x="55522" y="-51"/>
                    <a:pt x="71543" y="15974"/>
                    <a:pt x="71543" y="35741"/>
                  </a:cubicBezTo>
                  <a:cubicBezTo>
                    <a:pt x="71543" y="35779"/>
                    <a:pt x="71543" y="35817"/>
                    <a:pt x="71543" y="35855"/>
                  </a:cubicBezTo>
                  <a:cubicBezTo>
                    <a:pt x="71475" y="55578"/>
                    <a:pt x="55477" y="71533"/>
                    <a:pt x="35751" y="71533"/>
                  </a:cubicBezTo>
                  <a:close/>
                  <a:moveTo>
                    <a:pt x="35751" y="17106"/>
                  </a:moveTo>
                  <a:cubicBezTo>
                    <a:pt x="25400" y="17044"/>
                    <a:pt x="16957" y="25386"/>
                    <a:pt x="16889" y="35741"/>
                  </a:cubicBezTo>
                  <a:cubicBezTo>
                    <a:pt x="16832" y="46095"/>
                    <a:pt x="25173" y="54539"/>
                    <a:pt x="35524" y="54602"/>
                  </a:cubicBezTo>
                  <a:cubicBezTo>
                    <a:pt x="45875" y="54666"/>
                    <a:pt x="54317" y="46322"/>
                    <a:pt x="54386" y="35968"/>
                  </a:cubicBezTo>
                  <a:cubicBezTo>
                    <a:pt x="54386" y="35930"/>
                    <a:pt x="54386" y="35892"/>
                    <a:pt x="54386" y="35855"/>
                  </a:cubicBezTo>
                  <a:cubicBezTo>
                    <a:pt x="54386" y="25544"/>
                    <a:pt x="46057" y="17169"/>
                    <a:pt x="35751" y="17106"/>
                  </a:cubicBezTo>
                  <a:close/>
                </a:path>
              </a:pathLst>
            </a:custGeom>
            <a:solidFill>
              <a:srgbClr val="271C57"/>
            </a:solidFill>
            <a:ln cap="flat" w="11362">
              <a:noFill/>
              <a:prstDash val="solid"/>
              <a:miter/>
            </a:ln>
          </p:spPr>
          <p:txBody>
            <a:bodyPr anchor="ctr" rtlCol="0"/>
            <a:lstStyle/>
            <a:p>
              <a:endParaRPr dirty="0" lang="en-US"/>
            </a:p>
          </p:txBody>
        </p:sp>
        <p:sp>
          <p:nvSpPr>
            <p:cNvPr id="2394" name="Freeform: Shape 2393">
              <a:extLst>
                <a:ext uri="{FF2B5EF4-FFF2-40B4-BE49-F238E27FC236}">
                  <a16:creationId xmlns:a16="http://schemas.microsoft.com/office/drawing/2014/main" id="{626F616B-367F-41CB-B3F9-9E875708A31C}"/>
                </a:ext>
              </a:extLst>
            </p:cNvPr>
            <p:cNvSpPr/>
            <p:nvPr/>
          </p:nvSpPr>
          <p:spPr>
            <a:xfrm>
              <a:off x="7416351" y="859807"/>
              <a:ext cx="183619" cy="78406"/>
            </a:xfrm>
            <a:custGeom>
              <a:avLst/>
              <a:gdLst>
                <a:gd fmla="*/ 91769 w 183619" name="connsiteX0"/>
                <a:gd fmla="*/ 78355 h 78406" name="connsiteY0"/>
                <a:gd fmla="*/ -41 w 183619" name="connsiteX1"/>
                <a:gd fmla="*/ 36882 h 78406" name="connsiteY1"/>
                <a:gd fmla="*/ 40069 w 183619" name="connsiteX2"/>
                <a:gd fmla="*/ 2794 h 78406" name="connsiteY2"/>
                <a:gd fmla="*/ 50636 w 183619" name="connsiteX3"/>
                <a:gd fmla="*/ 8589 h 78406" name="connsiteY3"/>
                <a:gd fmla="*/ 44841 w 183619" name="connsiteX4"/>
                <a:gd fmla="*/ 19156 h 78406" name="connsiteY4"/>
                <a:gd fmla="*/ 17116 w 183619" name="connsiteX5"/>
                <a:gd fmla="*/ 37450 h 78406" name="connsiteY5"/>
                <a:gd fmla="*/ 91769 w 183619" name="connsiteX6"/>
                <a:gd fmla="*/ 61766 h 78406" name="connsiteY6"/>
                <a:gd fmla="*/ 166534 w 183619" name="connsiteX7"/>
                <a:gd fmla="*/ 36541 h 78406" name="connsiteY7"/>
                <a:gd fmla="*/ 133128 w 183619" name="connsiteX8"/>
                <a:gd fmla="*/ 16770 h 78406" name="connsiteY8"/>
                <a:gd fmla="*/ 126731 w 183619" name="connsiteX9"/>
                <a:gd fmla="*/ 6553 h 78406" name="connsiteY9"/>
                <a:gd fmla="*/ 126765 w 183619" name="connsiteX10"/>
                <a:gd fmla="*/ 6430 h 78406" name="connsiteY10"/>
                <a:gd fmla="*/ 137105 w 183619" name="connsiteX11"/>
                <a:gd fmla="*/ 180 h 78406" name="connsiteY11"/>
                <a:gd fmla="*/ 183578 w 183619" name="connsiteX12"/>
                <a:gd fmla="*/ 36541 h 78406" name="connsiteY12"/>
                <a:gd fmla="*/ 91769 w 183619" name="connsiteX13"/>
                <a:gd fmla="*/ 78355 h 7840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8406" w="183619">
                  <a:moveTo>
                    <a:pt x="91769" y="78355"/>
                  </a:moveTo>
                  <a:cubicBezTo>
                    <a:pt x="46318" y="78355"/>
                    <a:pt x="-41" y="64152"/>
                    <a:pt x="-41" y="36882"/>
                  </a:cubicBezTo>
                  <a:cubicBezTo>
                    <a:pt x="-41" y="21997"/>
                    <a:pt x="14162" y="9725"/>
                    <a:pt x="40069" y="2794"/>
                  </a:cubicBezTo>
                  <a:cubicBezTo>
                    <a:pt x="44591" y="1476"/>
                    <a:pt x="49318" y="4071"/>
                    <a:pt x="50636" y="8589"/>
                  </a:cubicBezTo>
                  <a:cubicBezTo>
                    <a:pt x="51954" y="13106"/>
                    <a:pt x="49363" y="17838"/>
                    <a:pt x="44841" y="19156"/>
                  </a:cubicBezTo>
                  <a:cubicBezTo>
                    <a:pt x="25752" y="24724"/>
                    <a:pt x="17116" y="32564"/>
                    <a:pt x="17116" y="37450"/>
                  </a:cubicBezTo>
                  <a:cubicBezTo>
                    <a:pt x="17116" y="47335"/>
                    <a:pt x="46205" y="61766"/>
                    <a:pt x="91769" y="61766"/>
                  </a:cubicBezTo>
                  <a:cubicBezTo>
                    <a:pt x="137333" y="61766"/>
                    <a:pt x="166534" y="46426"/>
                    <a:pt x="166534" y="36541"/>
                  </a:cubicBezTo>
                  <a:cubicBezTo>
                    <a:pt x="166534" y="30746"/>
                    <a:pt x="155172" y="21997"/>
                    <a:pt x="133128" y="16770"/>
                  </a:cubicBezTo>
                  <a:cubicBezTo>
                    <a:pt x="128538" y="15714"/>
                    <a:pt x="125674" y="11140"/>
                    <a:pt x="126731" y="6553"/>
                  </a:cubicBezTo>
                  <a:cubicBezTo>
                    <a:pt x="126742" y="6512"/>
                    <a:pt x="126754" y="6471"/>
                    <a:pt x="126765" y="6430"/>
                  </a:cubicBezTo>
                  <a:cubicBezTo>
                    <a:pt x="127936" y="1881"/>
                    <a:pt x="132538" y="-896"/>
                    <a:pt x="137105" y="180"/>
                  </a:cubicBezTo>
                  <a:cubicBezTo>
                    <a:pt x="166648" y="7225"/>
                    <a:pt x="183578" y="20519"/>
                    <a:pt x="183578" y="36541"/>
                  </a:cubicBezTo>
                  <a:cubicBezTo>
                    <a:pt x="183578" y="63811"/>
                    <a:pt x="137446" y="78355"/>
                    <a:pt x="91769" y="78355"/>
                  </a:cubicBezTo>
                  <a:close/>
                </a:path>
              </a:pathLst>
            </a:custGeom>
            <a:solidFill>
              <a:srgbClr val="271C57"/>
            </a:solidFill>
            <a:ln cap="flat" w="11362">
              <a:noFill/>
              <a:prstDash val="solid"/>
              <a:miter/>
            </a:ln>
          </p:spPr>
          <p:txBody>
            <a:bodyPr anchor="ctr" rtlCol="0"/>
            <a:lstStyle/>
            <a:p>
              <a:endParaRPr dirty="0" lang="en-US"/>
            </a:p>
          </p:txBody>
        </p:sp>
        <p:sp>
          <p:nvSpPr>
            <p:cNvPr id="2395" name="Freeform: Shape 2394">
              <a:extLst>
                <a:ext uri="{FF2B5EF4-FFF2-40B4-BE49-F238E27FC236}">
                  <a16:creationId xmlns:a16="http://schemas.microsoft.com/office/drawing/2014/main" id="{65465EEE-9C1A-43F7-BCF4-9DE28081E395}"/>
                </a:ext>
              </a:extLst>
            </p:cNvPr>
            <p:cNvSpPr/>
            <p:nvPr/>
          </p:nvSpPr>
          <p:spPr>
            <a:xfrm>
              <a:off x="7181906" y="503779"/>
              <a:ext cx="676066" cy="691569"/>
            </a:xfrm>
            <a:custGeom>
              <a:avLst/>
              <a:gdLst>
                <a:gd fmla="*/ 190885 w 676066" name="connsiteX0"/>
                <a:gd fmla="*/ 691519 h 691569" name="connsiteY0"/>
                <a:gd fmla="*/ 190885 w 676066" name="connsiteX1"/>
                <a:gd fmla="*/ 691519 h 691569" name="connsiteY1"/>
                <a:gd fmla="*/ 7606 w 676066" name="connsiteX2"/>
                <a:gd fmla="*/ 687769 h 691569" name="connsiteY2"/>
                <a:gd fmla="*/ 16 w 676066" name="connsiteX3"/>
                <a:gd fmla="*/ 678202 h 691569" name="connsiteY3"/>
                <a:gd fmla="*/ 7606 w 676066" name="connsiteX4"/>
                <a:gd fmla="*/ 670612 h 691569" name="connsiteY4"/>
                <a:gd fmla="*/ 187704 w 676066" name="connsiteX5"/>
                <a:gd fmla="*/ 674361 h 691569" name="connsiteY5"/>
                <a:gd fmla="*/ 249175 w 676066" name="connsiteX6"/>
                <a:gd fmla="*/ 624366 h 691569" name="connsiteY6"/>
                <a:gd fmla="*/ 254515 w 676066" name="connsiteX7"/>
                <a:gd fmla="*/ 622434 h 691569" name="connsiteY7"/>
                <a:gd fmla="*/ 466087 w 676066" name="connsiteX8"/>
                <a:gd fmla="*/ 622434 h 691569" name="connsiteY8"/>
                <a:gd fmla="*/ 656524 w 676066" name="connsiteX9"/>
                <a:gd fmla="*/ 363821 h 691569" name="connsiteY9"/>
                <a:gd fmla="*/ 525968 w 676066" name="connsiteX10"/>
                <a:gd fmla="*/ 183042 h 691569" name="connsiteY10"/>
                <a:gd fmla="*/ 524264 w 676066" name="connsiteX11"/>
                <a:gd fmla="*/ 178157 h 691569" name="connsiteY11"/>
                <a:gd fmla="*/ 520968 w 676066" name="connsiteX12"/>
                <a:gd fmla="*/ 8740 h 691569" name="connsiteY12"/>
                <a:gd fmla="*/ 529377 w 676066" name="connsiteX13"/>
                <a:gd fmla="*/ -9 h 691569" name="connsiteY13"/>
                <a:gd fmla="*/ 538103 w 676066" name="connsiteX14"/>
                <a:gd fmla="*/ 7093 h 691569" name="connsiteY14"/>
                <a:gd fmla="*/ 538126 w 676066" name="connsiteX15"/>
                <a:gd fmla="*/ 8399 h 691569" name="connsiteY15"/>
                <a:gd fmla="*/ 541308 w 676066" name="connsiteX16"/>
                <a:gd fmla="*/ 175202 h 691569" name="connsiteY16"/>
                <a:gd fmla="*/ 674364 w 676066" name="connsiteX17"/>
                <a:gd fmla="*/ 358822 h 691569" name="connsiteY17"/>
                <a:gd fmla="*/ 674364 w 676066" name="connsiteX18"/>
                <a:gd fmla="*/ 368935 h 691569" name="connsiteY18"/>
                <a:gd fmla="*/ 477563 w 676066" name="connsiteX19"/>
                <a:gd fmla="*/ 636069 h 691569" name="connsiteY19"/>
                <a:gd fmla="*/ 470746 w 676066" name="connsiteX20"/>
                <a:gd fmla="*/ 639592 h 691569" name="connsiteY20"/>
                <a:gd fmla="*/ 257811 w 676066" name="connsiteX21"/>
                <a:gd fmla="*/ 639592 h 691569" name="connsiteY21"/>
                <a:gd fmla="*/ 196339 w 676066" name="connsiteX22"/>
                <a:gd fmla="*/ 689587 h 691569" name="connsiteY22"/>
                <a:gd fmla="*/ 190885 w 676066" name="connsiteX23"/>
                <a:gd fmla="*/ 691519 h 691569"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691569" w="676066">
                  <a:moveTo>
                    <a:pt x="190885" y="691519"/>
                  </a:moveTo>
                  <a:lnTo>
                    <a:pt x="190885" y="691519"/>
                  </a:lnTo>
                  <a:lnTo>
                    <a:pt x="7606" y="687769"/>
                  </a:lnTo>
                  <a:cubicBezTo>
                    <a:pt x="2868" y="687224"/>
                    <a:pt x="-529" y="682940"/>
                    <a:pt x="16" y="678202"/>
                  </a:cubicBezTo>
                  <a:cubicBezTo>
                    <a:pt x="471" y="674214"/>
                    <a:pt x="3618" y="671066"/>
                    <a:pt x="7606" y="670612"/>
                  </a:cubicBezTo>
                  <a:lnTo>
                    <a:pt x="187704" y="674361"/>
                  </a:lnTo>
                  <a:lnTo>
                    <a:pt x="249175" y="624366"/>
                  </a:lnTo>
                  <a:cubicBezTo>
                    <a:pt x="250675" y="623116"/>
                    <a:pt x="252561" y="622434"/>
                    <a:pt x="254515" y="622434"/>
                  </a:cubicBezTo>
                  <a:lnTo>
                    <a:pt x="466087" y="622434"/>
                  </a:lnTo>
                  <a:lnTo>
                    <a:pt x="656524" y="363821"/>
                  </a:lnTo>
                  <a:lnTo>
                    <a:pt x="525968" y="183042"/>
                  </a:lnTo>
                  <a:cubicBezTo>
                    <a:pt x="524934" y="181613"/>
                    <a:pt x="524343" y="179915"/>
                    <a:pt x="524264" y="178157"/>
                  </a:cubicBezTo>
                  <a:lnTo>
                    <a:pt x="520968" y="8740"/>
                  </a:lnTo>
                  <a:cubicBezTo>
                    <a:pt x="520968" y="4038"/>
                    <a:pt x="524684" y="174"/>
                    <a:pt x="529377" y="-9"/>
                  </a:cubicBezTo>
                  <a:cubicBezTo>
                    <a:pt x="533751" y="-457"/>
                    <a:pt x="537649" y="2723"/>
                    <a:pt x="538103" y="7093"/>
                  </a:cubicBezTo>
                  <a:cubicBezTo>
                    <a:pt x="538149" y="7527"/>
                    <a:pt x="538149" y="7964"/>
                    <a:pt x="538126" y="8399"/>
                  </a:cubicBezTo>
                  <a:lnTo>
                    <a:pt x="541308" y="175202"/>
                  </a:lnTo>
                  <a:lnTo>
                    <a:pt x="674364" y="358822"/>
                  </a:lnTo>
                  <a:cubicBezTo>
                    <a:pt x="676579" y="361828"/>
                    <a:pt x="676579" y="365928"/>
                    <a:pt x="674364" y="368935"/>
                  </a:cubicBezTo>
                  <a:lnTo>
                    <a:pt x="477563" y="636069"/>
                  </a:lnTo>
                  <a:cubicBezTo>
                    <a:pt x="475973" y="638262"/>
                    <a:pt x="473450" y="639569"/>
                    <a:pt x="470746" y="639592"/>
                  </a:cubicBezTo>
                  <a:lnTo>
                    <a:pt x="257811" y="639592"/>
                  </a:lnTo>
                  <a:lnTo>
                    <a:pt x="196339" y="689587"/>
                  </a:lnTo>
                  <a:cubicBezTo>
                    <a:pt x="194794" y="690837"/>
                    <a:pt x="192873" y="691519"/>
                    <a:pt x="190885" y="691519"/>
                  </a:cubicBezTo>
                  <a:close/>
                </a:path>
              </a:pathLst>
            </a:custGeom>
            <a:solidFill>
              <a:srgbClr val="271C57"/>
            </a:solidFill>
            <a:ln cap="flat" w="11362">
              <a:noFill/>
              <a:prstDash val="solid"/>
              <a:miter/>
            </a:ln>
          </p:spPr>
          <p:txBody>
            <a:bodyPr anchor="ctr" rtlCol="0"/>
            <a:lstStyle/>
            <a:p>
              <a:endParaRPr dirty="0" lang="en-US"/>
            </a:p>
          </p:txBody>
        </p:sp>
        <p:sp>
          <p:nvSpPr>
            <p:cNvPr id="2396" name="Freeform: Shape 2395">
              <a:extLst>
                <a:ext uri="{FF2B5EF4-FFF2-40B4-BE49-F238E27FC236}">
                  <a16:creationId xmlns:a16="http://schemas.microsoft.com/office/drawing/2014/main" id="{EE3CB9AD-33D0-477E-8F1F-2AAF16CF76A3}"/>
                </a:ext>
              </a:extLst>
            </p:cNvPr>
            <p:cNvSpPr/>
            <p:nvPr/>
          </p:nvSpPr>
          <p:spPr>
            <a:xfrm>
              <a:off x="7741447" y="841063"/>
              <a:ext cx="1139428" cy="395191"/>
            </a:xfrm>
            <a:custGeom>
              <a:avLst/>
              <a:gdLst>
                <a:gd fmla="*/ 699087 w 1139428" name="connsiteX0"/>
                <a:gd fmla="*/ 395140 h 395191" name="connsiteY0"/>
                <a:gd fmla="*/ 453200 w 1139428" name="connsiteX1"/>
                <a:gd fmla="*/ 395140 h 395191" name="connsiteY1"/>
                <a:gd fmla="*/ 449451 w 1139428" name="connsiteX2"/>
                <a:gd fmla="*/ 394231 h 395191" name="connsiteY2"/>
                <a:gd fmla="*/ 3923 w 1139428" name="connsiteX3"/>
                <a:gd fmla="*/ 170047 h 395191" name="connsiteY3"/>
                <a:gd fmla="*/ 1332 w 1139428" name="connsiteX4"/>
                <a:gd fmla="*/ 158112 h 395191" name="connsiteY4"/>
                <a:gd fmla="*/ 11650 w 1139428" name="connsiteX5"/>
                <a:gd fmla="*/ 154708 h 395191" name="connsiteY5"/>
                <a:gd fmla="*/ 454791 w 1139428" name="connsiteX6"/>
                <a:gd fmla="*/ 378096 h 395191" name="connsiteY6"/>
                <a:gd fmla="*/ 693974 w 1139428" name="connsiteX7"/>
                <a:gd fmla="*/ 378096 h 395191" name="connsiteY7"/>
                <a:gd fmla="*/ 807599 w 1139428" name="connsiteX8"/>
                <a:gd fmla="*/ 197772 h 395191" name="connsiteY8"/>
                <a:gd fmla="*/ 814872 w 1139428" name="connsiteX9"/>
                <a:gd fmla="*/ 193681 h 395191" name="connsiteY9"/>
                <a:gd fmla="*/ 871685 w 1139428" name="connsiteX10"/>
                <a:gd fmla="*/ 193681 h 395191" name="connsiteY10"/>
                <a:gd fmla="*/ 957018 w 1139428" name="connsiteX11"/>
                <a:gd fmla="*/ 4949 h 395191" name="connsiteY11"/>
                <a:gd fmla="*/ 964858 w 1139428" name="connsiteX12"/>
                <a:gd fmla="*/ -51 h 395191" name="connsiteY12"/>
                <a:gd fmla="*/ 1130865 w 1139428" name="connsiteX13"/>
                <a:gd fmla="*/ -51 h 395191" name="connsiteY13"/>
                <a:gd fmla="*/ 1139387 w 1139428" name="connsiteX14"/>
                <a:gd fmla="*/ 8471 h 395191" name="connsiteY14"/>
                <a:gd fmla="*/ 1130865 w 1139428" name="connsiteX15"/>
                <a:gd fmla="*/ 16993 h 395191" name="connsiteY15"/>
                <a:gd fmla="*/ 970539 w 1139428" name="connsiteX16"/>
                <a:gd fmla="*/ 16993 h 395191" name="connsiteY16"/>
                <a:gd fmla="*/ 885092 w 1139428" name="connsiteX17"/>
                <a:gd fmla="*/ 205839 h 395191" name="connsiteY17"/>
                <a:gd fmla="*/ 877252 w 1139428" name="connsiteX18"/>
                <a:gd fmla="*/ 210839 h 395191" name="connsiteY18"/>
                <a:gd fmla="*/ 819530 w 1139428" name="connsiteX19"/>
                <a:gd fmla="*/ 210839 h 395191" name="connsiteY19"/>
                <a:gd fmla="*/ 705904 w 1139428" name="connsiteX20"/>
                <a:gd fmla="*/ 391163 h 395191" name="connsiteY20"/>
                <a:gd fmla="*/ 699087 w 1139428" name="connsiteX21"/>
                <a:gd fmla="*/ 395140 h 39519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395191" w="1139428">
                  <a:moveTo>
                    <a:pt x="699087" y="395140"/>
                  </a:moveTo>
                  <a:lnTo>
                    <a:pt x="453200" y="395140"/>
                  </a:lnTo>
                  <a:cubicBezTo>
                    <a:pt x="451893" y="395129"/>
                    <a:pt x="450621" y="394811"/>
                    <a:pt x="449451" y="394231"/>
                  </a:cubicBezTo>
                  <a:lnTo>
                    <a:pt x="3923" y="170047"/>
                  </a:lnTo>
                  <a:cubicBezTo>
                    <a:pt x="-88" y="167466"/>
                    <a:pt x="-1247" y="162123"/>
                    <a:pt x="1332" y="158112"/>
                  </a:cubicBezTo>
                  <a:cubicBezTo>
                    <a:pt x="3537" y="154686"/>
                    <a:pt x="7843" y="153267"/>
                    <a:pt x="11650" y="154708"/>
                  </a:cubicBezTo>
                  <a:lnTo>
                    <a:pt x="454791" y="378096"/>
                  </a:lnTo>
                  <a:lnTo>
                    <a:pt x="693974" y="378096"/>
                  </a:lnTo>
                  <a:lnTo>
                    <a:pt x="807599" y="197772"/>
                  </a:lnTo>
                  <a:cubicBezTo>
                    <a:pt x="809156" y="195250"/>
                    <a:pt x="811906" y="193705"/>
                    <a:pt x="814872" y="193681"/>
                  </a:cubicBezTo>
                  <a:lnTo>
                    <a:pt x="871685" y="193681"/>
                  </a:lnTo>
                  <a:lnTo>
                    <a:pt x="957018" y="4949"/>
                  </a:lnTo>
                  <a:cubicBezTo>
                    <a:pt x="958438" y="1898"/>
                    <a:pt x="961494" y="-54"/>
                    <a:pt x="964858" y="-51"/>
                  </a:cubicBezTo>
                  <a:lnTo>
                    <a:pt x="1130865" y="-51"/>
                  </a:lnTo>
                  <a:cubicBezTo>
                    <a:pt x="1135569" y="-51"/>
                    <a:pt x="1139387" y="3765"/>
                    <a:pt x="1139387" y="8471"/>
                  </a:cubicBezTo>
                  <a:cubicBezTo>
                    <a:pt x="1139387" y="13177"/>
                    <a:pt x="1135569" y="16993"/>
                    <a:pt x="1130865" y="16993"/>
                  </a:cubicBezTo>
                  <a:lnTo>
                    <a:pt x="970539" y="16993"/>
                  </a:lnTo>
                  <a:lnTo>
                    <a:pt x="885092" y="205839"/>
                  </a:lnTo>
                  <a:cubicBezTo>
                    <a:pt x="883650" y="208872"/>
                    <a:pt x="880604" y="210816"/>
                    <a:pt x="877252" y="210839"/>
                  </a:cubicBezTo>
                  <a:lnTo>
                    <a:pt x="819530" y="210839"/>
                  </a:lnTo>
                  <a:lnTo>
                    <a:pt x="705904" y="391163"/>
                  </a:lnTo>
                  <a:cubicBezTo>
                    <a:pt x="704416" y="393527"/>
                    <a:pt x="701871" y="395015"/>
                    <a:pt x="699087" y="395140"/>
                  </a:cubicBezTo>
                  <a:close/>
                </a:path>
              </a:pathLst>
            </a:custGeom>
            <a:solidFill>
              <a:srgbClr val="271C57"/>
            </a:solidFill>
            <a:ln cap="flat" w="11362">
              <a:noFill/>
              <a:prstDash val="solid"/>
              <a:miter/>
            </a:ln>
          </p:spPr>
          <p:txBody>
            <a:bodyPr anchor="ctr" rtlCol="0"/>
            <a:lstStyle/>
            <a:p>
              <a:endParaRPr dirty="0" lang="en-US"/>
            </a:p>
          </p:txBody>
        </p:sp>
        <p:grpSp>
          <p:nvGrpSpPr>
            <p:cNvPr id="2397" name="Graphic 3">
              <a:extLst>
                <a:ext uri="{FF2B5EF4-FFF2-40B4-BE49-F238E27FC236}">
                  <a16:creationId xmlns:a16="http://schemas.microsoft.com/office/drawing/2014/main" id="{E1AFE47A-FF06-4C3E-894F-E85913D89869}"/>
                </a:ext>
              </a:extLst>
            </p:cNvPr>
            <p:cNvGrpSpPr/>
            <p:nvPr/>
          </p:nvGrpSpPr>
          <p:grpSpPr>
            <a:xfrm>
              <a:off x="7728254" y="549840"/>
              <a:ext cx="1120920" cy="633010"/>
              <a:chOff x="7728254" y="549840"/>
              <a:chExt cx="1120920" cy="633010"/>
            </a:xfrm>
            <a:solidFill>
              <a:srgbClr val="271C57"/>
            </a:solidFill>
          </p:grpSpPr>
          <p:sp>
            <p:nvSpPr>
              <p:cNvPr id="2399" name="Freeform: Shape 2398">
                <a:extLst>
                  <a:ext uri="{FF2B5EF4-FFF2-40B4-BE49-F238E27FC236}">
                    <a16:creationId xmlns:a16="http://schemas.microsoft.com/office/drawing/2014/main" id="{2E6DCE2D-D95C-4C5E-972C-A176855911C4}"/>
                  </a:ext>
                </a:extLst>
              </p:cNvPr>
              <p:cNvSpPr/>
              <p:nvPr/>
            </p:nvSpPr>
            <p:spPr>
              <a:xfrm>
                <a:off x="883213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00" name="Freeform: Shape 2399">
                <a:extLst>
                  <a:ext uri="{FF2B5EF4-FFF2-40B4-BE49-F238E27FC236}">
                    <a16:creationId xmlns:a16="http://schemas.microsoft.com/office/drawing/2014/main" id="{736BD118-B38A-4871-9305-E4264B4FDDC5}"/>
                  </a:ext>
                </a:extLst>
              </p:cNvPr>
              <p:cNvSpPr/>
              <p:nvPr/>
            </p:nvSpPr>
            <p:spPr>
              <a:xfrm>
                <a:off x="8729525"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01" name="Freeform: Shape 2400">
                <a:extLst>
                  <a:ext uri="{FF2B5EF4-FFF2-40B4-BE49-F238E27FC236}">
                    <a16:creationId xmlns:a16="http://schemas.microsoft.com/office/drawing/2014/main" id="{B9ABAB63-8816-4F4A-BEF8-B286BCAF222B}"/>
                  </a:ext>
                </a:extLst>
              </p:cNvPr>
              <p:cNvSpPr/>
              <p:nvPr/>
            </p:nvSpPr>
            <p:spPr>
              <a:xfrm>
                <a:off x="8780771"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02" name="Freeform: Shape 2401">
                <a:extLst>
                  <a:ext uri="{FF2B5EF4-FFF2-40B4-BE49-F238E27FC236}">
                    <a16:creationId xmlns:a16="http://schemas.microsoft.com/office/drawing/2014/main" id="{35DB7593-D31E-4748-8C33-C70DAA659EA4}"/>
                  </a:ext>
                </a:extLst>
              </p:cNvPr>
              <p:cNvSpPr/>
              <p:nvPr/>
            </p:nvSpPr>
            <p:spPr>
              <a:xfrm>
                <a:off x="8755966"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03" name="Freeform: Shape 2402">
                <a:extLst>
                  <a:ext uri="{FF2B5EF4-FFF2-40B4-BE49-F238E27FC236}">
                    <a16:creationId xmlns:a16="http://schemas.microsoft.com/office/drawing/2014/main" id="{6B4ABB09-417B-4A41-9122-1060D1CAE78C}"/>
                  </a:ext>
                </a:extLst>
              </p:cNvPr>
              <p:cNvSpPr/>
              <p:nvPr/>
            </p:nvSpPr>
            <p:spPr>
              <a:xfrm>
                <a:off x="8729299" y="703803"/>
                <a:ext cx="17270" cy="17271"/>
              </a:xfrm>
              <a:custGeom>
                <a:avLst/>
                <a:gdLst>
                  <a:gd fmla="*/ 8594 w 17270" name="connsiteX0"/>
                  <a:gd fmla="*/ -51 h 17271" name="connsiteY0"/>
                  <a:gd fmla="*/ -41 w 17270" name="connsiteX1"/>
                  <a:gd fmla="*/ 8584 h 17271" name="connsiteY1"/>
                  <a:gd fmla="*/ 8594 w 17270" name="connsiteX2"/>
                  <a:gd fmla="*/ 17220 h 17271" name="connsiteY2"/>
                  <a:gd fmla="*/ 17229 w 17270" name="connsiteX3"/>
                  <a:gd fmla="*/ 8584 h 17271" name="connsiteY3"/>
                  <a:gd fmla="*/ 8594 w 17270"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51"/>
                    </a:moveTo>
                    <a:cubicBezTo>
                      <a:pt x="3822" y="-51"/>
                      <a:pt x="-41" y="3816"/>
                      <a:pt x="-41" y="8584"/>
                    </a:cubicBezTo>
                    <a:cubicBezTo>
                      <a:pt x="-41" y="13353"/>
                      <a:pt x="3822" y="17220"/>
                      <a:pt x="8594" y="17220"/>
                    </a:cubicBezTo>
                    <a:cubicBezTo>
                      <a:pt x="13367" y="17220"/>
                      <a:pt x="17229" y="13353"/>
                      <a:pt x="17229" y="8584"/>
                    </a:cubicBezTo>
                    <a:cubicBezTo>
                      <a:pt x="17229"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04" name="Freeform: Shape 2403">
                <a:extLst>
                  <a:ext uri="{FF2B5EF4-FFF2-40B4-BE49-F238E27FC236}">
                    <a16:creationId xmlns:a16="http://schemas.microsoft.com/office/drawing/2014/main" id="{C29F1285-453F-4835-AD28-EBCE8E23E260}"/>
                  </a:ext>
                </a:extLst>
              </p:cNvPr>
              <p:cNvSpPr/>
              <p:nvPr/>
            </p:nvSpPr>
            <p:spPr>
              <a:xfrm>
                <a:off x="8780544"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822 w 17271" name="connsiteX5"/>
                  <a:gd fmla="*/ -49 h 17271" name="connsiteY5"/>
                  <a:gd fmla="*/ 8708 w 17271"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87"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05" name="Freeform: Shape 2404">
                <a:extLst>
                  <a:ext uri="{FF2B5EF4-FFF2-40B4-BE49-F238E27FC236}">
                    <a16:creationId xmlns:a16="http://schemas.microsoft.com/office/drawing/2014/main" id="{D62BCE30-D88C-4085-BEEE-48BD521DFBC2}"/>
                  </a:ext>
                </a:extLst>
              </p:cNvPr>
              <p:cNvSpPr/>
              <p:nvPr/>
            </p:nvSpPr>
            <p:spPr>
              <a:xfrm>
                <a:off x="8754864"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06" name="Freeform: Shape 2405">
                <a:extLst>
                  <a:ext uri="{FF2B5EF4-FFF2-40B4-BE49-F238E27FC236}">
                    <a16:creationId xmlns:a16="http://schemas.microsoft.com/office/drawing/2014/main" id="{816F71AE-191B-43C6-85F9-995078CD37F3}"/>
                  </a:ext>
                </a:extLst>
              </p:cNvPr>
              <p:cNvSpPr/>
              <p:nvPr/>
            </p:nvSpPr>
            <p:spPr>
              <a:xfrm>
                <a:off x="8807325"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4"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07" name="Freeform: Shape 2406">
                <a:extLst>
                  <a:ext uri="{FF2B5EF4-FFF2-40B4-BE49-F238E27FC236}">
                    <a16:creationId xmlns:a16="http://schemas.microsoft.com/office/drawing/2014/main" id="{BA8EBCF9-D7F9-4942-AEA4-7649F9C80633}"/>
                  </a:ext>
                </a:extLst>
              </p:cNvPr>
              <p:cNvSpPr/>
              <p:nvPr/>
            </p:nvSpPr>
            <p:spPr>
              <a:xfrm>
                <a:off x="8729525"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08" name="Freeform: Shape 2407">
                <a:extLst>
                  <a:ext uri="{FF2B5EF4-FFF2-40B4-BE49-F238E27FC236}">
                    <a16:creationId xmlns:a16="http://schemas.microsoft.com/office/drawing/2014/main" id="{D2716B66-19DE-4D84-BCAD-DAAADBBF4D66}"/>
                  </a:ext>
                </a:extLst>
              </p:cNvPr>
              <p:cNvSpPr/>
              <p:nvPr/>
            </p:nvSpPr>
            <p:spPr>
              <a:xfrm>
                <a:off x="8780771"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09" name="Freeform: Shape 2408">
                <a:extLst>
                  <a:ext uri="{FF2B5EF4-FFF2-40B4-BE49-F238E27FC236}">
                    <a16:creationId xmlns:a16="http://schemas.microsoft.com/office/drawing/2014/main" id="{8FB893DA-F60D-48E3-8783-BC343269A38C}"/>
                  </a:ext>
                </a:extLst>
              </p:cNvPr>
              <p:cNvSpPr/>
              <p:nvPr/>
            </p:nvSpPr>
            <p:spPr>
              <a:xfrm>
                <a:off x="865248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10" name="Freeform: Shape 2409">
                <a:extLst>
                  <a:ext uri="{FF2B5EF4-FFF2-40B4-BE49-F238E27FC236}">
                    <a16:creationId xmlns:a16="http://schemas.microsoft.com/office/drawing/2014/main" id="{998E5A63-7005-4D07-AB46-BE78B0FED747}"/>
                  </a:ext>
                </a:extLst>
              </p:cNvPr>
              <p:cNvSpPr/>
              <p:nvPr/>
            </p:nvSpPr>
            <p:spPr>
              <a:xfrm>
                <a:off x="8703846" y="549840"/>
                <a:ext cx="17044" cy="17043"/>
              </a:xfrm>
              <a:custGeom>
                <a:avLst/>
                <a:gdLst>
                  <a:gd fmla="*/ 8368 w 17044" name="connsiteX0"/>
                  <a:gd fmla="*/ -51 h 17043" name="connsiteY0"/>
                  <a:gd fmla="*/ -41 w 17044" name="connsiteX1"/>
                  <a:gd fmla="*/ 8583 h 17043" name="connsiteY1"/>
                  <a:gd fmla="*/ 8594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0" y="17054"/>
                      <a:pt x="8594"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11" name="Freeform: Shape 2410">
                <a:extLst>
                  <a:ext uri="{FF2B5EF4-FFF2-40B4-BE49-F238E27FC236}">
                    <a16:creationId xmlns:a16="http://schemas.microsoft.com/office/drawing/2014/main" id="{DCEB4F9E-B4E3-4764-AC63-8456FD90235E}"/>
                  </a:ext>
                </a:extLst>
              </p:cNvPr>
              <p:cNvSpPr/>
              <p:nvPr/>
            </p:nvSpPr>
            <p:spPr>
              <a:xfrm>
                <a:off x="8626808"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12" name="Freeform: Shape 2411">
                <a:extLst>
                  <a:ext uri="{FF2B5EF4-FFF2-40B4-BE49-F238E27FC236}">
                    <a16:creationId xmlns:a16="http://schemas.microsoft.com/office/drawing/2014/main" id="{A36F8EC9-776E-491B-82B5-9E838F932F8E}"/>
                  </a:ext>
                </a:extLst>
              </p:cNvPr>
              <p:cNvSpPr/>
              <p:nvPr/>
            </p:nvSpPr>
            <p:spPr>
              <a:xfrm>
                <a:off x="8678167"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13" name="Freeform: Shape 2412">
                <a:extLst>
                  <a:ext uri="{FF2B5EF4-FFF2-40B4-BE49-F238E27FC236}">
                    <a16:creationId xmlns:a16="http://schemas.microsoft.com/office/drawing/2014/main" id="{EB499ED5-4D91-43A6-B660-2A101402D298}"/>
                  </a:ext>
                </a:extLst>
              </p:cNvPr>
              <p:cNvSpPr/>
              <p:nvPr/>
            </p:nvSpPr>
            <p:spPr>
              <a:xfrm>
                <a:off x="8652260"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14" name="Freeform: Shape 2413">
                <a:extLst>
                  <a:ext uri="{FF2B5EF4-FFF2-40B4-BE49-F238E27FC236}">
                    <a16:creationId xmlns:a16="http://schemas.microsoft.com/office/drawing/2014/main" id="{9A28CDB2-51F0-40A0-B76E-BD28963DDEA5}"/>
                  </a:ext>
                </a:extLst>
              </p:cNvPr>
              <p:cNvSpPr/>
              <p:nvPr/>
            </p:nvSpPr>
            <p:spPr>
              <a:xfrm>
                <a:off x="8703619"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5" name="Freeform: Shape 2414">
                <a:extLst>
                  <a:ext uri="{FF2B5EF4-FFF2-40B4-BE49-F238E27FC236}">
                    <a16:creationId xmlns:a16="http://schemas.microsoft.com/office/drawing/2014/main" id="{DC8D6027-3772-4CDE-A131-DA40A8F62181}"/>
                  </a:ext>
                </a:extLst>
              </p:cNvPr>
              <p:cNvSpPr/>
              <p:nvPr/>
            </p:nvSpPr>
            <p:spPr>
              <a:xfrm>
                <a:off x="8626580"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16" name="Freeform: Shape 2415">
                <a:extLst>
                  <a:ext uri="{FF2B5EF4-FFF2-40B4-BE49-F238E27FC236}">
                    <a16:creationId xmlns:a16="http://schemas.microsoft.com/office/drawing/2014/main" id="{1FD18088-64DC-4E7E-BB58-947D89247E04}"/>
                  </a:ext>
                </a:extLst>
              </p:cNvPr>
              <p:cNvSpPr/>
              <p:nvPr/>
            </p:nvSpPr>
            <p:spPr>
              <a:xfrm>
                <a:off x="8677940"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7" name="Freeform: Shape 2416">
                <a:extLst>
                  <a:ext uri="{FF2B5EF4-FFF2-40B4-BE49-F238E27FC236}">
                    <a16:creationId xmlns:a16="http://schemas.microsoft.com/office/drawing/2014/main" id="{848CE78B-32FB-494F-86A9-6B88E5855492}"/>
                  </a:ext>
                </a:extLst>
              </p:cNvPr>
              <p:cNvSpPr/>
              <p:nvPr/>
            </p:nvSpPr>
            <p:spPr>
              <a:xfrm>
                <a:off x="8652260"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18" name="Freeform: Shape 2417">
                <a:extLst>
                  <a:ext uri="{FF2B5EF4-FFF2-40B4-BE49-F238E27FC236}">
                    <a16:creationId xmlns:a16="http://schemas.microsoft.com/office/drawing/2014/main" id="{A130DB52-2ADB-49B4-A6A3-D7BDFAE0A18D}"/>
                  </a:ext>
                </a:extLst>
              </p:cNvPr>
              <p:cNvSpPr/>
              <p:nvPr/>
            </p:nvSpPr>
            <p:spPr>
              <a:xfrm>
                <a:off x="8703619"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9" name="Freeform: Shape 2418">
                <a:extLst>
                  <a:ext uri="{FF2B5EF4-FFF2-40B4-BE49-F238E27FC236}">
                    <a16:creationId xmlns:a16="http://schemas.microsoft.com/office/drawing/2014/main" id="{4572541B-15A6-472C-A639-1A5BB569070E}"/>
                  </a:ext>
                </a:extLst>
              </p:cNvPr>
              <p:cNvSpPr/>
              <p:nvPr/>
            </p:nvSpPr>
            <p:spPr>
              <a:xfrm>
                <a:off x="8626808"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0" name="Freeform: Shape 2419">
                <a:extLst>
                  <a:ext uri="{FF2B5EF4-FFF2-40B4-BE49-F238E27FC236}">
                    <a16:creationId xmlns:a16="http://schemas.microsoft.com/office/drawing/2014/main" id="{856BC465-239B-4826-ACCC-731E0BE185AB}"/>
                  </a:ext>
                </a:extLst>
              </p:cNvPr>
              <p:cNvSpPr/>
              <p:nvPr/>
            </p:nvSpPr>
            <p:spPr>
              <a:xfrm>
                <a:off x="8678167"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21" name="Freeform: Shape 2420">
                <a:extLst>
                  <a:ext uri="{FF2B5EF4-FFF2-40B4-BE49-F238E27FC236}">
                    <a16:creationId xmlns:a16="http://schemas.microsoft.com/office/drawing/2014/main" id="{BC823C29-8A39-4996-971C-F28426495507}"/>
                  </a:ext>
                </a:extLst>
              </p:cNvPr>
              <p:cNvSpPr/>
              <p:nvPr/>
            </p:nvSpPr>
            <p:spPr>
              <a:xfrm>
                <a:off x="865248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2" name="Freeform: Shape 2421">
                <a:extLst>
                  <a:ext uri="{FF2B5EF4-FFF2-40B4-BE49-F238E27FC236}">
                    <a16:creationId xmlns:a16="http://schemas.microsoft.com/office/drawing/2014/main" id="{EF3FD096-9FE3-412F-9D4B-B969E16B9E78}"/>
                  </a:ext>
                </a:extLst>
              </p:cNvPr>
              <p:cNvSpPr/>
              <p:nvPr/>
            </p:nvSpPr>
            <p:spPr>
              <a:xfrm>
                <a:off x="8626580"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23" name="Freeform: Shape 2422">
                <a:extLst>
                  <a:ext uri="{FF2B5EF4-FFF2-40B4-BE49-F238E27FC236}">
                    <a16:creationId xmlns:a16="http://schemas.microsoft.com/office/drawing/2014/main" id="{12C505E7-5FEF-442D-95EC-BC13F699832A}"/>
                  </a:ext>
                </a:extLst>
              </p:cNvPr>
              <p:cNvSpPr/>
              <p:nvPr/>
            </p:nvSpPr>
            <p:spPr>
              <a:xfrm>
                <a:off x="854977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24" name="Freeform: Shape 2423">
                <a:extLst>
                  <a:ext uri="{FF2B5EF4-FFF2-40B4-BE49-F238E27FC236}">
                    <a16:creationId xmlns:a16="http://schemas.microsoft.com/office/drawing/2014/main" id="{66A9E181-2219-4976-B2D8-880886888A30}"/>
                  </a:ext>
                </a:extLst>
              </p:cNvPr>
              <p:cNvSpPr/>
              <p:nvPr/>
            </p:nvSpPr>
            <p:spPr>
              <a:xfrm>
                <a:off x="860112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25" name="Freeform: Shape 2424">
                <a:extLst>
                  <a:ext uri="{FF2B5EF4-FFF2-40B4-BE49-F238E27FC236}">
                    <a16:creationId xmlns:a16="http://schemas.microsoft.com/office/drawing/2014/main" id="{9DE069B4-E39F-42F4-98EB-24320837C55C}"/>
                  </a:ext>
                </a:extLst>
              </p:cNvPr>
              <p:cNvSpPr/>
              <p:nvPr/>
            </p:nvSpPr>
            <p:spPr>
              <a:xfrm>
                <a:off x="852409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6" name="Freeform: Shape 2425">
                <a:extLst>
                  <a:ext uri="{FF2B5EF4-FFF2-40B4-BE49-F238E27FC236}">
                    <a16:creationId xmlns:a16="http://schemas.microsoft.com/office/drawing/2014/main" id="{E9F905D4-EBD7-46E6-A72F-CB3938FDF889}"/>
                  </a:ext>
                </a:extLst>
              </p:cNvPr>
              <p:cNvSpPr/>
              <p:nvPr/>
            </p:nvSpPr>
            <p:spPr>
              <a:xfrm>
                <a:off x="8575449"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27" name="Freeform: Shape 2426">
                <a:extLst>
                  <a:ext uri="{FF2B5EF4-FFF2-40B4-BE49-F238E27FC236}">
                    <a16:creationId xmlns:a16="http://schemas.microsoft.com/office/drawing/2014/main" id="{16E8F484-C463-464D-9094-F35B49BABC6A}"/>
                  </a:ext>
                </a:extLst>
              </p:cNvPr>
              <p:cNvSpPr/>
              <p:nvPr/>
            </p:nvSpPr>
            <p:spPr>
              <a:xfrm>
                <a:off x="8549542"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28" name="Freeform: Shape 2427">
                <a:extLst>
                  <a:ext uri="{FF2B5EF4-FFF2-40B4-BE49-F238E27FC236}">
                    <a16:creationId xmlns:a16="http://schemas.microsoft.com/office/drawing/2014/main" id="{8DE70918-AD8E-46DE-B0A7-DAE4196C1E81}"/>
                  </a:ext>
                </a:extLst>
              </p:cNvPr>
              <p:cNvSpPr/>
              <p:nvPr/>
            </p:nvSpPr>
            <p:spPr>
              <a:xfrm>
                <a:off x="8600901"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29" name="Freeform: Shape 2428">
                <a:extLst>
                  <a:ext uri="{FF2B5EF4-FFF2-40B4-BE49-F238E27FC236}">
                    <a16:creationId xmlns:a16="http://schemas.microsoft.com/office/drawing/2014/main" id="{4283DE11-077C-407A-8C3E-E98D0868C0C9}"/>
                  </a:ext>
                </a:extLst>
              </p:cNvPr>
              <p:cNvSpPr/>
              <p:nvPr/>
            </p:nvSpPr>
            <p:spPr>
              <a:xfrm>
                <a:off x="8524965"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30" name="Freeform: Shape 2429">
                <a:extLst>
                  <a:ext uri="{FF2B5EF4-FFF2-40B4-BE49-F238E27FC236}">
                    <a16:creationId xmlns:a16="http://schemas.microsoft.com/office/drawing/2014/main" id="{5CD58E76-70E3-4592-A2A7-906B3C479170}"/>
                  </a:ext>
                </a:extLst>
              </p:cNvPr>
              <p:cNvSpPr/>
              <p:nvPr/>
            </p:nvSpPr>
            <p:spPr>
              <a:xfrm>
                <a:off x="8575221"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31" name="Freeform: Shape 2430">
                <a:extLst>
                  <a:ext uri="{FF2B5EF4-FFF2-40B4-BE49-F238E27FC236}">
                    <a16:creationId xmlns:a16="http://schemas.microsoft.com/office/drawing/2014/main" id="{30C20233-6DCE-47BB-8985-49EB945377C0}"/>
                  </a:ext>
                </a:extLst>
              </p:cNvPr>
              <p:cNvSpPr/>
              <p:nvPr/>
            </p:nvSpPr>
            <p:spPr>
              <a:xfrm>
                <a:off x="8549542"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32" name="Freeform: Shape 2431">
                <a:extLst>
                  <a:ext uri="{FF2B5EF4-FFF2-40B4-BE49-F238E27FC236}">
                    <a16:creationId xmlns:a16="http://schemas.microsoft.com/office/drawing/2014/main" id="{DB37B5EF-A17E-430F-AE5A-C6718E00724B}"/>
                  </a:ext>
                </a:extLst>
              </p:cNvPr>
              <p:cNvSpPr/>
              <p:nvPr/>
            </p:nvSpPr>
            <p:spPr>
              <a:xfrm>
                <a:off x="8600901"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33" name="Freeform: Shape 2432">
                <a:extLst>
                  <a:ext uri="{FF2B5EF4-FFF2-40B4-BE49-F238E27FC236}">
                    <a16:creationId xmlns:a16="http://schemas.microsoft.com/office/drawing/2014/main" id="{34D26F75-78BE-4A57-A298-460B245DDD59}"/>
                  </a:ext>
                </a:extLst>
              </p:cNvPr>
              <p:cNvSpPr/>
              <p:nvPr/>
            </p:nvSpPr>
            <p:spPr>
              <a:xfrm>
                <a:off x="852409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4" name="Freeform: Shape 2433">
                <a:extLst>
                  <a:ext uri="{FF2B5EF4-FFF2-40B4-BE49-F238E27FC236}">
                    <a16:creationId xmlns:a16="http://schemas.microsoft.com/office/drawing/2014/main" id="{4A07B65E-112C-4793-9E27-D72F81720BD6}"/>
                  </a:ext>
                </a:extLst>
              </p:cNvPr>
              <p:cNvSpPr/>
              <p:nvPr/>
            </p:nvSpPr>
            <p:spPr>
              <a:xfrm>
                <a:off x="857544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5" name="Freeform: Shape 2434">
                <a:extLst>
                  <a:ext uri="{FF2B5EF4-FFF2-40B4-BE49-F238E27FC236}">
                    <a16:creationId xmlns:a16="http://schemas.microsoft.com/office/drawing/2014/main" id="{603B0230-CF7C-4E8C-B11F-2DD922ADFDAF}"/>
                  </a:ext>
                </a:extLst>
              </p:cNvPr>
              <p:cNvSpPr/>
              <p:nvPr/>
            </p:nvSpPr>
            <p:spPr>
              <a:xfrm>
                <a:off x="8549770"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6" name="Freeform: Shape 2435">
                <a:extLst>
                  <a:ext uri="{FF2B5EF4-FFF2-40B4-BE49-F238E27FC236}">
                    <a16:creationId xmlns:a16="http://schemas.microsoft.com/office/drawing/2014/main" id="{1A09E014-D2FE-4E8F-B1CB-AECC3677ECB0}"/>
                  </a:ext>
                </a:extLst>
              </p:cNvPr>
              <p:cNvSpPr/>
              <p:nvPr/>
            </p:nvSpPr>
            <p:spPr>
              <a:xfrm>
                <a:off x="860112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7" name="Freeform: Shape 2436">
                <a:extLst>
                  <a:ext uri="{FF2B5EF4-FFF2-40B4-BE49-F238E27FC236}">
                    <a16:creationId xmlns:a16="http://schemas.microsoft.com/office/drawing/2014/main" id="{A9CF82E3-3075-4960-A788-83C60B45725B}"/>
                  </a:ext>
                </a:extLst>
              </p:cNvPr>
              <p:cNvSpPr/>
              <p:nvPr/>
            </p:nvSpPr>
            <p:spPr>
              <a:xfrm>
                <a:off x="8524965"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38" name="Freeform: Shape 2437">
                <a:extLst>
                  <a:ext uri="{FF2B5EF4-FFF2-40B4-BE49-F238E27FC236}">
                    <a16:creationId xmlns:a16="http://schemas.microsoft.com/office/drawing/2014/main" id="{A7C178C7-2CE6-49A4-9905-60980E118740}"/>
                  </a:ext>
                </a:extLst>
              </p:cNvPr>
              <p:cNvSpPr/>
              <p:nvPr/>
            </p:nvSpPr>
            <p:spPr>
              <a:xfrm>
                <a:off x="8575221"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39" name="Freeform: Shape 2438">
                <a:extLst>
                  <a:ext uri="{FF2B5EF4-FFF2-40B4-BE49-F238E27FC236}">
                    <a16:creationId xmlns:a16="http://schemas.microsoft.com/office/drawing/2014/main" id="{0335218C-48A7-4D3A-8FCC-D0A2B68F58E2}"/>
                  </a:ext>
                </a:extLst>
              </p:cNvPr>
              <p:cNvSpPr/>
              <p:nvPr/>
            </p:nvSpPr>
            <p:spPr>
              <a:xfrm>
                <a:off x="8549542"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40" name="Freeform: Shape 2439">
                <a:extLst>
                  <a:ext uri="{FF2B5EF4-FFF2-40B4-BE49-F238E27FC236}">
                    <a16:creationId xmlns:a16="http://schemas.microsoft.com/office/drawing/2014/main" id="{1DB54F89-1370-4688-B1F8-8F4E0A99C2D1}"/>
                  </a:ext>
                </a:extLst>
              </p:cNvPr>
              <p:cNvSpPr/>
              <p:nvPr/>
            </p:nvSpPr>
            <p:spPr>
              <a:xfrm>
                <a:off x="8600901"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41" name="Freeform: Shape 2440">
                <a:extLst>
                  <a:ext uri="{FF2B5EF4-FFF2-40B4-BE49-F238E27FC236}">
                    <a16:creationId xmlns:a16="http://schemas.microsoft.com/office/drawing/2014/main" id="{BEC2EC15-157E-4C3C-AF29-3D996E009BFE}"/>
                  </a:ext>
                </a:extLst>
              </p:cNvPr>
              <p:cNvSpPr/>
              <p:nvPr/>
            </p:nvSpPr>
            <p:spPr>
              <a:xfrm>
                <a:off x="8524090"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2" name="Freeform: Shape 2441">
                <a:extLst>
                  <a:ext uri="{FF2B5EF4-FFF2-40B4-BE49-F238E27FC236}">
                    <a16:creationId xmlns:a16="http://schemas.microsoft.com/office/drawing/2014/main" id="{44894DE2-9EA8-4400-B320-CDB7833BEB07}"/>
                  </a:ext>
                </a:extLst>
              </p:cNvPr>
              <p:cNvSpPr/>
              <p:nvPr/>
            </p:nvSpPr>
            <p:spPr>
              <a:xfrm>
                <a:off x="8575449"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3" name="Freeform: Shape 2442">
                <a:extLst>
                  <a:ext uri="{FF2B5EF4-FFF2-40B4-BE49-F238E27FC236}">
                    <a16:creationId xmlns:a16="http://schemas.microsoft.com/office/drawing/2014/main" id="{06649DE9-DF1C-40FC-B63E-D7F74F727BC7}"/>
                  </a:ext>
                </a:extLst>
              </p:cNvPr>
              <p:cNvSpPr/>
              <p:nvPr/>
            </p:nvSpPr>
            <p:spPr>
              <a:xfrm>
                <a:off x="8447165"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8" y="13290"/>
                      <a:pt x="3891" y="17054"/>
                      <a:pt x="8595" y="16992"/>
                    </a:cubicBezTo>
                    <a:cubicBezTo>
                      <a:pt x="13254"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44" name="Freeform: Shape 2443">
                <a:extLst>
                  <a:ext uri="{FF2B5EF4-FFF2-40B4-BE49-F238E27FC236}">
                    <a16:creationId xmlns:a16="http://schemas.microsoft.com/office/drawing/2014/main" id="{099D0EC1-3B19-4BB5-8677-28BCB5174B4F}"/>
                  </a:ext>
                </a:extLst>
              </p:cNvPr>
              <p:cNvSpPr/>
              <p:nvPr/>
            </p:nvSpPr>
            <p:spPr>
              <a:xfrm>
                <a:off x="8498524"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45" name="Freeform: Shape 2444">
                <a:extLst>
                  <a:ext uri="{FF2B5EF4-FFF2-40B4-BE49-F238E27FC236}">
                    <a16:creationId xmlns:a16="http://schemas.microsoft.com/office/drawing/2014/main" id="{EBDA3D31-0CCD-450A-B908-468F1A0F8EBF}"/>
                  </a:ext>
                </a:extLst>
              </p:cNvPr>
              <p:cNvSpPr/>
              <p:nvPr/>
            </p:nvSpPr>
            <p:spPr>
              <a:xfrm>
                <a:off x="84214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6" name="Freeform: Shape 2445">
                <a:extLst>
                  <a:ext uri="{FF2B5EF4-FFF2-40B4-BE49-F238E27FC236}">
                    <a16:creationId xmlns:a16="http://schemas.microsoft.com/office/drawing/2014/main" id="{37A0053E-AF1D-4A77-9E3B-D4B2D9AD6CC9}"/>
                  </a:ext>
                </a:extLst>
              </p:cNvPr>
              <p:cNvSpPr/>
              <p:nvPr/>
            </p:nvSpPr>
            <p:spPr>
              <a:xfrm>
                <a:off x="8472844"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47" name="Freeform: Shape 2446">
                <a:extLst>
                  <a:ext uri="{FF2B5EF4-FFF2-40B4-BE49-F238E27FC236}">
                    <a16:creationId xmlns:a16="http://schemas.microsoft.com/office/drawing/2014/main" id="{ED6C203D-5B83-41B8-90DE-C1C875A16139}"/>
                  </a:ext>
                </a:extLst>
              </p:cNvPr>
              <p:cNvSpPr/>
              <p:nvPr/>
            </p:nvSpPr>
            <p:spPr>
              <a:xfrm>
                <a:off x="8446938"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48" name="Freeform: Shape 2447">
                <a:extLst>
                  <a:ext uri="{FF2B5EF4-FFF2-40B4-BE49-F238E27FC236}">
                    <a16:creationId xmlns:a16="http://schemas.microsoft.com/office/drawing/2014/main" id="{ACC704CF-2BF3-4B67-8CCB-0407962AED04}"/>
                  </a:ext>
                </a:extLst>
              </p:cNvPr>
              <p:cNvSpPr/>
              <p:nvPr/>
            </p:nvSpPr>
            <p:spPr>
              <a:xfrm>
                <a:off x="8498297"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49" name="Freeform: Shape 2448">
                <a:extLst>
                  <a:ext uri="{FF2B5EF4-FFF2-40B4-BE49-F238E27FC236}">
                    <a16:creationId xmlns:a16="http://schemas.microsoft.com/office/drawing/2014/main" id="{73763D7B-9229-45BB-B97E-0B5DE7A0CADB}"/>
                  </a:ext>
                </a:extLst>
              </p:cNvPr>
              <p:cNvSpPr/>
              <p:nvPr/>
            </p:nvSpPr>
            <p:spPr>
              <a:xfrm>
                <a:off x="8421258"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50" name="Freeform: Shape 2449">
                <a:extLst>
                  <a:ext uri="{FF2B5EF4-FFF2-40B4-BE49-F238E27FC236}">
                    <a16:creationId xmlns:a16="http://schemas.microsoft.com/office/drawing/2014/main" id="{83FDE2CF-EB7C-43A8-83D5-19A79F70C1A4}"/>
                  </a:ext>
                </a:extLst>
              </p:cNvPr>
              <p:cNvSpPr/>
              <p:nvPr/>
            </p:nvSpPr>
            <p:spPr>
              <a:xfrm>
                <a:off x="8472618"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1" name="Freeform: Shape 2450">
                <a:extLst>
                  <a:ext uri="{FF2B5EF4-FFF2-40B4-BE49-F238E27FC236}">
                    <a16:creationId xmlns:a16="http://schemas.microsoft.com/office/drawing/2014/main" id="{FD12ADBA-E3EE-49D4-9361-DA36C6C0B5B6}"/>
                  </a:ext>
                </a:extLst>
              </p:cNvPr>
              <p:cNvSpPr/>
              <p:nvPr/>
            </p:nvSpPr>
            <p:spPr>
              <a:xfrm>
                <a:off x="8446938"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2" name="Freeform: Shape 2451">
                <a:extLst>
                  <a:ext uri="{FF2B5EF4-FFF2-40B4-BE49-F238E27FC236}">
                    <a16:creationId xmlns:a16="http://schemas.microsoft.com/office/drawing/2014/main" id="{32C993EA-8B1B-4407-ACB2-406C274D9ED1}"/>
                  </a:ext>
                </a:extLst>
              </p:cNvPr>
              <p:cNvSpPr/>
              <p:nvPr/>
            </p:nvSpPr>
            <p:spPr>
              <a:xfrm>
                <a:off x="8498297"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3" name="Freeform: Shape 2452">
                <a:extLst>
                  <a:ext uri="{FF2B5EF4-FFF2-40B4-BE49-F238E27FC236}">
                    <a16:creationId xmlns:a16="http://schemas.microsoft.com/office/drawing/2014/main" id="{29B9604B-EAF2-4C40-B78D-823896451C12}"/>
                  </a:ext>
                </a:extLst>
              </p:cNvPr>
              <p:cNvSpPr/>
              <p:nvPr/>
            </p:nvSpPr>
            <p:spPr>
              <a:xfrm>
                <a:off x="84214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4" name="Freeform: Shape 2453">
                <a:extLst>
                  <a:ext uri="{FF2B5EF4-FFF2-40B4-BE49-F238E27FC236}">
                    <a16:creationId xmlns:a16="http://schemas.microsoft.com/office/drawing/2014/main" id="{62A7922C-FEC8-4512-90E5-6D8813B4087A}"/>
                  </a:ext>
                </a:extLst>
              </p:cNvPr>
              <p:cNvSpPr/>
              <p:nvPr/>
            </p:nvSpPr>
            <p:spPr>
              <a:xfrm>
                <a:off x="8472844"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55" name="Freeform: Shape 2454">
                <a:extLst>
                  <a:ext uri="{FF2B5EF4-FFF2-40B4-BE49-F238E27FC236}">
                    <a16:creationId xmlns:a16="http://schemas.microsoft.com/office/drawing/2014/main" id="{97D32E9A-D26E-4F30-B703-D916F7D6676B}"/>
                  </a:ext>
                </a:extLst>
              </p:cNvPr>
              <p:cNvSpPr/>
              <p:nvPr/>
            </p:nvSpPr>
            <p:spPr>
              <a:xfrm>
                <a:off x="8447052"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6" name="Freeform: Shape 2455">
                <a:extLst>
                  <a:ext uri="{FF2B5EF4-FFF2-40B4-BE49-F238E27FC236}">
                    <a16:creationId xmlns:a16="http://schemas.microsoft.com/office/drawing/2014/main" id="{B00FC3A4-9E3D-4242-AE56-118ACC02CF02}"/>
                  </a:ext>
                </a:extLst>
              </p:cNvPr>
              <p:cNvSpPr/>
              <p:nvPr/>
            </p:nvSpPr>
            <p:spPr>
              <a:xfrm>
                <a:off x="8498411"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7" name="Freeform: Shape 2456">
                <a:extLst>
                  <a:ext uri="{FF2B5EF4-FFF2-40B4-BE49-F238E27FC236}">
                    <a16:creationId xmlns:a16="http://schemas.microsoft.com/office/drawing/2014/main" id="{A089F793-7B59-4043-8208-F94D4D889522}"/>
                  </a:ext>
                </a:extLst>
              </p:cNvPr>
              <p:cNvSpPr/>
              <p:nvPr/>
            </p:nvSpPr>
            <p:spPr>
              <a:xfrm>
                <a:off x="8421258"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58" name="Freeform: Shape 2457">
                <a:extLst>
                  <a:ext uri="{FF2B5EF4-FFF2-40B4-BE49-F238E27FC236}">
                    <a16:creationId xmlns:a16="http://schemas.microsoft.com/office/drawing/2014/main" id="{7D6875E7-2B25-47B5-9417-076658F25923}"/>
                  </a:ext>
                </a:extLst>
              </p:cNvPr>
              <p:cNvSpPr/>
              <p:nvPr/>
            </p:nvSpPr>
            <p:spPr>
              <a:xfrm>
                <a:off x="8472618"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9" name="Freeform: Shape 2458">
                <a:extLst>
                  <a:ext uri="{FF2B5EF4-FFF2-40B4-BE49-F238E27FC236}">
                    <a16:creationId xmlns:a16="http://schemas.microsoft.com/office/drawing/2014/main" id="{2954A5A0-C635-47CE-84CD-53002FD97B1E}"/>
                  </a:ext>
                </a:extLst>
              </p:cNvPr>
              <p:cNvSpPr/>
              <p:nvPr/>
            </p:nvSpPr>
            <p:spPr>
              <a:xfrm>
                <a:off x="8446938"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0" name="Freeform: Shape 2459">
                <a:extLst>
                  <a:ext uri="{FF2B5EF4-FFF2-40B4-BE49-F238E27FC236}">
                    <a16:creationId xmlns:a16="http://schemas.microsoft.com/office/drawing/2014/main" id="{934098CD-BFEC-4058-9987-A9666C0AB9EB}"/>
                  </a:ext>
                </a:extLst>
              </p:cNvPr>
              <p:cNvSpPr/>
              <p:nvPr/>
            </p:nvSpPr>
            <p:spPr>
              <a:xfrm>
                <a:off x="8498297"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1" name="Freeform: Shape 2460">
                <a:extLst>
                  <a:ext uri="{FF2B5EF4-FFF2-40B4-BE49-F238E27FC236}">
                    <a16:creationId xmlns:a16="http://schemas.microsoft.com/office/drawing/2014/main" id="{B8CA4D81-FC6F-4C5D-8720-8A06201F77E3}"/>
                  </a:ext>
                </a:extLst>
              </p:cNvPr>
              <p:cNvSpPr/>
              <p:nvPr/>
            </p:nvSpPr>
            <p:spPr>
              <a:xfrm>
                <a:off x="8421486"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2" name="Freeform: Shape 2461">
                <a:extLst>
                  <a:ext uri="{FF2B5EF4-FFF2-40B4-BE49-F238E27FC236}">
                    <a16:creationId xmlns:a16="http://schemas.microsoft.com/office/drawing/2014/main" id="{3C105EAB-A78D-446E-A38A-674007E31714}"/>
                  </a:ext>
                </a:extLst>
              </p:cNvPr>
              <p:cNvSpPr/>
              <p:nvPr/>
            </p:nvSpPr>
            <p:spPr>
              <a:xfrm>
                <a:off x="8472844"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3" name="Freeform: Shape 2462">
                <a:extLst>
                  <a:ext uri="{FF2B5EF4-FFF2-40B4-BE49-F238E27FC236}">
                    <a16:creationId xmlns:a16="http://schemas.microsoft.com/office/drawing/2014/main" id="{5BCCD4E0-D215-405D-B34D-2FB0CC773146}"/>
                  </a:ext>
                </a:extLst>
              </p:cNvPr>
              <p:cNvSpPr/>
              <p:nvPr/>
            </p:nvSpPr>
            <p:spPr>
              <a:xfrm>
                <a:off x="8447165"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4" name="Freeform: Shape 2463">
                <a:extLst>
                  <a:ext uri="{FF2B5EF4-FFF2-40B4-BE49-F238E27FC236}">
                    <a16:creationId xmlns:a16="http://schemas.microsoft.com/office/drawing/2014/main" id="{702481DD-6B17-4042-A6B3-CA4F6CAD1439}"/>
                  </a:ext>
                </a:extLst>
              </p:cNvPr>
              <p:cNvSpPr/>
              <p:nvPr/>
            </p:nvSpPr>
            <p:spPr>
              <a:xfrm>
                <a:off x="8498524"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5" name="Freeform: Shape 2464">
                <a:extLst>
                  <a:ext uri="{FF2B5EF4-FFF2-40B4-BE49-F238E27FC236}">
                    <a16:creationId xmlns:a16="http://schemas.microsoft.com/office/drawing/2014/main" id="{0B3BF794-DB03-4DF4-8CF6-EA39F7AA7E57}"/>
                  </a:ext>
                </a:extLst>
              </p:cNvPr>
              <p:cNvSpPr/>
              <p:nvPr/>
            </p:nvSpPr>
            <p:spPr>
              <a:xfrm>
                <a:off x="8421258"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8" y="3699"/>
                      <a:pt x="-41" y="8472"/>
                    </a:cubicBezTo>
                    <a:cubicBezTo>
                      <a:pt x="-97" y="13244"/>
                      <a:pt x="3709" y="17153"/>
                      <a:pt x="8481" y="17221"/>
                    </a:cubicBezTo>
                    <a:cubicBezTo>
                      <a:pt x="13254"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466" name="Freeform: Shape 2465">
                <a:extLst>
                  <a:ext uri="{FF2B5EF4-FFF2-40B4-BE49-F238E27FC236}">
                    <a16:creationId xmlns:a16="http://schemas.microsoft.com/office/drawing/2014/main" id="{0CFF7E27-DF0D-4856-A9AF-D6E1A5D9009A}"/>
                  </a:ext>
                </a:extLst>
              </p:cNvPr>
              <p:cNvSpPr/>
              <p:nvPr/>
            </p:nvSpPr>
            <p:spPr>
              <a:xfrm>
                <a:off x="8472618"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7" name="Freeform: Shape 2466">
                <a:extLst>
                  <a:ext uri="{FF2B5EF4-FFF2-40B4-BE49-F238E27FC236}">
                    <a16:creationId xmlns:a16="http://schemas.microsoft.com/office/drawing/2014/main" id="{187A3FB3-AEEE-47FD-8C0C-A09E4DE112DC}"/>
                  </a:ext>
                </a:extLst>
              </p:cNvPr>
              <p:cNvSpPr/>
              <p:nvPr/>
            </p:nvSpPr>
            <p:spPr>
              <a:xfrm>
                <a:off x="834444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8" name="Freeform: Shape 2467">
                <a:extLst>
                  <a:ext uri="{FF2B5EF4-FFF2-40B4-BE49-F238E27FC236}">
                    <a16:creationId xmlns:a16="http://schemas.microsoft.com/office/drawing/2014/main" id="{7D23ACBD-351B-45D6-8323-2BAD2AA7180B}"/>
                  </a:ext>
                </a:extLst>
              </p:cNvPr>
              <p:cNvSpPr/>
              <p:nvPr/>
            </p:nvSpPr>
            <p:spPr>
              <a:xfrm>
                <a:off x="839580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9" name="Freeform: Shape 2468">
                <a:extLst>
                  <a:ext uri="{FF2B5EF4-FFF2-40B4-BE49-F238E27FC236}">
                    <a16:creationId xmlns:a16="http://schemas.microsoft.com/office/drawing/2014/main" id="{68D4651E-FE4F-4D01-AD1E-3B7D9805EC20}"/>
                  </a:ext>
                </a:extLst>
              </p:cNvPr>
              <p:cNvSpPr/>
              <p:nvPr/>
            </p:nvSpPr>
            <p:spPr>
              <a:xfrm>
                <a:off x="8318768"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70" name="Freeform: Shape 2469">
                <a:extLst>
                  <a:ext uri="{FF2B5EF4-FFF2-40B4-BE49-F238E27FC236}">
                    <a16:creationId xmlns:a16="http://schemas.microsoft.com/office/drawing/2014/main" id="{F8BA5094-53CE-4193-B920-81461C0B2284}"/>
                  </a:ext>
                </a:extLst>
              </p:cNvPr>
              <p:cNvSpPr/>
              <p:nvPr/>
            </p:nvSpPr>
            <p:spPr>
              <a:xfrm>
                <a:off x="83697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1" name="Freeform: Shape 2470">
                <a:extLst>
                  <a:ext uri="{FF2B5EF4-FFF2-40B4-BE49-F238E27FC236}">
                    <a16:creationId xmlns:a16="http://schemas.microsoft.com/office/drawing/2014/main" id="{86D9195B-6DAE-4677-A4C8-51AE0FBECB70}"/>
                  </a:ext>
                </a:extLst>
              </p:cNvPr>
              <p:cNvSpPr/>
              <p:nvPr/>
            </p:nvSpPr>
            <p:spPr>
              <a:xfrm>
                <a:off x="8344220"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72" name="Freeform: Shape 2471">
                <a:extLst>
                  <a:ext uri="{FF2B5EF4-FFF2-40B4-BE49-F238E27FC236}">
                    <a16:creationId xmlns:a16="http://schemas.microsoft.com/office/drawing/2014/main" id="{D25E5673-570F-4AE0-A91D-39D8743B4B4A}"/>
                  </a:ext>
                </a:extLst>
              </p:cNvPr>
              <p:cNvSpPr/>
              <p:nvPr/>
            </p:nvSpPr>
            <p:spPr>
              <a:xfrm>
                <a:off x="8395579"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73" name="Freeform: Shape 2472">
                <a:extLst>
                  <a:ext uri="{FF2B5EF4-FFF2-40B4-BE49-F238E27FC236}">
                    <a16:creationId xmlns:a16="http://schemas.microsoft.com/office/drawing/2014/main" id="{35B105EC-3CCD-4028-8BFD-D38065ACE288}"/>
                  </a:ext>
                </a:extLst>
              </p:cNvPr>
              <p:cNvSpPr/>
              <p:nvPr/>
            </p:nvSpPr>
            <p:spPr>
              <a:xfrm>
                <a:off x="8369559"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74" name="Freeform: Shape 2473">
                <a:extLst>
                  <a:ext uri="{FF2B5EF4-FFF2-40B4-BE49-F238E27FC236}">
                    <a16:creationId xmlns:a16="http://schemas.microsoft.com/office/drawing/2014/main" id="{1DFF690F-65C4-405D-B578-312BA00E41CA}"/>
                  </a:ext>
                </a:extLst>
              </p:cNvPr>
              <p:cNvSpPr/>
              <p:nvPr/>
            </p:nvSpPr>
            <p:spPr>
              <a:xfrm>
                <a:off x="8395579"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75" name="Freeform: Shape 2474">
                <a:extLst>
                  <a:ext uri="{FF2B5EF4-FFF2-40B4-BE49-F238E27FC236}">
                    <a16:creationId xmlns:a16="http://schemas.microsoft.com/office/drawing/2014/main" id="{053BA037-7384-4020-8FF5-5350E7E36446}"/>
                  </a:ext>
                </a:extLst>
              </p:cNvPr>
              <p:cNvSpPr/>
              <p:nvPr/>
            </p:nvSpPr>
            <p:spPr>
              <a:xfrm>
                <a:off x="83697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6" name="Freeform: Shape 2475">
                <a:extLst>
                  <a:ext uri="{FF2B5EF4-FFF2-40B4-BE49-F238E27FC236}">
                    <a16:creationId xmlns:a16="http://schemas.microsoft.com/office/drawing/2014/main" id="{3B23745B-29EA-4CDC-A9C2-D63C1386C2A4}"/>
                  </a:ext>
                </a:extLst>
              </p:cNvPr>
              <p:cNvSpPr/>
              <p:nvPr/>
            </p:nvSpPr>
            <p:spPr>
              <a:xfrm>
                <a:off x="834444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7" name="Freeform: Shape 2476">
                <a:extLst>
                  <a:ext uri="{FF2B5EF4-FFF2-40B4-BE49-F238E27FC236}">
                    <a16:creationId xmlns:a16="http://schemas.microsoft.com/office/drawing/2014/main" id="{CF752695-421C-4331-AF83-40E76D3B11B3}"/>
                  </a:ext>
                </a:extLst>
              </p:cNvPr>
              <p:cNvSpPr/>
              <p:nvPr/>
            </p:nvSpPr>
            <p:spPr>
              <a:xfrm>
                <a:off x="8395807"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8" name="Freeform: Shape 2477">
                <a:extLst>
                  <a:ext uri="{FF2B5EF4-FFF2-40B4-BE49-F238E27FC236}">
                    <a16:creationId xmlns:a16="http://schemas.microsoft.com/office/drawing/2014/main" id="{61CF5640-A6B8-4A96-A774-BF51132BB359}"/>
                  </a:ext>
                </a:extLst>
              </p:cNvPr>
              <p:cNvSpPr/>
              <p:nvPr/>
            </p:nvSpPr>
            <p:spPr>
              <a:xfrm>
                <a:off x="8318540"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79" name="Freeform: Shape 2478">
                <a:extLst>
                  <a:ext uri="{FF2B5EF4-FFF2-40B4-BE49-F238E27FC236}">
                    <a16:creationId xmlns:a16="http://schemas.microsoft.com/office/drawing/2014/main" id="{A02A68D8-E580-4E8D-837E-3439F6090A26}"/>
                  </a:ext>
                </a:extLst>
              </p:cNvPr>
              <p:cNvSpPr/>
              <p:nvPr/>
            </p:nvSpPr>
            <p:spPr>
              <a:xfrm>
                <a:off x="8369559"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80" name="Freeform: Shape 2479">
                <a:extLst>
                  <a:ext uri="{FF2B5EF4-FFF2-40B4-BE49-F238E27FC236}">
                    <a16:creationId xmlns:a16="http://schemas.microsoft.com/office/drawing/2014/main" id="{C6B90188-4D05-42F1-8792-36E3DE62259C}"/>
                  </a:ext>
                </a:extLst>
              </p:cNvPr>
              <p:cNvSpPr/>
              <p:nvPr/>
            </p:nvSpPr>
            <p:spPr>
              <a:xfrm>
                <a:off x="8395579"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81" name="Freeform: Shape 2480">
                <a:extLst>
                  <a:ext uri="{FF2B5EF4-FFF2-40B4-BE49-F238E27FC236}">
                    <a16:creationId xmlns:a16="http://schemas.microsoft.com/office/drawing/2014/main" id="{5F446AEE-4DC5-4978-9886-F68927A63096}"/>
                  </a:ext>
                </a:extLst>
              </p:cNvPr>
              <p:cNvSpPr/>
              <p:nvPr/>
            </p:nvSpPr>
            <p:spPr>
              <a:xfrm>
                <a:off x="8395807"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82" name="Freeform: Shape 2481">
                <a:extLst>
                  <a:ext uri="{FF2B5EF4-FFF2-40B4-BE49-F238E27FC236}">
                    <a16:creationId xmlns:a16="http://schemas.microsoft.com/office/drawing/2014/main" id="{826A1809-E241-454A-A255-7A8AC68B3234}"/>
                  </a:ext>
                </a:extLst>
              </p:cNvPr>
              <p:cNvSpPr/>
              <p:nvPr/>
            </p:nvSpPr>
            <p:spPr>
              <a:xfrm>
                <a:off x="8318540" y="1114447"/>
                <a:ext cx="17272" cy="17272"/>
              </a:xfrm>
              <a:custGeom>
                <a:avLst/>
                <a:gdLst>
                  <a:gd fmla="*/ 8709 w 17272" name="connsiteX0"/>
                  <a:gd fmla="*/ -50 h 17272" name="connsiteY0"/>
                  <a:gd fmla="*/ -41 w 17272" name="connsiteX1"/>
                  <a:gd fmla="*/ 8472 h 17272" name="connsiteY1"/>
                  <a:gd fmla="*/ 8481 w 17272" name="connsiteX2"/>
                  <a:gd fmla="*/ 17221 h 17272" name="connsiteY2"/>
                  <a:gd fmla="*/ 17231 w 17272" name="connsiteX3"/>
                  <a:gd fmla="*/ 8699 h 17272" name="connsiteY3"/>
                  <a:gd fmla="*/ 17231 w 17272" name="connsiteX4"/>
                  <a:gd fmla="*/ 8585 h 17272" name="connsiteY4"/>
                  <a:gd fmla="*/ 8822 w 17272" name="connsiteX5"/>
                  <a:gd fmla="*/ -50 h 17272" name="connsiteY5"/>
                  <a:gd fmla="*/ 8709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50"/>
                    </a:moveTo>
                    <a:cubicBezTo>
                      <a:pt x="3936" y="-118"/>
                      <a:pt x="28" y="3699"/>
                      <a:pt x="-41" y="8472"/>
                    </a:cubicBezTo>
                    <a:cubicBezTo>
                      <a:pt x="-97" y="13244"/>
                      <a:pt x="3709" y="17153"/>
                      <a:pt x="8481" y="17221"/>
                    </a:cubicBezTo>
                    <a:cubicBezTo>
                      <a:pt x="13254" y="17278"/>
                      <a:pt x="17162" y="13471"/>
                      <a:pt x="17231" y="8699"/>
                    </a:cubicBezTo>
                    <a:cubicBezTo>
                      <a:pt x="17231" y="8665"/>
                      <a:pt x="17231" y="8620"/>
                      <a:pt x="17231" y="8585"/>
                    </a:cubicBezTo>
                    <a:cubicBezTo>
                      <a:pt x="17299" y="3881"/>
                      <a:pt x="13526" y="18"/>
                      <a:pt x="8822" y="-50"/>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83" name="Freeform: Shape 2482">
                <a:extLst>
                  <a:ext uri="{FF2B5EF4-FFF2-40B4-BE49-F238E27FC236}">
                    <a16:creationId xmlns:a16="http://schemas.microsoft.com/office/drawing/2014/main" id="{DB5FC45E-6015-425F-AEB5-F1B6FBA9FF88}"/>
                  </a:ext>
                </a:extLst>
              </p:cNvPr>
              <p:cNvSpPr/>
              <p:nvPr/>
            </p:nvSpPr>
            <p:spPr>
              <a:xfrm>
                <a:off x="8369559"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484" name="Freeform: Shape 2483">
                <a:extLst>
                  <a:ext uri="{FF2B5EF4-FFF2-40B4-BE49-F238E27FC236}">
                    <a16:creationId xmlns:a16="http://schemas.microsoft.com/office/drawing/2014/main" id="{7EE0B8E4-9AA6-4D7F-956E-A9F8118F9C1C}"/>
                  </a:ext>
                </a:extLst>
              </p:cNvPr>
              <p:cNvSpPr/>
              <p:nvPr/>
            </p:nvSpPr>
            <p:spPr>
              <a:xfrm>
                <a:off x="8344220" y="1165465"/>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8" y="3700"/>
                      <a:pt x="-41" y="8472"/>
                    </a:cubicBezTo>
                    <a:cubicBezTo>
                      <a:pt x="-97" y="13244"/>
                      <a:pt x="3709" y="17153"/>
                      <a:pt x="8481" y="17221"/>
                    </a:cubicBezTo>
                    <a:cubicBezTo>
                      <a:pt x="13254" y="17278"/>
                      <a:pt x="17162" y="13471"/>
                      <a:pt x="17230" y="8699"/>
                    </a:cubicBezTo>
                    <a:cubicBezTo>
                      <a:pt x="17230" y="8665"/>
                      <a:pt x="17230" y="8620"/>
                      <a:pt x="17230" y="8585"/>
                    </a:cubicBezTo>
                    <a:cubicBezTo>
                      <a:pt x="17299" y="3881"/>
                      <a:pt x="13526" y="18"/>
                      <a:pt x="8822" y="-50"/>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85" name="Freeform: Shape 2484">
                <a:extLst>
                  <a:ext uri="{FF2B5EF4-FFF2-40B4-BE49-F238E27FC236}">
                    <a16:creationId xmlns:a16="http://schemas.microsoft.com/office/drawing/2014/main" id="{F67277DD-6FCC-4824-B356-0634A72ADDA1}"/>
                  </a:ext>
                </a:extLst>
              </p:cNvPr>
              <p:cNvSpPr/>
              <p:nvPr/>
            </p:nvSpPr>
            <p:spPr>
              <a:xfrm>
                <a:off x="8395579"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2486" name="Freeform: Shape 2485">
                <a:extLst>
                  <a:ext uri="{FF2B5EF4-FFF2-40B4-BE49-F238E27FC236}">
                    <a16:creationId xmlns:a16="http://schemas.microsoft.com/office/drawing/2014/main" id="{91286521-FC1B-43DC-A00F-F11A652F6F70}"/>
                  </a:ext>
                </a:extLst>
              </p:cNvPr>
              <p:cNvSpPr/>
              <p:nvPr/>
            </p:nvSpPr>
            <p:spPr>
              <a:xfrm>
                <a:off x="824173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87" name="Freeform: Shape 2486">
                <a:extLst>
                  <a:ext uri="{FF2B5EF4-FFF2-40B4-BE49-F238E27FC236}">
                    <a16:creationId xmlns:a16="http://schemas.microsoft.com/office/drawing/2014/main" id="{BA2B9F44-6569-415E-86C3-78A19DFFB65D}"/>
                  </a:ext>
                </a:extLst>
              </p:cNvPr>
              <p:cNvSpPr/>
              <p:nvPr/>
            </p:nvSpPr>
            <p:spPr>
              <a:xfrm>
                <a:off x="829308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88" name="Freeform: Shape 2487">
                <a:extLst>
                  <a:ext uri="{FF2B5EF4-FFF2-40B4-BE49-F238E27FC236}">
                    <a16:creationId xmlns:a16="http://schemas.microsoft.com/office/drawing/2014/main" id="{C9DB9658-E6D2-4DBB-8DFB-E8F6357CB3FB}"/>
                  </a:ext>
                </a:extLst>
              </p:cNvPr>
              <p:cNvSpPr/>
              <p:nvPr/>
            </p:nvSpPr>
            <p:spPr>
              <a:xfrm>
                <a:off x="8216163"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89" name="Freeform: Shape 2488">
                <a:extLst>
                  <a:ext uri="{FF2B5EF4-FFF2-40B4-BE49-F238E27FC236}">
                    <a16:creationId xmlns:a16="http://schemas.microsoft.com/office/drawing/2014/main" id="{E8CD893D-59E4-403F-BB3B-F5A1F1D83A82}"/>
                  </a:ext>
                </a:extLst>
              </p:cNvPr>
              <p:cNvSpPr/>
              <p:nvPr/>
            </p:nvSpPr>
            <p:spPr>
              <a:xfrm>
                <a:off x="8267636"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90" name="Freeform: Shape 2489">
                <a:extLst>
                  <a:ext uri="{FF2B5EF4-FFF2-40B4-BE49-F238E27FC236}">
                    <a16:creationId xmlns:a16="http://schemas.microsoft.com/office/drawing/2014/main" id="{AD4370F5-D7E7-47B1-A63B-4EE777C046D4}"/>
                  </a:ext>
                </a:extLst>
              </p:cNvPr>
              <p:cNvSpPr/>
              <p:nvPr/>
            </p:nvSpPr>
            <p:spPr>
              <a:xfrm>
                <a:off x="8215937"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91" name="Freeform: Shape 2490">
                <a:extLst>
                  <a:ext uri="{FF2B5EF4-FFF2-40B4-BE49-F238E27FC236}">
                    <a16:creationId xmlns:a16="http://schemas.microsoft.com/office/drawing/2014/main" id="{A18413FD-446C-4413-919D-601459657248}"/>
                  </a:ext>
                </a:extLst>
              </p:cNvPr>
              <p:cNvSpPr/>
              <p:nvPr/>
            </p:nvSpPr>
            <p:spPr>
              <a:xfrm>
                <a:off x="8267409" y="111456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2" name="Freeform: Shape 2491">
                <a:extLst>
                  <a:ext uri="{FF2B5EF4-FFF2-40B4-BE49-F238E27FC236}">
                    <a16:creationId xmlns:a16="http://schemas.microsoft.com/office/drawing/2014/main" id="{6E35B044-490F-45F9-9E64-DB059D58D9FE}"/>
                  </a:ext>
                </a:extLst>
              </p:cNvPr>
              <p:cNvSpPr/>
              <p:nvPr/>
            </p:nvSpPr>
            <p:spPr>
              <a:xfrm>
                <a:off x="8241730"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3" name="Freeform: Shape 2492">
                <a:extLst>
                  <a:ext uri="{FF2B5EF4-FFF2-40B4-BE49-F238E27FC236}">
                    <a16:creationId xmlns:a16="http://schemas.microsoft.com/office/drawing/2014/main" id="{3F4818D9-F238-403F-A865-22BA812EAB15}"/>
                  </a:ext>
                </a:extLst>
              </p:cNvPr>
              <p:cNvSpPr/>
              <p:nvPr/>
            </p:nvSpPr>
            <p:spPr>
              <a:xfrm>
                <a:off x="8293089"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4" name="Freeform: Shape 2493">
                <a:extLst>
                  <a:ext uri="{FF2B5EF4-FFF2-40B4-BE49-F238E27FC236}">
                    <a16:creationId xmlns:a16="http://schemas.microsoft.com/office/drawing/2014/main" id="{746E1D58-0419-4A95-86B9-CB1A6BBAC3E4}"/>
                  </a:ext>
                </a:extLst>
              </p:cNvPr>
              <p:cNvSpPr/>
              <p:nvPr/>
            </p:nvSpPr>
            <p:spPr>
              <a:xfrm>
                <a:off x="813912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5" name="Freeform: Shape 2494">
                <a:extLst>
                  <a:ext uri="{FF2B5EF4-FFF2-40B4-BE49-F238E27FC236}">
                    <a16:creationId xmlns:a16="http://schemas.microsoft.com/office/drawing/2014/main" id="{DA0D3323-10A1-4A9C-9410-2397DA37D3E8}"/>
                  </a:ext>
                </a:extLst>
              </p:cNvPr>
              <p:cNvSpPr/>
              <p:nvPr/>
            </p:nvSpPr>
            <p:spPr>
              <a:xfrm>
                <a:off x="8190485"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6" name="Freeform: Shape 2495">
                <a:extLst>
                  <a:ext uri="{FF2B5EF4-FFF2-40B4-BE49-F238E27FC236}">
                    <a16:creationId xmlns:a16="http://schemas.microsoft.com/office/drawing/2014/main" id="{2A9AADB0-0700-4B2B-B2B0-85D2882E8B59}"/>
                  </a:ext>
                </a:extLst>
              </p:cNvPr>
              <p:cNvSpPr/>
              <p:nvPr/>
            </p:nvSpPr>
            <p:spPr>
              <a:xfrm>
                <a:off x="8113446"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97" name="Freeform: Shape 2496">
                <a:extLst>
                  <a:ext uri="{FF2B5EF4-FFF2-40B4-BE49-F238E27FC236}">
                    <a16:creationId xmlns:a16="http://schemas.microsoft.com/office/drawing/2014/main" id="{A182C7EC-C40A-4374-AB9F-7257F11B50CC}"/>
                  </a:ext>
                </a:extLst>
              </p:cNvPr>
              <p:cNvSpPr/>
              <p:nvPr/>
            </p:nvSpPr>
            <p:spPr>
              <a:xfrm>
                <a:off x="816526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8" name="Freeform: Shape 2497">
                <a:extLst>
                  <a:ext uri="{FF2B5EF4-FFF2-40B4-BE49-F238E27FC236}">
                    <a16:creationId xmlns:a16="http://schemas.microsoft.com/office/drawing/2014/main" id="{82F577F9-01E4-4927-ABDD-8A2E10CC008E}"/>
                  </a:ext>
                </a:extLst>
              </p:cNvPr>
              <p:cNvSpPr/>
              <p:nvPr/>
            </p:nvSpPr>
            <p:spPr>
              <a:xfrm>
                <a:off x="8113218" y="909125"/>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99" name="Freeform: Shape 2498">
                <a:extLst>
                  <a:ext uri="{FF2B5EF4-FFF2-40B4-BE49-F238E27FC236}">
                    <a16:creationId xmlns:a16="http://schemas.microsoft.com/office/drawing/2014/main" id="{33B49576-B9CF-403E-8F47-299C770AA254}"/>
                  </a:ext>
                </a:extLst>
              </p:cNvPr>
              <p:cNvSpPr/>
              <p:nvPr/>
            </p:nvSpPr>
            <p:spPr>
              <a:xfrm>
                <a:off x="8113218" y="1114447"/>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99" y="3881"/>
                      <a:pt x="13526" y="18"/>
                      <a:pt x="8822" y="-50"/>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00" name="Freeform: Shape 2499">
                <a:extLst>
                  <a:ext uri="{FF2B5EF4-FFF2-40B4-BE49-F238E27FC236}">
                    <a16:creationId xmlns:a16="http://schemas.microsoft.com/office/drawing/2014/main" id="{86F83CDB-1F15-4E11-9FEA-D62712696281}"/>
                  </a:ext>
                </a:extLst>
              </p:cNvPr>
              <p:cNvSpPr/>
              <p:nvPr/>
            </p:nvSpPr>
            <p:spPr>
              <a:xfrm>
                <a:off x="8165032"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501" name="Freeform: Shape 2500">
                <a:extLst>
                  <a:ext uri="{FF2B5EF4-FFF2-40B4-BE49-F238E27FC236}">
                    <a16:creationId xmlns:a16="http://schemas.microsoft.com/office/drawing/2014/main" id="{6FEF11F6-821A-4E8B-AC4B-DBC5A63AD764}"/>
                  </a:ext>
                </a:extLst>
              </p:cNvPr>
              <p:cNvSpPr/>
              <p:nvPr/>
            </p:nvSpPr>
            <p:spPr>
              <a:xfrm>
                <a:off x="8138898"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2502" name="Freeform: Shape 2501">
                <a:extLst>
                  <a:ext uri="{FF2B5EF4-FFF2-40B4-BE49-F238E27FC236}">
                    <a16:creationId xmlns:a16="http://schemas.microsoft.com/office/drawing/2014/main" id="{9BD025F7-83A0-49AB-88D9-6C72CA9F7536}"/>
                  </a:ext>
                </a:extLst>
              </p:cNvPr>
              <p:cNvSpPr/>
              <p:nvPr/>
            </p:nvSpPr>
            <p:spPr>
              <a:xfrm>
                <a:off x="8190257" y="1165465"/>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700"/>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503" name="Freeform: Shape 2502">
                <a:extLst>
                  <a:ext uri="{FF2B5EF4-FFF2-40B4-BE49-F238E27FC236}">
                    <a16:creationId xmlns:a16="http://schemas.microsoft.com/office/drawing/2014/main" id="{1AC9B861-B24D-461F-9CF3-A2D0A2AE7C66}"/>
                  </a:ext>
                </a:extLst>
              </p:cNvPr>
              <p:cNvSpPr/>
              <p:nvPr/>
            </p:nvSpPr>
            <p:spPr>
              <a:xfrm>
                <a:off x="8036521"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4"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04" name="Freeform: Shape 2503">
                <a:extLst>
                  <a:ext uri="{FF2B5EF4-FFF2-40B4-BE49-F238E27FC236}">
                    <a16:creationId xmlns:a16="http://schemas.microsoft.com/office/drawing/2014/main" id="{93FE62FA-6537-4033-9217-C47592A0FEEE}"/>
                  </a:ext>
                </a:extLst>
              </p:cNvPr>
              <p:cNvSpPr/>
              <p:nvPr/>
            </p:nvSpPr>
            <p:spPr>
              <a:xfrm>
                <a:off x="808776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05" name="Freeform: Shape 2504">
                <a:extLst>
                  <a:ext uri="{FF2B5EF4-FFF2-40B4-BE49-F238E27FC236}">
                    <a16:creationId xmlns:a16="http://schemas.microsoft.com/office/drawing/2014/main" id="{26046FDF-1936-45A5-BADB-97BDB9DE9E53}"/>
                  </a:ext>
                </a:extLst>
              </p:cNvPr>
              <p:cNvSpPr/>
              <p:nvPr/>
            </p:nvSpPr>
            <p:spPr>
              <a:xfrm>
                <a:off x="8010841"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06" name="Freeform: Shape 2505">
                <a:extLst>
                  <a:ext uri="{FF2B5EF4-FFF2-40B4-BE49-F238E27FC236}">
                    <a16:creationId xmlns:a16="http://schemas.microsoft.com/office/drawing/2014/main" id="{FAEE5D7B-6CC3-422C-8EF9-46773747639D}"/>
                  </a:ext>
                </a:extLst>
              </p:cNvPr>
              <p:cNvSpPr/>
              <p:nvPr/>
            </p:nvSpPr>
            <p:spPr>
              <a:xfrm>
                <a:off x="8062087"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07" name="Freeform: Shape 2506">
                <a:extLst>
                  <a:ext uri="{FF2B5EF4-FFF2-40B4-BE49-F238E27FC236}">
                    <a16:creationId xmlns:a16="http://schemas.microsoft.com/office/drawing/2014/main" id="{7E5C26A4-2983-4CE2-975D-D36299597456}"/>
                  </a:ext>
                </a:extLst>
              </p:cNvPr>
              <p:cNvSpPr/>
              <p:nvPr/>
            </p:nvSpPr>
            <p:spPr>
              <a:xfrm>
                <a:off x="8036294"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08" name="Freeform: Shape 2507">
                <a:extLst>
                  <a:ext uri="{FF2B5EF4-FFF2-40B4-BE49-F238E27FC236}">
                    <a16:creationId xmlns:a16="http://schemas.microsoft.com/office/drawing/2014/main" id="{E4AFF5D5-EB38-462F-AF2A-3C523EDDC5C7}"/>
                  </a:ext>
                </a:extLst>
              </p:cNvPr>
              <p:cNvSpPr/>
              <p:nvPr/>
            </p:nvSpPr>
            <p:spPr>
              <a:xfrm>
                <a:off x="8087539"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09" name="Freeform: Shape 2508">
                <a:extLst>
                  <a:ext uri="{FF2B5EF4-FFF2-40B4-BE49-F238E27FC236}">
                    <a16:creationId xmlns:a16="http://schemas.microsoft.com/office/drawing/2014/main" id="{480BB5AF-06C3-42E6-8CD7-ECE64B107E24}"/>
                  </a:ext>
                </a:extLst>
              </p:cNvPr>
              <p:cNvSpPr/>
              <p:nvPr/>
            </p:nvSpPr>
            <p:spPr>
              <a:xfrm>
                <a:off x="8010615"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0" name="Freeform: Shape 2509">
                <a:extLst>
                  <a:ext uri="{FF2B5EF4-FFF2-40B4-BE49-F238E27FC236}">
                    <a16:creationId xmlns:a16="http://schemas.microsoft.com/office/drawing/2014/main" id="{FD0C6AB4-E0B8-4D8E-A69C-A726B3576953}"/>
                  </a:ext>
                </a:extLst>
              </p:cNvPr>
              <p:cNvSpPr/>
              <p:nvPr/>
            </p:nvSpPr>
            <p:spPr>
              <a:xfrm>
                <a:off x="8062962"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11" name="Freeform: Shape 2510">
                <a:extLst>
                  <a:ext uri="{FF2B5EF4-FFF2-40B4-BE49-F238E27FC236}">
                    <a16:creationId xmlns:a16="http://schemas.microsoft.com/office/drawing/2014/main" id="{DED4534B-5277-4482-ADCD-6AF1F3F4A37F}"/>
                  </a:ext>
                </a:extLst>
              </p:cNvPr>
              <p:cNvSpPr/>
              <p:nvPr/>
            </p:nvSpPr>
            <p:spPr>
              <a:xfrm>
                <a:off x="8036294"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2" name="Freeform: Shape 2511">
                <a:extLst>
                  <a:ext uri="{FF2B5EF4-FFF2-40B4-BE49-F238E27FC236}">
                    <a16:creationId xmlns:a16="http://schemas.microsoft.com/office/drawing/2014/main" id="{C7B9AE52-C1EB-464C-A716-F370D9275CDB}"/>
                  </a:ext>
                </a:extLst>
              </p:cNvPr>
              <p:cNvSpPr/>
              <p:nvPr/>
            </p:nvSpPr>
            <p:spPr>
              <a:xfrm>
                <a:off x="8010841"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13" name="Freeform: Shape 2512">
                <a:extLst>
                  <a:ext uri="{FF2B5EF4-FFF2-40B4-BE49-F238E27FC236}">
                    <a16:creationId xmlns:a16="http://schemas.microsoft.com/office/drawing/2014/main" id="{7278711B-2AC0-4681-834F-8455837BFEDD}"/>
                  </a:ext>
                </a:extLst>
              </p:cNvPr>
              <p:cNvSpPr/>
              <p:nvPr/>
            </p:nvSpPr>
            <p:spPr>
              <a:xfrm>
                <a:off x="8062087"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14" name="Freeform: Shape 2513">
                <a:extLst>
                  <a:ext uri="{FF2B5EF4-FFF2-40B4-BE49-F238E27FC236}">
                    <a16:creationId xmlns:a16="http://schemas.microsoft.com/office/drawing/2014/main" id="{6173ED5E-041B-4066-8087-420D9F568EDA}"/>
                  </a:ext>
                </a:extLst>
              </p:cNvPr>
              <p:cNvSpPr/>
              <p:nvPr/>
            </p:nvSpPr>
            <p:spPr>
              <a:xfrm>
                <a:off x="803640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15" name="Freeform: Shape 2514">
                <a:extLst>
                  <a:ext uri="{FF2B5EF4-FFF2-40B4-BE49-F238E27FC236}">
                    <a16:creationId xmlns:a16="http://schemas.microsoft.com/office/drawing/2014/main" id="{C92DF575-531E-4EC9-A54F-BD7A82EBFB45}"/>
                  </a:ext>
                </a:extLst>
              </p:cNvPr>
              <p:cNvSpPr/>
              <p:nvPr/>
            </p:nvSpPr>
            <p:spPr>
              <a:xfrm>
                <a:off x="8087767" y="857879"/>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16" name="Freeform: Shape 2515">
                <a:extLst>
                  <a:ext uri="{FF2B5EF4-FFF2-40B4-BE49-F238E27FC236}">
                    <a16:creationId xmlns:a16="http://schemas.microsoft.com/office/drawing/2014/main" id="{35171930-4D23-4132-8F44-7C04BFBFFD2A}"/>
                  </a:ext>
                </a:extLst>
              </p:cNvPr>
              <p:cNvSpPr/>
              <p:nvPr/>
            </p:nvSpPr>
            <p:spPr>
              <a:xfrm>
                <a:off x="8010615"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7" name="Freeform: Shape 2516">
                <a:extLst>
                  <a:ext uri="{FF2B5EF4-FFF2-40B4-BE49-F238E27FC236}">
                    <a16:creationId xmlns:a16="http://schemas.microsoft.com/office/drawing/2014/main" id="{FFF141A9-2B4D-4778-885B-D40E939CD0FF}"/>
                  </a:ext>
                </a:extLst>
              </p:cNvPr>
              <p:cNvSpPr/>
              <p:nvPr/>
            </p:nvSpPr>
            <p:spPr>
              <a:xfrm>
                <a:off x="8062962"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18" name="Freeform: Shape 2517">
                <a:extLst>
                  <a:ext uri="{FF2B5EF4-FFF2-40B4-BE49-F238E27FC236}">
                    <a16:creationId xmlns:a16="http://schemas.microsoft.com/office/drawing/2014/main" id="{453F2BE1-E00D-4EE8-9AF3-566A6AC70BA0}"/>
                  </a:ext>
                </a:extLst>
              </p:cNvPr>
              <p:cNvSpPr/>
              <p:nvPr/>
            </p:nvSpPr>
            <p:spPr>
              <a:xfrm>
                <a:off x="8036294"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9" name="Freeform: Shape 2518">
                <a:extLst>
                  <a:ext uri="{FF2B5EF4-FFF2-40B4-BE49-F238E27FC236}">
                    <a16:creationId xmlns:a16="http://schemas.microsoft.com/office/drawing/2014/main" id="{378FEEEA-C228-46F4-ADBF-683E52041169}"/>
                  </a:ext>
                </a:extLst>
              </p:cNvPr>
              <p:cNvSpPr/>
              <p:nvPr/>
            </p:nvSpPr>
            <p:spPr>
              <a:xfrm>
                <a:off x="8010841"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20" name="Freeform: Shape 2519">
                <a:extLst>
                  <a:ext uri="{FF2B5EF4-FFF2-40B4-BE49-F238E27FC236}">
                    <a16:creationId xmlns:a16="http://schemas.microsoft.com/office/drawing/2014/main" id="{F65D341A-979D-4C7F-B8FA-01273E68AB33}"/>
                  </a:ext>
                </a:extLst>
              </p:cNvPr>
              <p:cNvSpPr/>
              <p:nvPr/>
            </p:nvSpPr>
            <p:spPr>
              <a:xfrm>
                <a:off x="8036521"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7" y="13289"/>
                      <a:pt x="3891" y="17050"/>
                      <a:pt x="8595" y="16993"/>
                    </a:cubicBezTo>
                    <a:cubicBezTo>
                      <a:pt x="13253"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21" name="Freeform: Shape 2520">
                <a:extLst>
                  <a:ext uri="{FF2B5EF4-FFF2-40B4-BE49-F238E27FC236}">
                    <a16:creationId xmlns:a16="http://schemas.microsoft.com/office/drawing/2014/main" id="{CB08A5D9-D91D-44F9-9762-AFE432E9BB0B}"/>
                  </a:ext>
                </a:extLst>
              </p:cNvPr>
              <p:cNvSpPr/>
              <p:nvPr/>
            </p:nvSpPr>
            <p:spPr>
              <a:xfrm>
                <a:off x="8062962" y="1114447"/>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4"/>
                      <a:pt x="-529" y="4778"/>
                      <a:pt x="16" y="9516"/>
                    </a:cubicBezTo>
                    <a:cubicBezTo>
                      <a:pt x="470" y="13505"/>
                      <a:pt x="3618" y="16652"/>
                      <a:pt x="7606" y="17106"/>
                    </a:cubicBezTo>
                    <a:cubicBezTo>
                      <a:pt x="12345" y="16561"/>
                      <a:pt x="15742" y="12277"/>
                      <a:pt x="15197" y="7539"/>
                    </a:cubicBezTo>
                    <a:cubicBezTo>
                      <a:pt x="14742" y="3551"/>
                      <a:pt x="11595" y="403"/>
                      <a:pt x="7606" y="-51"/>
                    </a:cubicBezTo>
                    <a:close/>
                  </a:path>
                </a:pathLst>
              </a:custGeom>
              <a:solidFill>
                <a:srgbClr val="271C57"/>
              </a:solidFill>
              <a:ln cap="flat" w="11362">
                <a:noFill/>
                <a:prstDash val="solid"/>
                <a:miter/>
              </a:ln>
            </p:spPr>
            <p:txBody>
              <a:bodyPr anchor="ctr" rtlCol="0"/>
              <a:lstStyle/>
              <a:p>
                <a:endParaRPr dirty="0" lang="en-US"/>
              </a:p>
            </p:txBody>
          </p:sp>
          <p:sp>
            <p:nvSpPr>
              <p:cNvPr id="2522" name="Freeform: Shape 2521">
                <a:extLst>
                  <a:ext uri="{FF2B5EF4-FFF2-40B4-BE49-F238E27FC236}">
                    <a16:creationId xmlns:a16="http://schemas.microsoft.com/office/drawing/2014/main" id="{2AF2226D-3A0A-4093-925D-032C3EB38E26}"/>
                  </a:ext>
                </a:extLst>
              </p:cNvPr>
              <p:cNvSpPr/>
              <p:nvPr/>
            </p:nvSpPr>
            <p:spPr>
              <a:xfrm>
                <a:off x="7933803"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23" name="Freeform: Shape 2522">
                <a:extLst>
                  <a:ext uri="{FF2B5EF4-FFF2-40B4-BE49-F238E27FC236}">
                    <a16:creationId xmlns:a16="http://schemas.microsoft.com/office/drawing/2014/main" id="{2A54A334-2285-4D9E-AEFF-96927D1B961D}"/>
                  </a:ext>
                </a:extLst>
              </p:cNvPr>
              <p:cNvSpPr/>
              <p:nvPr/>
            </p:nvSpPr>
            <p:spPr>
              <a:xfrm>
                <a:off x="798504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24" name="Freeform: Shape 2523">
                <a:extLst>
                  <a:ext uri="{FF2B5EF4-FFF2-40B4-BE49-F238E27FC236}">
                    <a16:creationId xmlns:a16="http://schemas.microsoft.com/office/drawing/2014/main" id="{B4517226-1672-4808-B9DA-845D659F72C4}"/>
                  </a:ext>
                </a:extLst>
              </p:cNvPr>
              <p:cNvSpPr/>
              <p:nvPr/>
            </p:nvSpPr>
            <p:spPr>
              <a:xfrm>
                <a:off x="7908124"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25" name="Freeform: Shape 2524">
                <a:extLst>
                  <a:ext uri="{FF2B5EF4-FFF2-40B4-BE49-F238E27FC236}">
                    <a16:creationId xmlns:a16="http://schemas.microsoft.com/office/drawing/2014/main" id="{B4793EDC-A25D-41CD-B086-4379DDDE7A78}"/>
                  </a:ext>
                </a:extLst>
              </p:cNvPr>
              <p:cNvSpPr/>
              <p:nvPr/>
            </p:nvSpPr>
            <p:spPr>
              <a:xfrm>
                <a:off x="7959483"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26" name="Freeform: Shape 2525">
                <a:extLst>
                  <a:ext uri="{FF2B5EF4-FFF2-40B4-BE49-F238E27FC236}">
                    <a16:creationId xmlns:a16="http://schemas.microsoft.com/office/drawing/2014/main" id="{EA3B995A-B816-4236-8A4A-8C4335DE468F}"/>
                  </a:ext>
                </a:extLst>
              </p:cNvPr>
              <p:cNvSpPr/>
              <p:nvPr/>
            </p:nvSpPr>
            <p:spPr>
              <a:xfrm>
                <a:off x="7933575"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27" name="Freeform: Shape 2526">
                <a:extLst>
                  <a:ext uri="{FF2B5EF4-FFF2-40B4-BE49-F238E27FC236}">
                    <a16:creationId xmlns:a16="http://schemas.microsoft.com/office/drawing/2014/main" id="{0134BF9C-25C5-4E14-A375-2EF0191423C7}"/>
                  </a:ext>
                </a:extLst>
              </p:cNvPr>
              <p:cNvSpPr/>
              <p:nvPr/>
            </p:nvSpPr>
            <p:spPr>
              <a:xfrm>
                <a:off x="7984935"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28" name="Freeform: Shape 2527">
                <a:extLst>
                  <a:ext uri="{FF2B5EF4-FFF2-40B4-BE49-F238E27FC236}">
                    <a16:creationId xmlns:a16="http://schemas.microsoft.com/office/drawing/2014/main" id="{7829B24E-DD2A-4D81-8B1E-22B1B576DBFE}"/>
                  </a:ext>
                </a:extLst>
              </p:cNvPr>
              <p:cNvSpPr/>
              <p:nvPr/>
            </p:nvSpPr>
            <p:spPr>
              <a:xfrm>
                <a:off x="7907896"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29" name="Freeform: Shape 2528">
                <a:extLst>
                  <a:ext uri="{FF2B5EF4-FFF2-40B4-BE49-F238E27FC236}">
                    <a16:creationId xmlns:a16="http://schemas.microsoft.com/office/drawing/2014/main" id="{6D654D62-0B8C-4B46-B746-0DD7D70A3992}"/>
                  </a:ext>
                </a:extLst>
              </p:cNvPr>
              <p:cNvSpPr/>
              <p:nvPr/>
            </p:nvSpPr>
            <p:spPr>
              <a:xfrm>
                <a:off x="7959255"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30" name="Freeform: Shape 2529">
                <a:extLst>
                  <a:ext uri="{FF2B5EF4-FFF2-40B4-BE49-F238E27FC236}">
                    <a16:creationId xmlns:a16="http://schemas.microsoft.com/office/drawing/2014/main" id="{21E8CAEA-0459-4755-823E-EEE8EE3AC766}"/>
                  </a:ext>
                </a:extLst>
              </p:cNvPr>
              <p:cNvSpPr/>
              <p:nvPr/>
            </p:nvSpPr>
            <p:spPr>
              <a:xfrm>
                <a:off x="7933575"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531" name="Freeform: Shape 2530">
                <a:extLst>
                  <a:ext uri="{FF2B5EF4-FFF2-40B4-BE49-F238E27FC236}">
                    <a16:creationId xmlns:a16="http://schemas.microsoft.com/office/drawing/2014/main" id="{FA6FE78F-ED38-488D-8498-5F1931C09E15}"/>
                  </a:ext>
                </a:extLst>
              </p:cNvPr>
              <p:cNvSpPr/>
              <p:nvPr/>
            </p:nvSpPr>
            <p:spPr>
              <a:xfrm>
                <a:off x="7984935"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32" name="Freeform: Shape 2531">
                <a:extLst>
                  <a:ext uri="{FF2B5EF4-FFF2-40B4-BE49-F238E27FC236}">
                    <a16:creationId xmlns:a16="http://schemas.microsoft.com/office/drawing/2014/main" id="{2B8C7C01-4D76-4361-9A7B-6CA8D9E81750}"/>
                  </a:ext>
                </a:extLst>
              </p:cNvPr>
              <p:cNvSpPr/>
              <p:nvPr/>
            </p:nvSpPr>
            <p:spPr>
              <a:xfrm>
                <a:off x="7908124"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33" name="Freeform: Shape 2532">
                <a:extLst>
                  <a:ext uri="{FF2B5EF4-FFF2-40B4-BE49-F238E27FC236}">
                    <a16:creationId xmlns:a16="http://schemas.microsoft.com/office/drawing/2014/main" id="{114788AD-AD48-4892-A1BC-BA5408339C92}"/>
                  </a:ext>
                </a:extLst>
              </p:cNvPr>
              <p:cNvSpPr/>
              <p:nvPr/>
            </p:nvSpPr>
            <p:spPr>
              <a:xfrm>
                <a:off x="795936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4" name="Freeform: Shape 2533">
                <a:extLst>
                  <a:ext uri="{FF2B5EF4-FFF2-40B4-BE49-F238E27FC236}">
                    <a16:creationId xmlns:a16="http://schemas.microsoft.com/office/drawing/2014/main" id="{6A21F9AF-B9A6-481A-AB06-AAD65F562EF3}"/>
                  </a:ext>
                </a:extLst>
              </p:cNvPr>
              <p:cNvSpPr/>
              <p:nvPr/>
            </p:nvSpPr>
            <p:spPr>
              <a:xfrm>
                <a:off x="7933803"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5" name="Freeform: Shape 2534">
                <a:extLst>
                  <a:ext uri="{FF2B5EF4-FFF2-40B4-BE49-F238E27FC236}">
                    <a16:creationId xmlns:a16="http://schemas.microsoft.com/office/drawing/2014/main" id="{4BC402C2-2A8A-44C4-B113-4FB8F1ABB148}"/>
                  </a:ext>
                </a:extLst>
              </p:cNvPr>
              <p:cNvSpPr/>
              <p:nvPr/>
            </p:nvSpPr>
            <p:spPr>
              <a:xfrm>
                <a:off x="798504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6" name="Freeform: Shape 2535">
                <a:extLst>
                  <a:ext uri="{FF2B5EF4-FFF2-40B4-BE49-F238E27FC236}">
                    <a16:creationId xmlns:a16="http://schemas.microsoft.com/office/drawing/2014/main" id="{300ADD4E-B7A6-4D92-A195-9AD7C61B91D6}"/>
                  </a:ext>
                </a:extLst>
              </p:cNvPr>
              <p:cNvSpPr/>
              <p:nvPr/>
            </p:nvSpPr>
            <p:spPr>
              <a:xfrm>
                <a:off x="7907896"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37" name="Freeform: Shape 2536">
                <a:extLst>
                  <a:ext uri="{FF2B5EF4-FFF2-40B4-BE49-F238E27FC236}">
                    <a16:creationId xmlns:a16="http://schemas.microsoft.com/office/drawing/2014/main" id="{D563FF16-8C11-4227-8A6B-CD4816F6CEA2}"/>
                  </a:ext>
                </a:extLst>
              </p:cNvPr>
              <p:cNvSpPr/>
              <p:nvPr/>
            </p:nvSpPr>
            <p:spPr>
              <a:xfrm>
                <a:off x="7959255"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38" name="Freeform: Shape 2537">
                <a:extLst>
                  <a:ext uri="{FF2B5EF4-FFF2-40B4-BE49-F238E27FC236}">
                    <a16:creationId xmlns:a16="http://schemas.microsoft.com/office/drawing/2014/main" id="{AE154DB4-1E0C-4524-B44B-C3BAEF6366B2}"/>
                  </a:ext>
                </a:extLst>
              </p:cNvPr>
              <p:cNvSpPr/>
              <p:nvPr/>
            </p:nvSpPr>
            <p:spPr>
              <a:xfrm>
                <a:off x="7933575"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539" name="Freeform: Shape 2538">
                <a:extLst>
                  <a:ext uri="{FF2B5EF4-FFF2-40B4-BE49-F238E27FC236}">
                    <a16:creationId xmlns:a16="http://schemas.microsoft.com/office/drawing/2014/main" id="{39A5554C-A10E-4199-B6F4-B59C0BB0822A}"/>
                  </a:ext>
                </a:extLst>
              </p:cNvPr>
              <p:cNvSpPr/>
              <p:nvPr/>
            </p:nvSpPr>
            <p:spPr>
              <a:xfrm>
                <a:off x="7984935"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40" name="Freeform: Shape 2539">
                <a:extLst>
                  <a:ext uri="{FF2B5EF4-FFF2-40B4-BE49-F238E27FC236}">
                    <a16:creationId xmlns:a16="http://schemas.microsoft.com/office/drawing/2014/main" id="{F1A3E3C5-0CF2-434D-BDE8-48F4DB5632AD}"/>
                  </a:ext>
                </a:extLst>
              </p:cNvPr>
              <p:cNvSpPr/>
              <p:nvPr/>
            </p:nvSpPr>
            <p:spPr>
              <a:xfrm>
                <a:off x="7908124"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1" name="Freeform: Shape 2540">
                <a:extLst>
                  <a:ext uri="{FF2B5EF4-FFF2-40B4-BE49-F238E27FC236}">
                    <a16:creationId xmlns:a16="http://schemas.microsoft.com/office/drawing/2014/main" id="{0580091A-4635-4103-957A-3515B5EE8A9A}"/>
                  </a:ext>
                </a:extLst>
              </p:cNvPr>
              <p:cNvSpPr/>
              <p:nvPr/>
            </p:nvSpPr>
            <p:spPr>
              <a:xfrm>
                <a:off x="7959483"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2" name="Freeform: Shape 2541">
                <a:extLst>
                  <a:ext uri="{FF2B5EF4-FFF2-40B4-BE49-F238E27FC236}">
                    <a16:creationId xmlns:a16="http://schemas.microsoft.com/office/drawing/2014/main" id="{87C6465D-0AB7-4EF2-8669-FFB1D1A0CBFC}"/>
                  </a:ext>
                </a:extLst>
              </p:cNvPr>
              <p:cNvSpPr/>
              <p:nvPr/>
            </p:nvSpPr>
            <p:spPr>
              <a:xfrm>
                <a:off x="7933804"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3" name="Freeform: Shape 2542">
                <a:extLst>
                  <a:ext uri="{FF2B5EF4-FFF2-40B4-BE49-F238E27FC236}">
                    <a16:creationId xmlns:a16="http://schemas.microsoft.com/office/drawing/2014/main" id="{EF221C3C-83E2-477B-8F85-41D2402D9E6D}"/>
                  </a:ext>
                </a:extLst>
              </p:cNvPr>
              <p:cNvSpPr/>
              <p:nvPr/>
            </p:nvSpPr>
            <p:spPr>
              <a:xfrm>
                <a:off x="7985162"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44" name="Freeform: Shape 2543">
                <a:extLst>
                  <a:ext uri="{FF2B5EF4-FFF2-40B4-BE49-F238E27FC236}">
                    <a16:creationId xmlns:a16="http://schemas.microsoft.com/office/drawing/2014/main" id="{88E5B006-67E9-4780-9D49-FC65847D3A45}"/>
                  </a:ext>
                </a:extLst>
              </p:cNvPr>
              <p:cNvSpPr/>
              <p:nvPr/>
            </p:nvSpPr>
            <p:spPr>
              <a:xfrm>
                <a:off x="783108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5" name="Freeform: Shape 2544">
                <a:extLst>
                  <a:ext uri="{FF2B5EF4-FFF2-40B4-BE49-F238E27FC236}">
                    <a16:creationId xmlns:a16="http://schemas.microsoft.com/office/drawing/2014/main" id="{DB693659-DB78-475F-B737-E9C45C0DDF10}"/>
                  </a:ext>
                </a:extLst>
              </p:cNvPr>
              <p:cNvSpPr/>
              <p:nvPr/>
            </p:nvSpPr>
            <p:spPr>
              <a:xfrm>
                <a:off x="7882444"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6" name="Freeform: Shape 2545">
                <a:extLst>
                  <a:ext uri="{FF2B5EF4-FFF2-40B4-BE49-F238E27FC236}">
                    <a16:creationId xmlns:a16="http://schemas.microsoft.com/office/drawing/2014/main" id="{928BD6F8-3AD6-41CB-89A3-2F18E9814ED7}"/>
                  </a:ext>
                </a:extLst>
              </p:cNvPr>
              <p:cNvSpPr/>
              <p:nvPr/>
            </p:nvSpPr>
            <p:spPr>
              <a:xfrm>
                <a:off x="7805519"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47" name="Freeform: Shape 2546">
                <a:extLst>
                  <a:ext uri="{FF2B5EF4-FFF2-40B4-BE49-F238E27FC236}">
                    <a16:creationId xmlns:a16="http://schemas.microsoft.com/office/drawing/2014/main" id="{24F7F220-48C1-4FC6-BA28-17C8DEB89735}"/>
                  </a:ext>
                </a:extLst>
              </p:cNvPr>
              <p:cNvSpPr/>
              <p:nvPr/>
            </p:nvSpPr>
            <p:spPr>
              <a:xfrm>
                <a:off x="7856765"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48" name="Freeform: Shape 2547">
                <a:extLst>
                  <a:ext uri="{FF2B5EF4-FFF2-40B4-BE49-F238E27FC236}">
                    <a16:creationId xmlns:a16="http://schemas.microsoft.com/office/drawing/2014/main" id="{A5F3A7BC-2588-4B1D-B21A-0E5C0B04426E}"/>
                  </a:ext>
                </a:extLst>
              </p:cNvPr>
              <p:cNvSpPr/>
              <p:nvPr/>
            </p:nvSpPr>
            <p:spPr>
              <a:xfrm>
                <a:off x="7831960"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49" name="Freeform: Shape 2548">
                <a:extLst>
                  <a:ext uri="{FF2B5EF4-FFF2-40B4-BE49-F238E27FC236}">
                    <a16:creationId xmlns:a16="http://schemas.microsoft.com/office/drawing/2014/main" id="{8AC2AC4E-1CD9-44D5-AB2E-F01019710FE4}"/>
                  </a:ext>
                </a:extLst>
              </p:cNvPr>
              <p:cNvSpPr/>
              <p:nvPr/>
            </p:nvSpPr>
            <p:spPr>
              <a:xfrm>
                <a:off x="7882217"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50" name="Freeform: Shape 2549">
                <a:extLst>
                  <a:ext uri="{FF2B5EF4-FFF2-40B4-BE49-F238E27FC236}">
                    <a16:creationId xmlns:a16="http://schemas.microsoft.com/office/drawing/2014/main" id="{44C81541-61F3-4F10-B878-61452BC871BB}"/>
                  </a:ext>
                </a:extLst>
              </p:cNvPr>
              <p:cNvSpPr/>
              <p:nvPr/>
            </p:nvSpPr>
            <p:spPr>
              <a:xfrm>
                <a:off x="780529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51" name="Freeform: Shape 2550">
                <a:extLst>
                  <a:ext uri="{FF2B5EF4-FFF2-40B4-BE49-F238E27FC236}">
                    <a16:creationId xmlns:a16="http://schemas.microsoft.com/office/drawing/2014/main" id="{41CDB13B-C2D1-40AB-84B5-1AFD68589D5B}"/>
                  </a:ext>
                </a:extLst>
              </p:cNvPr>
              <p:cNvSpPr/>
              <p:nvPr/>
            </p:nvSpPr>
            <p:spPr>
              <a:xfrm>
                <a:off x="7856537"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552" name="Freeform: Shape 2551">
                <a:extLst>
                  <a:ext uri="{FF2B5EF4-FFF2-40B4-BE49-F238E27FC236}">
                    <a16:creationId xmlns:a16="http://schemas.microsoft.com/office/drawing/2014/main" id="{321D6840-D7A2-4484-B00B-57A59A217E64}"/>
                  </a:ext>
                </a:extLst>
              </p:cNvPr>
              <p:cNvSpPr/>
              <p:nvPr/>
            </p:nvSpPr>
            <p:spPr>
              <a:xfrm>
                <a:off x="7830858"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553" name="Freeform: Shape 2552">
                <a:extLst>
                  <a:ext uri="{FF2B5EF4-FFF2-40B4-BE49-F238E27FC236}">
                    <a16:creationId xmlns:a16="http://schemas.microsoft.com/office/drawing/2014/main" id="{71EA3BB7-84FE-4954-824F-EC407D23408D}"/>
                  </a:ext>
                </a:extLst>
              </p:cNvPr>
              <p:cNvSpPr/>
              <p:nvPr/>
            </p:nvSpPr>
            <p:spPr>
              <a:xfrm>
                <a:off x="7883319"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54" name="Freeform: Shape 2553">
                <a:extLst>
                  <a:ext uri="{FF2B5EF4-FFF2-40B4-BE49-F238E27FC236}">
                    <a16:creationId xmlns:a16="http://schemas.microsoft.com/office/drawing/2014/main" id="{7AD7D841-4FD2-44CB-9A0F-6139E4BF057E}"/>
                  </a:ext>
                </a:extLst>
              </p:cNvPr>
              <p:cNvSpPr/>
              <p:nvPr/>
            </p:nvSpPr>
            <p:spPr>
              <a:xfrm>
                <a:off x="7856765"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55" name="Freeform: Shape 2554">
                <a:extLst>
                  <a:ext uri="{FF2B5EF4-FFF2-40B4-BE49-F238E27FC236}">
                    <a16:creationId xmlns:a16="http://schemas.microsoft.com/office/drawing/2014/main" id="{2EC357C4-A6F5-48C0-B5D7-69B713E31168}"/>
                  </a:ext>
                </a:extLst>
              </p:cNvPr>
              <p:cNvSpPr/>
              <p:nvPr/>
            </p:nvSpPr>
            <p:spPr>
              <a:xfrm>
                <a:off x="7882444"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56" name="Freeform: Shape 2555">
                <a:extLst>
                  <a:ext uri="{FF2B5EF4-FFF2-40B4-BE49-F238E27FC236}">
                    <a16:creationId xmlns:a16="http://schemas.microsoft.com/office/drawing/2014/main" id="{1205CB55-5A0B-4402-A8E8-F505FCFEA7FD}"/>
                  </a:ext>
                </a:extLst>
              </p:cNvPr>
              <p:cNvSpPr/>
              <p:nvPr/>
            </p:nvSpPr>
            <p:spPr>
              <a:xfrm>
                <a:off x="7856537"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557" name="Freeform: Shape 2556">
                <a:extLst>
                  <a:ext uri="{FF2B5EF4-FFF2-40B4-BE49-F238E27FC236}">
                    <a16:creationId xmlns:a16="http://schemas.microsoft.com/office/drawing/2014/main" id="{12347EF9-BD28-4F12-A6E7-8D9B1AA2F2E3}"/>
                  </a:ext>
                </a:extLst>
              </p:cNvPr>
              <p:cNvSpPr/>
              <p:nvPr/>
            </p:nvSpPr>
            <p:spPr>
              <a:xfrm>
                <a:off x="7830858"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558" name="Freeform: Shape 2557">
                <a:extLst>
                  <a:ext uri="{FF2B5EF4-FFF2-40B4-BE49-F238E27FC236}">
                    <a16:creationId xmlns:a16="http://schemas.microsoft.com/office/drawing/2014/main" id="{93484548-482E-4B05-A377-DF44FB4A575E}"/>
                  </a:ext>
                </a:extLst>
              </p:cNvPr>
              <p:cNvSpPr/>
              <p:nvPr/>
            </p:nvSpPr>
            <p:spPr>
              <a:xfrm>
                <a:off x="7883319" y="960939"/>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59" name="Freeform: Shape 2558">
                <a:extLst>
                  <a:ext uri="{FF2B5EF4-FFF2-40B4-BE49-F238E27FC236}">
                    <a16:creationId xmlns:a16="http://schemas.microsoft.com/office/drawing/2014/main" id="{074FA859-9FA9-4918-A81E-8CBDA9870FBE}"/>
                  </a:ext>
                </a:extLst>
              </p:cNvPr>
              <p:cNvSpPr/>
              <p:nvPr/>
            </p:nvSpPr>
            <p:spPr>
              <a:xfrm>
                <a:off x="7856765"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60" name="Freeform: Shape 2559">
                <a:extLst>
                  <a:ext uri="{FF2B5EF4-FFF2-40B4-BE49-F238E27FC236}">
                    <a16:creationId xmlns:a16="http://schemas.microsoft.com/office/drawing/2014/main" id="{EF3FF0AD-D858-4079-92D5-33141C301766}"/>
                  </a:ext>
                </a:extLst>
              </p:cNvPr>
              <p:cNvSpPr/>
              <p:nvPr/>
            </p:nvSpPr>
            <p:spPr>
              <a:xfrm>
                <a:off x="7728481"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61" name="Freeform: Shape 2560">
                <a:extLst>
                  <a:ext uri="{FF2B5EF4-FFF2-40B4-BE49-F238E27FC236}">
                    <a16:creationId xmlns:a16="http://schemas.microsoft.com/office/drawing/2014/main" id="{D98F3ED7-DDA9-4CB6-AB82-07849E23D6AA}"/>
                  </a:ext>
                </a:extLst>
              </p:cNvPr>
              <p:cNvSpPr/>
              <p:nvPr/>
            </p:nvSpPr>
            <p:spPr>
              <a:xfrm>
                <a:off x="7779840"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62" name="Freeform: Shape 2561">
                <a:extLst>
                  <a:ext uri="{FF2B5EF4-FFF2-40B4-BE49-F238E27FC236}">
                    <a16:creationId xmlns:a16="http://schemas.microsoft.com/office/drawing/2014/main" id="{3F1901F2-B7E9-4613-9A12-AD99778462F2}"/>
                  </a:ext>
                </a:extLst>
              </p:cNvPr>
              <p:cNvSpPr/>
              <p:nvPr/>
            </p:nvSpPr>
            <p:spPr>
              <a:xfrm>
                <a:off x="7754160"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63" name="Freeform: Shape 2562">
                <a:extLst>
                  <a:ext uri="{FF2B5EF4-FFF2-40B4-BE49-F238E27FC236}">
                    <a16:creationId xmlns:a16="http://schemas.microsoft.com/office/drawing/2014/main" id="{4C22EF2D-20C8-4962-8763-742AB5A1BD5C}"/>
                  </a:ext>
                </a:extLst>
              </p:cNvPr>
              <p:cNvSpPr/>
              <p:nvPr/>
            </p:nvSpPr>
            <p:spPr>
              <a:xfrm>
                <a:off x="7728254"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64" name="Freeform: Shape 2563">
                <a:extLst>
                  <a:ext uri="{FF2B5EF4-FFF2-40B4-BE49-F238E27FC236}">
                    <a16:creationId xmlns:a16="http://schemas.microsoft.com/office/drawing/2014/main" id="{3A5B909D-4FB3-4628-AB6A-E553996FC7CF}"/>
                  </a:ext>
                </a:extLst>
              </p:cNvPr>
              <p:cNvSpPr/>
              <p:nvPr/>
            </p:nvSpPr>
            <p:spPr>
              <a:xfrm>
                <a:off x="7779613"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65" name="Freeform: Shape 2564">
                <a:extLst>
                  <a:ext uri="{FF2B5EF4-FFF2-40B4-BE49-F238E27FC236}">
                    <a16:creationId xmlns:a16="http://schemas.microsoft.com/office/drawing/2014/main" id="{6AB61484-B860-49A6-AA4D-A26FDC06DDC4}"/>
                  </a:ext>
                </a:extLst>
              </p:cNvPr>
              <p:cNvSpPr/>
              <p:nvPr/>
            </p:nvSpPr>
            <p:spPr>
              <a:xfrm>
                <a:off x="775393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66" name="Freeform: Shape 2565">
                <a:extLst>
                  <a:ext uri="{FF2B5EF4-FFF2-40B4-BE49-F238E27FC236}">
                    <a16:creationId xmlns:a16="http://schemas.microsoft.com/office/drawing/2014/main" id="{E1A284F2-9334-484B-9B28-B2E62EFE17F4}"/>
                  </a:ext>
                </a:extLst>
              </p:cNvPr>
              <p:cNvSpPr/>
              <p:nvPr/>
            </p:nvSpPr>
            <p:spPr>
              <a:xfrm>
                <a:off x="7779613"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grpSp>
        <p:sp>
          <p:nvSpPr>
            <p:cNvPr id="2398" name="Freeform: Shape 2397">
              <a:extLst>
                <a:ext uri="{FF2B5EF4-FFF2-40B4-BE49-F238E27FC236}">
                  <a16:creationId xmlns:a16="http://schemas.microsoft.com/office/drawing/2014/main" id="{C9DB2BDE-330B-4195-BF14-B15BE291FFDD}"/>
                </a:ext>
              </a:extLst>
            </p:cNvPr>
            <p:cNvSpPr/>
            <p:nvPr/>
          </p:nvSpPr>
          <p:spPr>
            <a:xfrm>
              <a:off x="8138778" y="1219140"/>
              <a:ext cx="64503" cy="310497"/>
            </a:xfrm>
            <a:custGeom>
              <a:avLst/>
              <a:gdLst>
                <a:gd fmla="*/ 8487 w 64503" name="connsiteX0"/>
                <a:gd fmla="*/ 310446 h 310497" name="connsiteY0"/>
                <a:gd fmla="*/ -35 w 64503" name="connsiteX1"/>
                <a:gd fmla="*/ 302151 h 310497" name="connsiteY1"/>
                <a:gd fmla="*/ -35 w 64503" name="connsiteX2"/>
                <a:gd fmla="*/ 301924 h 310497" name="connsiteY2"/>
                <a:gd fmla="*/ -35 w 64503" name="connsiteX3"/>
                <a:gd fmla="*/ 125349 h 310497" name="connsiteY3"/>
                <a:gd fmla="*/ 533 w 64503" name="connsiteX4"/>
                <a:gd fmla="*/ 122168 h 310497" name="connsiteY4"/>
                <a:gd fmla="*/ 48029 w 64503" name="connsiteX5"/>
                <a:gd fmla="*/ 5246 h 310497" name="connsiteY5"/>
                <a:gd fmla="*/ 59164 w 64503" name="connsiteX6"/>
                <a:gd fmla="*/ 588 h 310497" name="connsiteY6"/>
                <a:gd fmla="*/ 63823 w 64503" name="connsiteX7"/>
                <a:gd fmla="*/ 11723 h 310497" name="connsiteY7"/>
                <a:gd fmla="*/ 17009 w 64503" name="connsiteX8"/>
                <a:gd fmla="*/ 127054 h 310497" name="connsiteY8"/>
                <a:gd fmla="*/ 17009 w 64503" name="connsiteX9"/>
                <a:gd fmla="*/ 301924 h 310497" name="connsiteY9"/>
                <a:gd fmla="*/ 8487 w 64503" name="connsiteX10"/>
                <a:gd fmla="*/ 310446 h 31049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10497" w="64503">
                  <a:moveTo>
                    <a:pt x="8487" y="310446"/>
                  </a:moveTo>
                  <a:cubicBezTo>
                    <a:pt x="3840" y="310514"/>
                    <a:pt x="33" y="306798"/>
                    <a:pt x="-35" y="302151"/>
                  </a:cubicBezTo>
                  <a:cubicBezTo>
                    <a:pt x="-35" y="302072"/>
                    <a:pt x="-35" y="302003"/>
                    <a:pt x="-35" y="301924"/>
                  </a:cubicBezTo>
                  <a:lnTo>
                    <a:pt x="-35" y="125349"/>
                  </a:lnTo>
                  <a:cubicBezTo>
                    <a:pt x="-80" y="124258"/>
                    <a:pt x="113" y="123179"/>
                    <a:pt x="533" y="122168"/>
                  </a:cubicBezTo>
                  <a:lnTo>
                    <a:pt x="48029" y="5246"/>
                  </a:lnTo>
                  <a:cubicBezTo>
                    <a:pt x="49813" y="883"/>
                    <a:pt x="54801" y="-1196"/>
                    <a:pt x="59164" y="588"/>
                  </a:cubicBezTo>
                  <a:cubicBezTo>
                    <a:pt x="63528" y="2372"/>
                    <a:pt x="65607" y="7360"/>
                    <a:pt x="63823" y="11723"/>
                  </a:cubicBezTo>
                  <a:lnTo>
                    <a:pt x="17009" y="127054"/>
                  </a:lnTo>
                  <a:lnTo>
                    <a:pt x="17009" y="301924"/>
                  </a:lnTo>
                  <a:cubicBezTo>
                    <a:pt x="17009" y="306628"/>
                    <a:pt x="13191" y="310446"/>
                    <a:pt x="8487" y="310446"/>
                  </a:cubicBezTo>
                  <a:close/>
                </a:path>
              </a:pathLst>
            </a:custGeom>
            <a:solidFill>
              <a:srgbClr val="271C57"/>
            </a:solidFill>
            <a:ln cap="flat" w="11362">
              <a:noFill/>
              <a:prstDash val="solid"/>
              <a:miter/>
            </a:ln>
          </p:spPr>
          <p:txBody>
            <a:bodyPr anchor="ctr" rtlCol="0"/>
            <a:lstStyle/>
            <a:p>
              <a:endParaRPr dirty="0" lang="en-US"/>
            </a:p>
          </p:txBody>
        </p:sp>
      </p:grpSp>
      <p:sp>
        <p:nvSpPr>
          <p:cNvPr id="3" name="TextBox 2">
            <a:extLst>
              <a:ext uri="{FF2B5EF4-FFF2-40B4-BE49-F238E27FC236}">
                <a16:creationId xmlns:a16="http://schemas.microsoft.com/office/drawing/2014/main" id="{BFAF870C-6B62-4B1F-A4BE-7B8FB3CE3103}"/>
              </a:ext>
            </a:extLst>
          </p:cNvPr>
          <p:cNvSpPr txBox="1"/>
          <p:nvPr/>
        </p:nvSpPr>
        <p:spPr>
          <a:xfrm>
            <a:off x="4833878" y="6221821"/>
            <a:ext cx="2542702" cy="461665"/>
          </a:xfrm>
          <a:prstGeom prst="rect">
            <a:avLst/>
          </a:prstGeom>
          <a:noFill/>
        </p:spPr>
        <p:txBody>
          <a:bodyPr rtlCol="0" wrap="square">
            <a:spAutoFit/>
          </a:bodyPr>
          <a:lstStyle/>
          <a:p txid="1421ebd3c13ff0ef1303c1d0be368489">
            <a:pPr algn="ctr">
              <a:buClr>
                <a:srgbClr val="008CCF"/>
              </a:buClr>
            </a:pPr>
            <a:r>
              <a:rPr dirty="0" err="1" lang="en-US" sz="2400"/>
              <a:t>Fond de carte</a:t>
            </a:r>
            <a:r>
              <a:rPr dirty="0" lang="en-US" sz="2400"/>
              <a:t> </a:t>
            </a:r>
          </a:p>
        </p:txBody>
      </p:sp>
      <p:sp>
        <p:nvSpPr>
          <p:cNvPr id="3089" name="TextBox 3088">
            <a:extLst>
              <a:ext uri="{FF2B5EF4-FFF2-40B4-BE49-F238E27FC236}">
                <a16:creationId xmlns:a16="http://schemas.microsoft.com/office/drawing/2014/main" id="{73AD9BF6-4BCE-47E3-BCB4-90AB6496588B}"/>
              </a:ext>
            </a:extLst>
          </p:cNvPr>
          <p:cNvSpPr txBox="1"/>
          <p:nvPr/>
        </p:nvSpPr>
        <p:spPr>
          <a:xfrm>
            <a:off x="8899109" y="2635007"/>
            <a:ext cx="2031062" cy="830997"/>
          </a:xfrm>
          <a:prstGeom prst="rect">
            <a:avLst/>
          </a:prstGeom>
          <a:noFill/>
        </p:spPr>
        <p:txBody>
          <a:bodyPr rtlCol="0" wrap="square">
            <a:spAutoFit/>
          </a:bodyPr>
          <a:lstStyle/>
          <a:p txid="56b2bd5ea5d9b990298db371c2f0f14e">
            <a:pPr algn="ctr">
              <a:buClr>
                <a:srgbClr val="008CCF"/>
              </a:buClr>
            </a:pPr>
            <a:r>
              <a:rPr dirty="0" lang="en-US" sz="2400"/>
              <a:t>Couches – Éléments de données :</a:t>
            </a:r>
          </a:p>
        </p:txBody>
      </p:sp>
      <p:sp>
        <p:nvSpPr>
          <p:cNvPr id="4" name="Right Brace 3">
            <a:extLst>
              <a:ext uri="{FF2B5EF4-FFF2-40B4-BE49-F238E27FC236}">
                <a16:creationId xmlns:a16="http://schemas.microsoft.com/office/drawing/2014/main" id="{277C3351-D61D-4EE7-B94E-764F00CFA8B6}"/>
              </a:ext>
            </a:extLst>
          </p:cNvPr>
          <p:cNvSpPr/>
          <p:nvPr/>
        </p:nvSpPr>
        <p:spPr>
          <a:xfrm>
            <a:off x="8355555" y="529275"/>
            <a:ext cx="647607" cy="4975605"/>
          </a:xfrm>
          <a:prstGeom prst="rightBrace">
            <a:avLst>
              <a:gd fmla="val 56035"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3090" name="TextBox 3089">
            <a:extLst>
              <a:ext uri="{FF2B5EF4-FFF2-40B4-BE49-F238E27FC236}">
                <a16:creationId xmlns:a16="http://schemas.microsoft.com/office/drawing/2014/main" id="{4471677F-2F54-48CC-9FEB-71E2507D73F4}"/>
              </a:ext>
            </a:extLst>
          </p:cNvPr>
          <p:cNvSpPr txBox="1"/>
          <p:nvPr/>
        </p:nvSpPr>
        <p:spPr>
          <a:xfrm>
            <a:off x="8730982" y="3623682"/>
            <a:ext cx="2592284" cy="830997"/>
          </a:xfrm>
          <a:prstGeom prst="rect">
            <a:avLst/>
          </a:prstGeom>
          <a:noFill/>
        </p:spPr>
        <p:txBody>
          <a:bodyPr rtlCol="0" wrap="square">
            <a:spAutoFit/>
          </a:bodyPr>
          <a:lstStyle/>
          <a:p txid="89044027bfa715536ef7208cebc1cfac">
            <a:pPr algn="l" indent="-342900" marL="342900">
              <a:buClr>
                <a:srgbClr val="008CCF"/>
              </a:buClr>
              <a:buFont charset="0" panose="020B0604020202020204" pitchFamily="34" typeface="Arial"/>
              <a:buChar char="•"/>
            </a:pPr>
            <a:r>
              <a:rPr dirty="0" lang="en-US" sz="2400"/>
              <a:t>Collectés dans DHIS2</a:t>
            </a:r>
          </a:p>
        </p:txBody>
      </p:sp>
      <p:sp>
        <p:nvSpPr>
          <p:cNvPr id="3091" name="TextBox 3090">
            <a:extLst>
              <a:ext uri="{FF2B5EF4-FFF2-40B4-BE49-F238E27FC236}">
                <a16:creationId xmlns:a16="http://schemas.microsoft.com/office/drawing/2014/main" id="{08DF83E2-6C1D-462D-AF05-FA11AF5829F5}"/>
              </a:ext>
            </a:extLst>
          </p:cNvPr>
          <p:cNvSpPr txBox="1"/>
          <p:nvPr/>
        </p:nvSpPr>
        <p:spPr>
          <a:xfrm>
            <a:off x="8730982" y="4451606"/>
            <a:ext cx="2610307" cy="830997"/>
          </a:xfrm>
          <a:prstGeom prst="rect">
            <a:avLst/>
          </a:prstGeom>
          <a:noFill/>
        </p:spPr>
        <p:txBody>
          <a:bodyPr rtlCol="0" wrap="square">
            <a:spAutoFit/>
          </a:bodyPr>
          <a:lstStyle/>
          <a:p txid="76c3a5a319c9d1ee42a3469dead2a6ab">
            <a:pPr algn="l" indent="-342900" marL="342900">
              <a:buClr>
                <a:srgbClr val="008CCF"/>
              </a:buClr>
              <a:buFont charset="0" panose="020B0604020202020204" pitchFamily="34" typeface="Arial"/>
              <a:buChar char="•"/>
            </a:pPr>
            <a:r>
              <a:rPr dirty="0" lang="en-US" sz="2400"/>
              <a:t>Provenant de sources externes</a:t>
            </a:r>
          </a:p>
        </p:txBody>
      </p:sp>
    </p:spTree>
    <p:custDataLst>
      <p:tags r:id="rId1"/>
    </p:custDataLst>
    <p:extLst>
      <p:ext uri="{BB962C8B-B14F-4D97-AF65-F5344CB8AC3E}">
        <p14:creationId xmlns:p14="http://schemas.microsoft.com/office/powerpoint/2010/main" val="652978833"/>
      </p:ext>
    </p:extLst>
  </p:cSld>
  <p:clrMapOvr>
    <a:masterClrMapping/>
  </p:clrMapOvr>
  <mc:AlternateContent xmlns:mc="http://schemas.openxmlformats.org/markup-compatibility/2006" xmlns:p14="http://schemas.microsoft.com/office/powerpoint/2010/main">
    <mc:Choice Requires="p14">
      <p:transition advTm="14712" p14:dur="2000" spd="slow"/>
    </mc:Choice>
    <mc:Fallback xmlns="">
      <p:transition advTm="14712"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22" presetSubtype="8">
                                  <p:stCondLst>
                                    <p:cond delay="0"/>
                                  </p:stCondLst>
                                  <p:childTnLst>
                                    <p:set>
                                      <p:cBhvr>
                                        <p:cTn dur="1" fill="hold" id="10">
                                          <p:stCondLst>
                                            <p:cond delay="0"/>
                                          </p:stCondLst>
                                        </p:cTn>
                                        <p:tgtEl>
                                          <p:spTgt spid="1772"/>
                                        </p:tgtEl>
                                        <p:attrNameLst>
                                          <p:attrName>style.visibility</p:attrName>
                                        </p:attrNameLst>
                                      </p:cBhvr>
                                      <p:to>
                                        <p:strVal val="visible"/>
                                      </p:to>
                                    </p:set>
                                    <p:animEffect filter="wipe(left)" transition="in">
                                      <p:cBhvr>
                                        <p:cTn dur="500" id="11"/>
                                        <p:tgtEl>
                                          <p:spTgt spid="1772"/>
                                        </p:tgtEl>
                                      </p:cBhvr>
                                    </p:animEffect>
                                  </p:childTnLst>
                                </p:cTn>
                              </p:par>
                            </p:childTnLst>
                          </p:cTn>
                        </p:par>
                        <p:par>
                          <p:cTn fill="hold" id="12">
                            <p:stCondLst>
                              <p:cond delay="1000"/>
                            </p:stCondLst>
                            <p:childTnLst>
                              <p:par>
                                <p:cTn fill="hold" id="13" nodeType="afterEffect" presetClass="entr" presetID="10" presetSubtype="0">
                                  <p:stCondLst>
                                    <p:cond delay="0"/>
                                  </p:stCondLst>
                                  <p:childTnLst>
                                    <p:set>
                                      <p:cBhvr>
                                        <p:cTn dur="1" fill="hold" id="14">
                                          <p:stCondLst>
                                            <p:cond delay="0"/>
                                          </p:stCondLst>
                                        </p:cTn>
                                        <p:tgtEl>
                                          <p:spTgt spid="1773"/>
                                        </p:tgtEl>
                                        <p:attrNameLst>
                                          <p:attrName>style.visibility</p:attrName>
                                        </p:attrNameLst>
                                      </p:cBhvr>
                                      <p:to>
                                        <p:strVal val="visible"/>
                                      </p:to>
                                    </p:set>
                                    <p:animEffect filter="fade" transition="in">
                                      <p:cBhvr>
                                        <p:cTn dur="500" id="15"/>
                                        <p:tgtEl>
                                          <p:spTgt spid="1773"/>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3"/>
                                        </p:tgtEl>
                                        <p:attrNameLst>
                                          <p:attrName>style.visibility</p:attrName>
                                        </p:attrNameLst>
                                      </p:cBhvr>
                                      <p:to>
                                        <p:strVal val="visible"/>
                                      </p:to>
                                    </p:set>
                                    <p:animEffect filter="fade" transition="in">
                                      <p:cBhvr>
                                        <p:cTn dur="500" id="18"/>
                                        <p:tgtEl>
                                          <p:spTgt spid="3"/>
                                        </p:tgtEl>
                                      </p:cBhvr>
                                    </p:animEffect>
                                  </p:childTnLst>
                                </p:cTn>
                              </p:par>
                            </p:childTnLst>
                          </p:cTn>
                        </p:par>
                      </p:childTnLst>
                    </p:cTn>
                  </p:par>
                  <p:par>
                    <p:cTn fill="hold" id="19">
                      <p:stCondLst>
                        <p:cond delay="indefinite"/>
                      </p:stCondLst>
                      <p:childTnLst>
                        <p:par>
                          <p:cTn fill="hold" id="20">
                            <p:stCondLst>
                              <p:cond delay="0"/>
                            </p:stCondLst>
                            <p:childTnLst>
                              <p:par>
                                <p:cTn fill="hold" id="21" nodeType="clickEffect" presetClass="entr" presetID="42" presetSubtype="0">
                                  <p:stCondLst>
                                    <p:cond delay="0"/>
                                  </p:stCondLst>
                                  <p:childTnLst>
                                    <p:set>
                                      <p:cBhvr>
                                        <p:cTn dur="1" fill="hold" id="22">
                                          <p:stCondLst>
                                            <p:cond delay="0"/>
                                          </p:stCondLst>
                                        </p:cTn>
                                        <p:tgtEl>
                                          <p:spTgt spid="1774"/>
                                        </p:tgtEl>
                                        <p:attrNameLst>
                                          <p:attrName>style.visibility</p:attrName>
                                        </p:attrNameLst>
                                      </p:cBhvr>
                                      <p:to>
                                        <p:strVal val="visible"/>
                                      </p:to>
                                    </p:set>
                                    <p:animEffect filter="fade" transition="in">
                                      <p:cBhvr>
                                        <p:cTn dur="500" id="23"/>
                                        <p:tgtEl>
                                          <p:spTgt spid="1774"/>
                                        </p:tgtEl>
                                      </p:cBhvr>
                                    </p:animEffect>
                                    <p:anim calcmode="lin" valueType="num">
                                      <p:cBhvr>
                                        <p:cTn dur="500" fill="hold" id="24"/>
                                        <p:tgtEl>
                                          <p:spTgt spid="1774"/>
                                        </p:tgtEl>
                                        <p:attrNameLst>
                                          <p:attrName>ppt_x</p:attrName>
                                        </p:attrNameLst>
                                      </p:cBhvr>
                                      <p:tavLst>
                                        <p:tav tm="0">
                                          <p:val>
                                            <p:strVal val="#ppt_x"/>
                                          </p:val>
                                        </p:tav>
                                        <p:tav tm="100000">
                                          <p:val>
                                            <p:strVal val="#ppt_x"/>
                                          </p:val>
                                        </p:tav>
                                      </p:tavLst>
                                    </p:anim>
                                    <p:anim calcmode="lin" valueType="num">
                                      <p:cBhvr>
                                        <p:cTn dur="500" fill="hold" id="25"/>
                                        <p:tgtEl>
                                          <p:spTgt spid="1774"/>
                                        </p:tgtEl>
                                        <p:attrNameLst>
                                          <p:attrName>ppt_y</p:attrName>
                                        </p:attrNameLst>
                                      </p:cBhvr>
                                      <p:tavLst>
                                        <p:tav tm="0">
                                          <p:val>
                                            <p:strVal val="#ppt_y+.1"/>
                                          </p:val>
                                        </p:tav>
                                        <p:tav tm="100000">
                                          <p:val>
                                            <p:strVal val="#ppt_y"/>
                                          </p:val>
                                        </p:tav>
                                      </p:tavLst>
                                    </p:anim>
                                  </p:childTnLst>
                                </p:cTn>
                              </p:par>
                            </p:childTnLst>
                          </p:cTn>
                        </p:par>
                        <p:par>
                          <p:cTn fill="hold" id="26">
                            <p:stCondLst>
                              <p:cond delay="500"/>
                            </p:stCondLst>
                            <p:childTnLst>
                              <p:par>
                                <p:cTn fill="hold" id="27" nodeType="afterEffect" presetClass="entr" presetID="42" presetSubtype="0">
                                  <p:stCondLst>
                                    <p:cond delay="0"/>
                                  </p:stCondLst>
                                  <p:childTnLst>
                                    <p:set>
                                      <p:cBhvr>
                                        <p:cTn dur="1" fill="hold" id="28">
                                          <p:stCondLst>
                                            <p:cond delay="0"/>
                                          </p:stCondLst>
                                        </p:cTn>
                                        <p:tgtEl>
                                          <p:spTgt spid="3045"/>
                                        </p:tgtEl>
                                        <p:attrNameLst>
                                          <p:attrName>style.visibility</p:attrName>
                                        </p:attrNameLst>
                                      </p:cBhvr>
                                      <p:to>
                                        <p:strVal val="visible"/>
                                      </p:to>
                                    </p:set>
                                    <p:animEffect filter="fade" transition="in">
                                      <p:cBhvr>
                                        <p:cTn dur="500" id="29"/>
                                        <p:tgtEl>
                                          <p:spTgt spid="3045"/>
                                        </p:tgtEl>
                                      </p:cBhvr>
                                    </p:animEffect>
                                    <p:anim calcmode="lin" valueType="num">
                                      <p:cBhvr>
                                        <p:cTn dur="500" fill="hold" id="30"/>
                                        <p:tgtEl>
                                          <p:spTgt spid="3045"/>
                                        </p:tgtEl>
                                        <p:attrNameLst>
                                          <p:attrName>ppt_x</p:attrName>
                                        </p:attrNameLst>
                                      </p:cBhvr>
                                      <p:tavLst>
                                        <p:tav tm="0">
                                          <p:val>
                                            <p:strVal val="#ppt_x"/>
                                          </p:val>
                                        </p:tav>
                                        <p:tav tm="100000">
                                          <p:val>
                                            <p:strVal val="#ppt_x"/>
                                          </p:val>
                                        </p:tav>
                                      </p:tavLst>
                                    </p:anim>
                                    <p:anim calcmode="lin" valueType="num">
                                      <p:cBhvr>
                                        <p:cTn dur="500" fill="hold" id="31"/>
                                        <p:tgtEl>
                                          <p:spTgt spid="3045"/>
                                        </p:tgtEl>
                                        <p:attrNameLst>
                                          <p:attrName>ppt_y</p:attrName>
                                        </p:attrNameLst>
                                      </p:cBhvr>
                                      <p:tavLst>
                                        <p:tav tm="0">
                                          <p:val>
                                            <p:strVal val="#ppt_y+.1"/>
                                          </p:val>
                                        </p:tav>
                                        <p:tav tm="100000">
                                          <p:val>
                                            <p:strVal val="#ppt_y"/>
                                          </p:val>
                                        </p:tav>
                                      </p:tavLst>
                                    </p:anim>
                                  </p:childTnLst>
                                </p:cTn>
                              </p:par>
                            </p:childTnLst>
                          </p:cTn>
                        </p:par>
                        <p:par>
                          <p:cTn fill="hold" id="32">
                            <p:stCondLst>
                              <p:cond delay="1000"/>
                            </p:stCondLst>
                            <p:childTnLst>
                              <p:par>
                                <p:cTn fill="hold" id="33" nodeType="afterEffect" presetClass="entr" presetID="42" presetSubtype="0">
                                  <p:stCondLst>
                                    <p:cond delay="0"/>
                                  </p:stCondLst>
                                  <p:childTnLst>
                                    <p:set>
                                      <p:cBhvr>
                                        <p:cTn dur="1" fill="hold" id="34">
                                          <p:stCondLst>
                                            <p:cond delay="0"/>
                                          </p:stCondLst>
                                        </p:cTn>
                                        <p:tgtEl>
                                          <p:spTgt spid="1809"/>
                                        </p:tgtEl>
                                        <p:attrNameLst>
                                          <p:attrName>style.visibility</p:attrName>
                                        </p:attrNameLst>
                                      </p:cBhvr>
                                      <p:to>
                                        <p:strVal val="visible"/>
                                      </p:to>
                                    </p:set>
                                    <p:animEffect filter="fade" transition="in">
                                      <p:cBhvr>
                                        <p:cTn dur="500" id="35"/>
                                        <p:tgtEl>
                                          <p:spTgt spid="1809"/>
                                        </p:tgtEl>
                                      </p:cBhvr>
                                    </p:animEffect>
                                    <p:anim calcmode="lin" valueType="num">
                                      <p:cBhvr>
                                        <p:cTn dur="500" fill="hold" id="36"/>
                                        <p:tgtEl>
                                          <p:spTgt spid="1809"/>
                                        </p:tgtEl>
                                        <p:attrNameLst>
                                          <p:attrName>ppt_x</p:attrName>
                                        </p:attrNameLst>
                                      </p:cBhvr>
                                      <p:tavLst>
                                        <p:tav tm="0">
                                          <p:val>
                                            <p:strVal val="#ppt_x"/>
                                          </p:val>
                                        </p:tav>
                                        <p:tav tm="100000">
                                          <p:val>
                                            <p:strVal val="#ppt_x"/>
                                          </p:val>
                                        </p:tav>
                                      </p:tavLst>
                                    </p:anim>
                                    <p:anim calcmode="lin" valueType="num">
                                      <p:cBhvr>
                                        <p:cTn dur="500" fill="hold" id="37"/>
                                        <p:tgtEl>
                                          <p:spTgt spid="1809"/>
                                        </p:tgtEl>
                                        <p:attrNameLst>
                                          <p:attrName>ppt_y</p:attrName>
                                        </p:attrNameLst>
                                      </p:cBhvr>
                                      <p:tavLst>
                                        <p:tav tm="0">
                                          <p:val>
                                            <p:strVal val="#ppt_y+.1"/>
                                          </p:val>
                                        </p:tav>
                                        <p:tav tm="100000">
                                          <p:val>
                                            <p:strVal val="#ppt_y"/>
                                          </p:val>
                                        </p:tav>
                                      </p:tavLst>
                                    </p:anim>
                                  </p:childTnLst>
                                </p:cTn>
                              </p:par>
                            </p:childTnLst>
                          </p:cTn>
                        </p:par>
                        <p:par>
                          <p:cTn fill="hold" id="38">
                            <p:stCondLst>
                              <p:cond delay="1500"/>
                            </p:stCondLst>
                            <p:childTnLst>
                              <p:par>
                                <p:cTn fill="hold" id="39" nodeType="afterEffect" presetClass="entr" presetID="42" presetSubtype="0">
                                  <p:stCondLst>
                                    <p:cond delay="0"/>
                                  </p:stCondLst>
                                  <p:childTnLst>
                                    <p:set>
                                      <p:cBhvr>
                                        <p:cTn dur="1" fill="hold" id="40">
                                          <p:stCondLst>
                                            <p:cond delay="0"/>
                                          </p:stCondLst>
                                        </p:cTn>
                                        <p:tgtEl>
                                          <p:spTgt spid="3056"/>
                                        </p:tgtEl>
                                        <p:attrNameLst>
                                          <p:attrName>style.visibility</p:attrName>
                                        </p:attrNameLst>
                                      </p:cBhvr>
                                      <p:to>
                                        <p:strVal val="visible"/>
                                      </p:to>
                                    </p:set>
                                    <p:animEffect filter="fade" transition="in">
                                      <p:cBhvr>
                                        <p:cTn dur="500" id="41"/>
                                        <p:tgtEl>
                                          <p:spTgt spid="3056"/>
                                        </p:tgtEl>
                                      </p:cBhvr>
                                    </p:animEffect>
                                    <p:anim calcmode="lin" valueType="num">
                                      <p:cBhvr>
                                        <p:cTn dur="500" fill="hold" id="42"/>
                                        <p:tgtEl>
                                          <p:spTgt spid="3056"/>
                                        </p:tgtEl>
                                        <p:attrNameLst>
                                          <p:attrName>ppt_x</p:attrName>
                                        </p:attrNameLst>
                                      </p:cBhvr>
                                      <p:tavLst>
                                        <p:tav tm="0">
                                          <p:val>
                                            <p:strVal val="#ppt_x"/>
                                          </p:val>
                                        </p:tav>
                                        <p:tav tm="100000">
                                          <p:val>
                                            <p:strVal val="#ppt_x"/>
                                          </p:val>
                                        </p:tav>
                                      </p:tavLst>
                                    </p:anim>
                                    <p:anim calcmode="lin" valueType="num">
                                      <p:cBhvr>
                                        <p:cTn dur="500" fill="hold" id="43"/>
                                        <p:tgtEl>
                                          <p:spTgt spid="3056"/>
                                        </p:tgtEl>
                                        <p:attrNameLst>
                                          <p:attrName>ppt_y</p:attrName>
                                        </p:attrNameLst>
                                      </p:cBhvr>
                                      <p:tavLst>
                                        <p:tav tm="0">
                                          <p:val>
                                            <p:strVal val="#ppt_y+.1"/>
                                          </p:val>
                                        </p:tav>
                                        <p:tav tm="100000">
                                          <p:val>
                                            <p:strVal val="#ppt_y"/>
                                          </p:val>
                                        </p:tav>
                                      </p:tavLst>
                                    </p:anim>
                                  </p:childTnLst>
                                </p:cTn>
                              </p:par>
                            </p:childTnLst>
                          </p:cTn>
                        </p:par>
                        <p:par>
                          <p:cTn fill="hold" id="44">
                            <p:stCondLst>
                              <p:cond delay="2000"/>
                            </p:stCondLst>
                            <p:childTnLst>
                              <p:par>
                                <p:cTn fill="hold" id="45" nodeType="afterEffect" presetClass="entr" presetID="42" presetSubtype="0">
                                  <p:stCondLst>
                                    <p:cond delay="0"/>
                                  </p:stCondLst>
                                  <p:childTnLst>
                                    <p:set>
                                      <p:cBhvr>
                                        <p:cTn dur="1" fill="hold" id="46">
                                          <p:stCondLst>
                                            <p:cond delay="0"/>
                                          </p:stCondLst>
                                        </p:cTn>
                                        <p:tgtEl>
                                          <p:spTgt spid="2331"/>
                                        </p:tgtEl>
                                        <p:attrNameLst>
                                          <p:attrName>style.visibility</p:attrName>
                                        </p:attrNameLst>
                                      </p:cBhvr>
                                      <p:to>
                                        <p:strVal val="visible"/>
                                      </p:to>
                                    </p:set>
                                    <p:animEffect filter="fade" transition="in">
                                      <p:cBhvr>
                                        <p:cTn dur="500" id="47"/>
                                        <p:tgtEl>
                                          <p:spTgt spid="2331"/>
                                        </p:tgtEl>
                                      </p:cBhvr>
                                    </p:animEffect>
                                    <p:anim calcmode="lin" valueType="num">
                                      <p:cBhvr>
                                        <p:cTn dur="500" fill="hold" id="48"/>
                                        <p:tgtEl>
                                          <p:spTgt spid="2331"/>
                                        </p:tgtEl>
                                        <p:attrNameLst>
                                          <p:attrName>ppt_x</p:attrName>
                                        </p:attrNameLst>
                                      </p:cBhvr>
                                      <p:tavLst>
                                        <p:tav tm="0">
                                          <p:val>
                                            <p:strVal val="#ppt_x"/>
                                          </p:val>
                                        </p:tav>
                                        <p:tav tm="100000">
                                          <p:val>
                                            <p:strVal val="#ppt_x"/>
                                          </p:val>
                                        </p:tav>
                                      </p:tavLst>
                                    </p:anim>
                                    <p:anim calcmode="lin" valueType="num">
                                      <p:cBhvr>
                                        <p:cTn dur="500" fill="hold" id="49"/>
                                        <p:tgtEl>
                                          <p:spTgt spid="2331"/>
                                        </p:tgtEl>
                                        <p:attrNameLst>
                                          <p:attrName>ppt_y</p:attrName>
                                        </p:attrNameLst>
                                      </p:cBhvr>
                                      <p:tavLst>
                                        <p:tav tm="0">
                                          <p:val>
                                            <p:strVal val="#ppt_y+.1"/>
                                          </p:val>
                                        </p:tav>
                                        <p:tav tm="100000">
                                          <p:val>
                                            <p:strVal val="#ppt_y"/>
                                          </p:val>
                                        </p:tav>
                                      </p:tavLst>
                                    </p:anim>
                                  </p:childTnLst>
                                </p:cTn>
                              </p:par>
                            </p:childTnLst>
                          </p:cTn>
                        </p:par>
                        <p:par>
                          <p:cTn fill="hold" id="50">
                            <p:stCondLst>
                              <p:cond delay="2500"/>
                            </p:stCondLst>
                            <p:childTnLst>
                              <p:par>
                                <p:cTn fill="hold" id="51" nodeType="afterEffect" presetClass="entr" presetID="42" presetSubtype="0">
                                  <p:stCondLst>
                                    <p:cond delay="0"/>
                                  </p:stCondLst>
                                  <p:childTnLst>
                                    <p:set>
                                      <p:cBhvr>
                                        <p:cTn dur="1" fill="hold" id="52">
                                          <p:stCondLst>
                                            <p:cond delay="0"/>
                                          </p:stCondLst>
                                        </p:cTn>
                                        <p:tgtEl>
                                          <p:spTgt spid="3075"/>
                                        </p:tgtEl>
                                        <p:attrNameLst>
                                          <p:attrName>style.visibility</p:attrName>
                                        </p:attrNameLst>
                                      </p:cBhvr>
                                      <p:to>
                                        <p:strVal val="visible"/>
                                      </p:to>
                                    </p:set>
                                    <p:animEffect filter="fade" transition="in">
                                      <p:cBhvr>
                                        <p:cTn dur="500" id="53"/>
                                        <p:tgtEl>
                                          <p:spTgt spid="3075"/>
                                        </p:tgtEl>
                                      </p:cBhvr>
                                    </p:animEffect>
                                    <p:anim calcmode="lin" valueType="num">
                                      <p:cBhvr>
                                        <p:cTn dur="500" fill="hold" id="54"/>
                                        <p:tgtEl>
                                          <p:spTgt spid="3075"/>
                                        </p:tgtEl>
                                        <p:attrNameLst>
                                          <p:attrName>ppt_x</p:attrName>
                                        </p:attrNameLst>
                                      </p:cBhvr>
                                      <p:tavLst>
                                        <p:tav tm="0">
                                          <p:val>
                                            <p:strVal val="#ppt_x"/>
                                          </p:val>
                                        </p:tav>
                                        <p:tav tm="100000">
                                          <p:val>
                                            <p:strVal val="#ppt_x"/>
                                          </p:val>
                                        </p:tav>
                                      </p:tavLst>
                                    </p:anim>
                                    <p:anim calcmode="lin" valueType="num">
                                      <p:cBhvr>
                                        <p:cTn dur="500" fill="hold" id="55"/>
                                        <p:tgtEl>
                                          <p:spTgt spid="3075"/>
                                        </p:tgtEl>
                                        <p:attrNameLst>
                                          <p:attrName>ppt_y</p:attrName>
                                        </p:attrNameLst>
                                      </p:cBhvr>
                                      <p:tavLst>
                                        <p:tav tm="0">
                                          <p:val>
                                            <p:strVal val="#ppt_y+.1"/>
                                          </p:val>
                                        </p:tav>
                                        <p:tav tm="100000">
                                          <p:val>
                                            <p:strVal val="#ppt_y"/>
                                          </p:val>
                                        </p:tav>
                                      </p:tavLst>
                                    </p:anim>
                                  </p:childTnLst>
                                </p:cTn>
                              </p:par>
                            </p:childTnLst>
                          </p:cTn>
                        </p:par>
                        <p:par>
                          <p:cTn fill="hold" id="56">
                            <p:stCondLst>
                              <p:cond delay="3000"/>
                            </p:stCondLst>
                            <p:childTnLst>
                              <p:par>
                                <p:cTn fill="hold" id="57" nodeType="afterEffect" presetClass="entr" presetID="42" presetSubtype="0">
                                  <p:stCondLst>
                                    <p:cond delay="0"/>
                                  </p:stCondLst>
                                  <p:childTnLst>
                                    <p:set>
                                      <p:cBhvr>
                                        <p:cTn dur="1" fill="hold" id="58">
                                          <p:stCondLst>
                                            <p:cond delay="0"/>
                                          </p:stCondLst>
                                        </p:cTn>
                                        <p:tgtEl>
                                          <p:spTgt spid="2375"/>
                                        </p:tgtEl>
                                        <p:attrNameLst>
                                          <p:attrName>style.visibility</p:attrName>
                                        </p:attrNameLst>
                                      </p:cBhvr>
                                      <p:to>
                                        <p:strVal val="visible"/>
                                      </p:to>
                                    </p:set>
                                    <p:animEffect filter="fade" transition="in">
                                      <p:cBhvr>
                                        <p:cTn dur="500" id="59"/>
                                        <p:tgtEl>
                                          <p:spTgt spid="2375"/>
                                        </p:tgtEl>
                                      </p:cBhvr>
                                    </p:animEffect>
                                    <p:anim calcmode="lin" valueType="num">
                                      <p:cBhvr>
                                        <p:cTn dur="500" fill="hold" id="60"/>
                                        <p:tgtEl>
                                          <p:spTgt spid="2375"/>
                                        </p:tgtEl>
                                        <p:attrNameLst>
                                          <p:attrName>ppt_x</p:attrName>
                                        </p:attrNameLst>
                                      </p:cBhvr>
                                      <p:tavLst>
                                        <p:tav tm="0">
                                          <p:val>
                                            <p:strVal val="#ppt_x"/>
                                          </p:val>
                                        </p:tav>
                                        <p:tav tm="100000">
                                          <p:val>
                                            <p:strVal val="#ppt_x"/>
                                          </p:val>
                                        </p:tav>
                                      </p:tavLst>
                                    </p:anim>
                                    <p:anim calcmode="lin" valueType="num">
                                      <p:cBhvr>
                                        <p:cTn dur="500" fill="hold" id="61"/>
                                        <p:tgtEl>
                                          <p:spTgt spid="2375"/>
                                        </p:tgtEl>
                                        <p:attrNameLst>
                                          <p:attrName>ppt_y</p:attrName>
                                        </p:attrNameLst>
                                      </p:cBhvr>
                                      <p:tavLst>
                                        <p:tav tm="0">
                                          <p:val>
                                            <p:strVal val="#ppt_y+.1"/>
                                          </p:val>
                                        </p:tav>
                                        <p:tav tm="100000">
                                          <p:val>
                                            <p:strVal val="#ppt_y"/>
                                          </p:val>
                                        </p:tav>
                                      </p:tavLst>
                                    </p:anim>
                                  </p:childTnLst>
                                </p:cTn>
                              </p:par>
                              <p:par>
                                <p:cTn fill="hold" grpId="0" id="62" nodeType="withEffect" presetClass="entr" presetID="22" presetSubtype="8">
                                  <p:stCondLst>
                                    <p:cond delay="0"/>
                                  </p:stCondLst>
                                  <p:childTnLst>
                                    <p:set>
                                      <p:cBhvr>
                                        <p:cTn dur="1" fill="hold" id="63">
                                          <p:stCondLst>
                                            <p:cond delay="0"/>
                                          </p:stCondLst>
                                        </p:cTn>
                                        <p:tgtEl>
                                          <p:spTgt spid="1771"/>
                                        </p:tgtEl>
                                        <p:attrNameLst>
                                          <p:attrName>style.visibility</p:attrName>
                                        </p:attrNameLst>
                                      </p:cBhvr>
                                      <p:to>
                                        <p:strVal val="visible"/>
                                      </p:to>
                                    </p:set>
                                    <p:animEffect filter="wipe(left)" transition="in">
                                      <p:cBhvr>
                                        <p:cTn dur="500" id="64"/>
                                        <p:tgtEl>
                                          <p:spTgt spid="1771"/>
                                        </p:tgtEl>
                                      </p:cBhvr>
                                    </p:animEffect>
                                  </p:childTnLst>
                                </p:cTn>
                              </p:par>
                            </p:childTnLst>
                          </p:cTn>
                        </p:par>
                      </p:childTnLst>
                    </p:cTn>
                  </p:par>
                  <p:par>
                    <p:cTn fill="hold" id="65">
                      <p:stCondLst>
                        <p:cond delay="indefinite"/>
                      </p:stCondLst>
                      <p:childTnLst>
                        <p:par>
                          <p:cTn fill="hold" id="66">
                            <p:stCondLst>
                              <p:cond delay="0"/>
                            </p:stCondLst>
                            <p:childTnLst>
                              <p:par>
                                <p:cTn fill="hold" grpId="0" id="67" nodeType="clickEffect" presetClass="entr" presetID="22" presetSubtype="8">
                                  <p:stCondLst>
                                    <p:cond delay="0"/>
                                  </p:stCondLst>
                                  <p:childTnLst>
                                    <p:set>
                                      <p:cBhvr>
                                        <p:cTn dur="1" fill="hold" id="68">
                                          <p:stCondLst>
                                            <p:cond delay="0"/>
                                          </p:stCondLst>
                                        </p:cTn>
                                        <p:tgtEl>
                                          <p:spTgt spid="4"/>
                                        </p:tgtEl>
                                        <p:attrNameLst>
                                          <p:attrName>style.visibility</p:attrName>
                                        </p:attrNameLst>
                                      </p:cBhvr>
                                      <p:to>
                                        <p:strVal val="visible"/>
                                      </p:to>
                                    </p:set>
                                    <p:animEffect filter="wipe(left)" transition="in">
                                      <p:cBhvr>
                                        <p:cTn dur="500" id="69"/>
                                        <p:tgtEl>
                                          <p:spTgt spid="4"/>
                                        </p:tgtEl>
                                      </p:cBhvr>
                                    </p:animEffect>
                                  </p:childTnLst>
                                </p:cTn>
                              </p:par>
                              <p:par>
                                <p:cTn fill="hold" grpId="0" id="70" nodeType="withEffect" presetClass="entr" presetID="10" presetSubtype="0">
                                  <p:stCondLst>
                                    <p:cond delay="0"/>
                                  </p:stCondLst>
                                  <p:childTnLst>
                                    <p:set>
                                      <p:cBhvr>
                                        <p:cTn dur="1" fill="hold" id="71">
                                          <p:stCondLst>
                                            <p:cond delay="0"/>
                                          </p:stCondLst>
                                        </p:cTn>
                                        <p:tgtEl>
                                          <p:spTgt spid="3089"/>
                                        </p:tgtEl>
                                        <p:attrNameLst>
                                          <p:attrName>style.visibility</p:attrName>
                                        </p:attrNameLst>
                                      </p:cBhvr>
                                      <p:to>
                                        <p:strVal val="visible"/>
                                      </p:to>
                                    </p:set>
                                    <p:animEffect filter="fade" transition="in">
                                      <p:cBhvr>
                                        <p:cTn dur="500" id="72"/>
                                        <p:tgtEl>
                                          <p:spTgt spid="3089"/>
                                        </p:tgtEl>
                                      </p:cBhvr>
                                    </p:animEffect>
                                  </p:childTnLst>
                                </p:cTn>
                              </p:par>
                            </p:childTnLst>
                          </p:cTn>
                        </p:par>
                      </p:childTnLst>
                    </p:cTn>
                  </p:par>
                  <p:par>
                    <p:cTn fill="hold" id="73">
                      <p:stCondLst>
                        <p:cond delay="indefinite"/>
                      </p:stCondLst>
                      <p:childTnLst>
                        <p:par>
                          <p:cTn fill="hold" id="74">
                            <p:stCondLst>
                              <p:cond delay="0"/>
                            </p:stCondLst>
                            <p:childTnLst>
                              <p:par>
                                <p:cTn fill="hold" grpId="0" id="75" nodeType="clickEffect" presetClass="entr" presetID="10" presetSubtype="0">
                                  <p:stCondLst>
                                    <p:cond delay="0"/>
                                  </p:stCondLst>
                                  <p:childTnLst>
                                    <p:set>
                                      <p:cBhvr>
                                        <p:cTn dur="1" fill="hold" id="76">
                                          <p:stCondLst>
                                            <p:cond delay="0"/>
                                          </p:stCondLst>
                                        </p:cTn>
                                        <p:tgtEl>
                                          <p:spTgt spid="3090"/>
                                        </p:tgtEl>
                                        <p:attrNameLst>
                                          <p:attrName>style.visibility</p:attrName>
                                        </p:attrNameLst>
                                      </p:cBhvr>
                                      <p:to>
                                        <p:strVal val="visible"/>
                                      </p:to>
                                    </p:set>
                                    <p:animEffect filter="fade" transition="in">
                                      <p:cBhvr>
                                        <p:cTn dur="500" id="77"/>
                                        <p:tgtEl>
                                          <p:spTgt spid="3090"/>
                                        </p:tgtEl>
                                      </p:cBhvr>
                                    </p:animEffect>
                                  </p:childTnLst>
                                </p:cTn>
                              </p:par>
                            </p:childTnLst>
                          </p:cTn>
                        </p:par>
                      </p:childTnLst>
                    </p:cTn>
                  </p:par>
                  <p:par>
                    <p:cTn fill="hold" id="78">
                      <p:stCondLst>
                        <p:cond delay="indefinite"/>
                      </p:stCondLst>
                      <p:childTnLst>
                        <p:par>
                          <p:cTn fill="hold" id="79">
                            <p:stCondLst>
                              <p:cond delay="0"/>
                            </p:stCondLst>
                            <p:childTnLst>
                              <p:par>
                                <p:cTn fill="hold" grpId="0" id="80" nodeType="clickEffect" presetClass="entr" presetID="10" presetSubtype="0">
                                  <p:stCondLst>
                                    <p:cond delay="0"/>
                                  </p:stCondLst>
                                  <p:childTnLst>
                                    <p:set>
                                      <p:cBhvr>
                                        <p:cTn dur="1" fill="hold" id="81">
                                          <p:stCondLst>
                                            <p:cond delay="0"/>
                                          </p:stCondLst>
                                        </p:cTn>
                                        <p:tgtEl>
                                          <p:spTgt spid="3091"/>
                                        </p:tgtEl>
                                        <p:attrNameLst>
                                          <p:attrName>style.visibility</p:attrName>
                                        </p:attrNameLst>
                                      </p:cBhvr>
                                      <p:to>
                                        <p:strVal val="visible"/>
                                      </p:to>
                                    </p:set>
                                    <p:animEffect filter="fade" transition="in">
                                      <p:cBhvr>
                                        <p:cTn dur="500" id="82"/>
                                        <p:tgtEl>
                                          <p:spTgt spid="309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771"/>
      <p:bldP animBg="1" grpId="0" spid="1772"/>
      <p:bldP grpId="0" spid="3"/>
      <p:bldP grpId="0" spid="3089"/>
      <p:bldP animBg="1" grpId="0" spid="4"/>
      <p:bldP grpId="0" spid="3090"/>
      <p:bldP grpId="0" spid="3091"/>
    </p:bldLst>
  </p:timing>
</p:sld>
</file>

<file path=ppt/slides/slide9.xml><?xml version="1.0" encoding="utf-8"?>
<p:sld xmlns:a="http://schemas.openxmlformats.org/drawingml/2006/main" xmlns:p="http://schemas.openxmlformats.org/presentationml/2006/main" xmlns:r="http://schemas.openxmlformats.org/officeDocument/2006/relationships">
  <p:cSld>
    <p:bg>
      <p:bgPr>
        <a:solidFill>
          <a:schemeClr val="bg1"/>
        </a:solidFill>
        <a:effectLst/>
      </p:bgPr>
    </p:bg>
    <p:spTree>
      <p:nvGrpSpPr>
        <p:cNvPr id="1" name=""/>
        <p:cNvGrpSpPr/>
        <p:nvPr/>
      </p:nvGrpSpPr>
      <p:grpSpPr>
        <a:xfrm>
          <a:off x="0" y="0"/>
          <a:ext cx="0" cy="0"/>
          <a:chOff x="0" y="0"/>
          <a:chExt cx="0" cy="0"/>
        </a:xfrm>
      </p:grpSpPr>
      <p:grpSp>
        <p:nvGrpSpPr>
          <p:cNvPr id="2375" name="Group 2374">
            <a:extLst>
              <a:ext uri="{FF2B5EF4-FFF2-40B4-BE49-F238E27FC236}">
                <a16:creationId xmlns:a16="http://schemas.microsoft.com/office/drawing/2014/main" id="{FBF6FFD9-26F7-47DB-9D60-C97ED69E5ADF}"/>
              </a:ext>
            </a:extLst>
          </p:cNvPr>
          <p:cNvGrpSpPr/>
          <p:nvPr/>
        </p:nvGrpSpPr>
        <p:grpSpPr>
          <a:xfrm>
            <a:off x="3629716" y="1695962"/>
            <a:ext cx="4940922" cy="2780504"/>
            <a:chOff x="7132695" y="494959"/>
            <a:chExt cx="1853955" cy="1043313"/>
          </a:xfrm>
        </p:grpSpPr>
        <p:sp>
          <p:nvSpPr>
            <p:cNvPr id="2376" name="Freeform: Shape 2375">
              <a:extLst>
                <a:ext uri="{FF2B5EF4-FFF2-40B4-BE49-F238E27FC236}">
                  <a16:creationId xmlns:a16="http://schemas.microsoft.com/office/drawing/2014/main" id="{952F6205-15DE-48E0-863C-61AB4CAABE92}"/>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2377" name="Freeform: Shape 2376">
              <a:extLst>
                <a:ext uri="{FF2B5EF4-FFF2-40B4-BE49-F238E27FC236}">
                  <a16:creationId xmlns:a16="http://schemas.microsoft.com/office/drawing/2014/main" id="{80D58162-1159-4D5B-90B5-E5C627D788EA}"/>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sp>
          <p:nvSpPr>
            <p:cNvPr id="2378" name="Freeform: Shape 2377">
              <a:extLst>
                <a:ext uri="{FF2B5EF4-FFF2-40B4-BE49-F238E27FC236}">
                  <a16:creationId xmlns:a16="http://schemas.microsoft.com/office/drawing/2014/main" id="{C01E0BC4-BC04-41F8-9F7E-DF504824C4C2}"/>
                </a:ext>
              </a:extLst>
            </p:cNvPr>
            <p:cNvSpPr/>
            <p:nvPr/>
          </p:nvSpPr>
          <p:spPr>
            <a:xfrm>
              <a:off x="7147239" y="511207"/>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7 h 1011157" name="connsiteY5"/>
                <a:gd fmla="*/ 92155 w 1824489" name="connsiteX6"/>
                <a:gd fmla="*/ 1011107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1"/>
                    <a:pt x="1678317" y="49567"/>
                    <a:pt x="1689850" y="117438"/>
                  </a:cubicBezTo>
                  <a:lnTo>
                    <a:pt x="1823133" y="903162"/>
                  </a:lnTo>
                  <a:cubicBezTo>
                    <a:pt x="1831667" y="953521"/>
                    <a:pt x="1797761" y="1001267"/>
                    <a:pt x="1747390" y="1009811"/>
                  </a:cubicBezTo>
                  <a:cubicBezTo>
                    <a:pt x="1742391" y="1010652"/>
                    <a:pt x="1737312" y="1011095"/>
                    <a:pt x="1732232" y="1011107"/>
                  </a:cubicBezTo>
                  <a:lnTo>
                    <a:pt x="92155" y="1011107"/>
                  </a:lnTo>
                  <a:cubicBezTo>
                    <a:pt x="41069" y="1010947"/>
                    <a:pt x="-211" y="969406"/>
                    <a:pt x="-41" y="918320"/>
                  </a:cubicBezTo>
                  <a:cubicBezTo>
                    <a:pt x="-29" y="913240"/>
                    <a:pt x="402" y="908173"/>
                    <a:pt x="1254" y="903162"/>
                  </a:cubicBezTo>
                  <a:lnTo>
                    <a:pt x="134538" y="117438"/>
                  </a:lnTo>
                  <a:cubicBezTo>
                    <a:pt x="146105" y="49591"/>
                    <a:pt x="204906" y="-34"/>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grpSp>
          <p:nvGrpSpPr>
            <p:cNvPr id="2379" name="Graphic 3">
              <a:extLst>
                <a:ext uri="{FF2B5EF4-FFF2-40B4-BE49-F238E27FC236}">
                  <a16:creationId xmlns:a16="http://schemas.microsoft.com/office/drawing/2014/main" id="{2EB37E03-F4D5-4114-B38A-F9F640774F27}"/>
                </a:ext>
              </a:extLst>
            </p:cNvPr>
            <p:cNvGrpSpPr/>
            <p:nvPr/>
          </p:nvGrpSpPr>
          <p:grpSpPr>
            <a:xfrm>
              <a:off x="7197962" y="532569"/>
              <a:ext cx="633123" cy="632896"/>
              <a:chOff x="7197962" y="532569"/>
              <a:chExt cx="633123" cy="632896"/>
            </a:xfrm>
            <a:solidFill>
              <a:srgbClr val="271C57"/>
            </a:solidFill>
          </p:grpSpPr>
          <p:sp>
            <p:nvSpPr>
              <p:cNvPr id="2818" name="Freeform: Shape 2817">
                <a:extLst>
                  <a:ext uri="{FF2B5EF4-FFF2-40B4-BE49-F238E27FC236}">
                    <a16:creationId xmlns:a16="http://schemas.microsoft.com/office/drawing/2014/main" id="{794E286D-1AD7-4578-9EB5-1F5CF51BA736}"/>
                  </a:ext>
                </a:extLst>
              </p:cNvPr>
              <p:cNvSpPr/>
              <p:nvPr/>
            </p:nvSpPr>
            <p:spPr>
              <a:xfrm>
                <a:off x="719796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1" name="Freeform: Shape 2820">
                <a:extLst>
                  <a:ext uri="{FF2B5EF4-FFF2-40B4-BE49-F238E27FC236}">
                    <a16:creationId xmlns:a16="http://schemas.microsoft.com/office/drawing/2014/main" id="{5B23EE9A-DB1B-4787-BC65-0E84272B9D7F}"/>
                  </a:ext>
                </a:extLst>
              </p:cNvPr>
              <p:cNvSpPr/>
              <p:nvPr/>
            </p:nvSpPr>
            <p:spPr>
              <a:xfrm>
                <a:off x="7694053"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22" name="Freeform: Shape 2821">
                <a:extLst>
                  <a:ext uri="{FF2B5EF4-FFF2-40B4-BE49-F238E27FC236}">
                    <a16:creationId xmlns:a16="http://schemas.microsoft.com/office/drawing/2014/main" id="{B83E6826-B880-47F5-94A2-C7853D55B9DC}"/>
                  </a:ext>
                </a:extLst>
              </p:cNvPr>
              <p:cNvSpPr/>
              <p:nvPr/>
            </p:nvSpPr>
            <p:spPr>
              <a:xfrm>
                <a:off x="769416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3" name="Freeform: Shape 2822">
                <a:extLst>
                  <a:ext uri="{FF2B5EF4-FFF2-40B4-BE49-F238E27FC236}">
                    <a16:creationId xmlns:a16="http://schemas.microsoft.com/office/drawing/2014/main" id="{5A9A98DC-8A72-42D4-AD50-23259CF4AC29}"/>
                  </a:ext>
                </a:extLst>
              </p:cNvPr>
              <p:cNvSpPr/>
              <p:nvPr/>
            </p:nvSpPr>
            <p:spPr>
              <a:xfrm>
                <a:off x="7694053"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24" name="Freeform: Shape 2823">
                <a:extLst>
                  <a:ext uri="{FF2B5EF4-FFF2-40B4-BE49-F238E27FC236}">
                    <a16:creationId xmlns:a16="http://schemas.microsoft.com/office/drawing/2014/main" id="{EFE02E59-8F20-4943-AF42-377A22224AB4}"/>
                  </a:ext>
                </a:extLst>
              </p:cNvPr>
              <p:cNvSpPr/>
              <p:nvPr/>
            </p:nvSpPr>
            <p:spPr>
              <a:xfrm>
                <a:off x="7642352"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5" name="Freeform: Shape 2824">
                <a:extLst>
                  <a:ext uri="{FF2B5EF4-FFF2-40B4-BE49-F238E27FC236}">
                    <a16:creationId xmlns:a16="http://schemas.microsoft.com/office/drawing/2014/main" id="{4DAC50C5-F5FE-4D4C-B4F2-9B8F1ECA5B6D}"/>
                  </a:ext>
                </a:extLst>
              </p:cNvPr>
              <p:cNvSpPr/>
              <p:nvPr/>
            </p:nvSpPr>
            <p:spPr>
              <a:xfrm>
                <a:off x="767712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26" name="Freeform: Shape 2825">
                <a:extLst>
                  <a:ext uri="{FF2B5EF4-FFF2-40B4-BE49-F238E27FC236}">
                    <a16:creationId xmlns:a16="http://schemas.microsoft.com/office/drawing/2014/main" id="{76204A47-0C7F-4D81-80D5-8EC38AFC65BA}"/>
                  </a:ext>
                </a:extLst>
              </p:cNvPr>
              <p:cNvSpPr/>
              <p:nvPr/>
            </p:nvSpPr>
            <p:spPr>
              <a:xfrm>
                <a:off x="7625536"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7" name="Freeform: Shape 2826">
                <a:extLst>
                  <a:ext uri="{FF2B5EF4-FFF2-40B4-BE49-F238E27FC236}">
                    <a16:creationId xmlns:a16="http://schemas.microsoft.com/office/drawing/2014/main" id="{55305025-E386-470B-AC1D-D5BE0CF2D92C}"/>
                  </a:ext>
                </a:extLst>
              </p:cNvPr>
              <p:cNvSpPr/>
              <p:nvPr/>
            </p:nvSpPr>
            <p:spPr>
              <a:xfrm>
                <a:off x="7659737"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8" name="Freeform: Shape 2827">
                <a:extLst>
                  <a:ext uri="{FF2B5EF4-FFF2-40B4-BE49-F238E27FC236}">
                    <a16:creationId xmlns:a16="http://schemas.microsoft.com/office/drawing/2014/main" id="{68142E35-1B99-409D-A67E-73BA39EEEAA2}"/>
                  </a:ext>
                </a:extLst>
              </p:cNvPr>
              <p:cNvSpPr/>
              <p:nvPr/>
            </p:nvSpPr>
            <p:spPr>
              <a:xfrm>
                <a:off x="7642580"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9" name="Freeform: Shape 2828">
                <a:extLst>
                  <a:ext uri="{FF2B5EF4-FFF2-40B4-BE49-F238E27FC236}">
                    <a16:creationId xmlns:a16="http://schemas.microsoft.com/office/drawing/2014/main" id="{97D3EFE3-575F-418B-B364-7A8F965541EC}"/>
                  </a:ext>
                </a:extLst>
              </p:cNvPr>
              <p:cNvSpPr/>
              <p:nvPr/>
            </p:nvSpPr>
            <p:spPr>
              <a:xfrm>
                <a:off x="767712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0" name="Freeform: Shape 2829">
                <a:extLst>
                  <a:ext uri="{FF2B5EF4-FFF2-40B4-BE49-F238E27FC236}">
                    <a16:creationId xmlns:a16="http://schemas.microsoft.com/office/drawing/2014/main" id="{187B8220-CB21-45AD-833C-C43D9CA17819}"/>
                  </a:ext>
                </a:extLst>
              </p:cNvPr>
              <p:cNvSpPr/>
              <p:nvPr/>
            </p:nvSpPr>
            <p:spPr>
              <a:xfrm>
                <a:off x="762576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31" name="Freeform: Shape 2830">
                <a:extLst>
                  <a:ext uri="{FF2B5EF4-FFF2-40B4-BE49-F238E27FC236}">
                    <a16:creationId xmlns:a16="http://schemas.microsoft.com/office/drawing/2014/main" id="{41C38C7C-684D-435D-AF75-DD6399354964}"/>
                  </a:ext>
                </a:extLst>
              </p:cNvPr>
              <p:cNvSpPr/>
              <p:nvPr/>
            </p:nvSpPr>
            <p:spPr>
              <a:xfrm>
                <a:off x="7659965"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32" name="Freeform: Shape 2831">
                <a:extLst>
                  <a:ext uri="{FF2B5EF4-FFF2-40B4-BE49-F238E27FC236}">
                    <a16:creationId xmlns:a16="http://schemas.microsoft.com/office/drawing/2014/main" id="{659FCF9D-4347-4F6D-8612-471B1694BD20}"/>
                  </a:ext>
                </a:extLst>
              </p:cNvPr>
              <p:cNvSpPr/>
              <p:nvPr/>
            </p:nvSpPr>
            <p:spPr>
              <a:xfrm>
                <a:off x="7642352"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3" name="Freeform: Shape 2832">
                <a:extLst>
                  <a:ext uri="{FF2B5EF4-FFF2-40B4-BE49-F238E27FC236}">
                    <a16:creationId xmlns:a16="http://schemas.microsoft.com/office/drawing/2014/main" id="{FEA1E269-34AB-4AF5-B507-E4A7CAFAF556}"/>
                  </a:ext>
                </a:extLst>
              </p:cNvPr>
              <p:cNvSpPr/>
              <p:nvPr/>
            </p:nvSpPr>
            <p:spPr>
              <a:xfrm>
                <a:off x="767712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4" name="Freeform: Shape 2833">
                <a:extLst>
                  <a:ext uri="{FF2B5EF4-FFF2-40B4-BE49-F238E27FC236}">
                    <a16:creationId xmlns:a16="http://schemas.microsoft.com/office/drawing/2014/main" id="{D31BB6C6-5046-413C-8C02-772F36059C47}"/>
                  </a:ext>
                </a:extLst>
              </p:cNvPr>
              <p:cNvSpPr/>
              <p:nvPr/>
            </p:nvSpPr>
            <p:spPr>
              <a:xfrm>
                <a:off x="7625536"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5" name="Freeform: Shape 2834">
                <a:extLst>
                  <a:ext uri="{FF2B5EF4-FFF2-40B4-BE49-F238E27FC236}">
                    <a16:creationId xmlns:a16="http://schemas.microsoft.com/office/drawing/2014/main" id="{D2D17037-2BFF-4489-B452-FA3A45AF93F8}"/>
                  </a:ext>
                </a:extLst>
              </p:cNvPr>
              <p:cNvSpPr/>
              <p:nvPr/>
            </p:nvSpPr>
            <p:spPr>
              <a:xfrm>
                <a:off x="7659737"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6" name="Freeform: Shape 2835">
                <a:extLst>
                  <a:ext uri="{FF2B5EF4-FFF2-40B4-BE49-F238E27FC236}">
                    <a16:creationId xmlns:a16="http://schemas.microsoft.com/office/drawing/2014/main" id="{34967B1E-CD7D-47A5-882E-571DA0E516D9}"/>
                  </a:ext>
                </a:extLst>
              </p:cNvPr>
              <p:cNvSpPr/>
              <p:nvPr/>
            </p:nvSpPr>
            <p:spPr>
              <a:xfrm>
                <a:off x="7574291"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37" name="Freeform: Shape 2836">
                <a:extLst>
                  <a:ext uri="{FF2B5EF4-FFF2-40B4-BE49-F238E27FC236}">
                    <a16:creationId xmlns:a16="http://schemas.microsoft.com/office/drawing/2014/main" id="{14FC5DCC-959C-4661-9B7C-A07FE75A39F9}"/>
                  </a:ext>
                </a:extLst>
              </p:cNvPr>
              <p:cNvSpPr/>
              <p:nvPr/>
            </p:nvSpPr>
            <p:spPr>
              <a:xfrm>
                <a:off x="7608606"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8" name="Freeform: Shape 2837">
                <a:extLst>
                  <a:ext uri="{FF2B5EF4-FFF2-40B4-BE49-F238E27FC236}">
                    <a16:creationId xmlns:a16="http://schemas.microsoft.com/office/drawing/2014/main" id="{99C0C1C8-15E1-4034-BBDA-B5C9413AFFCC}"/>
                  </a:ext>
                </a:extLst>
              </p:cNvPr>
              <p:cNvSpPr/>
              <p:nvPr/>
            </p:nvSpPr>
            <p:spPr>
              <a:xfrm>
                <a:off x="7557133"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9" name="Freeform: Shape 2838">
                <a:extLst>
                  <a:ext uri="{FF2B5EF4-FFF2-40B4-BE49-F238E27FC236}">
                    <a16:creationId xmlns:a16="http://schemas.microsoft.com/office/drawing/2014/main" id="{C73CD625-A01B-4774-89EB-B6DCBB11C844}"/>
                  </a:ext>
                </a:extLst>
              </p:cNvPr>
              <p:cNvSpPr/>
              <p:nvPr/>
            </p:nvSpPr>
            <p:spPr>
              <a:xfrm>
                <a:off x="759243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40" name="Freeform: Shape 2839">
                <a:extLst>
                  <a:ext uri="{FF2B5EF4-FFF2-40B4-BE49-F238E27FC236}">
                    <a16:creationId xmlns:a16="http://schemas.microsoft.com/office/drawing/2014/main" id="{1153B0CD-4BCD-45C1-BB0F-F9D39049E661}"/>
                  </a:ext>
                </a:extLst>
              </p:cNvPr>
              <p:cNvSpPr/>
              <p:nvPr/>
            </p:nvSpPr>
            <p:spPr>
              <a:xfrm>
                <a:off x="7574518"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41" name="Freeform: Shape 2840">
                <a:extLst>
                  <a:ext uri="{FF2B5EF4-FFF2-40B4-BE49-F238E27FC236}">
                    <a16:creationId xmlns:a16="http://schemas.microsoft.com/office/drawing/2014/main" id="{FC87BBD8-4C36-429E-A718-8BCEBE119367}"/>
                  </a:ext>
                </a:extLst>
              </p:cNvPr>
              <p:cNvSpPr/>
              <p:nvPr/>
            </p:nvSpPr>
            <p:spPr>
              <a:xfrm>
                <a:off x="7608606"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2" name="Freeform: Shape 2841">
                <a:extLst>
                  <a:ext uri="{FF2B5EF4-FFF2-40B4-BE49-F238E27FC236}">
                    <a16:creationId xmlns:a16="http://schemas.microsoft.com/office/drawing/2014/main" id="{17E2FDD4-8809-4897-80ED-E93FEC97687E}"/>
                  </a:ext>
                </a:extLst>
              </p:cNvPr>
              <p:cNvSpPr/>
              <p:nvPr/>
            </p:nvSpPr>
            <p:spPr>
              <a:xfrm>
                <a:off x="7557361"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43" name="Freeform: Shape 2842">
                <a:extLst>
                  <a:ext uri="{FF2B5EF4-FFF2-40B4-BE49-F238E27FC236}">
                    <a16:creationId xmlns:a16="http://schemas.microsoft.com/office/drawing/2014/main" id="{5EFB61FA-FEF8-42AB-9B42-0D5E0A992A92}"/>
                  </a:ext>
                </a:extLst>
              </p:cNvPr>
              <p:cNvSpPr/>
              <p:nvPr/>
            </p:nvSpPr>
            <p:spPr>
              <a:xfrm>
                <a:off x="759156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44" name="Freeform: Shape 2843">
                <a:extLst>
                  <a:ext uri="{FF2B5EF4-FFF2-40B4-BE49-F238E27FC236}">
                    <a16:creationId xmlns:a16="http://schemas.microsoft.com/office/drawing/2014/main" id="{18CA530A-19B8-40AD-921A-E46D75863B25}"/>
                  </a:ext>
                </a:extLst>
              </p:cNvPr>
              <p:cNvSpPr/>
              <p:nvPr/>
            </p:nvSpPr>
            <p:spPr>
              <a:xfrm>
                <a:off x="7574291"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45" name="Freeform: Shape 2844">
                <a:extLst>
                  <a:ext uri="{FF2B5EF4-FFF2-40B4-BE49-F238E27FC236}">
                    <a16:creationId xmlns:a16="http://schemas.microsoft.com/office/drawing/2014/main" id="{1A42E62B-4132-4785-B924-7E5096776923}"/>
                  </a:ext>
                </a:extLst>
              </p:cNvPr>
              <p:cNvSpPr/>
              <p:nvPr/>
            </p:nvSpPr>
            <p:spPr>
              <a:xfrm>
                <a:off x="7608606"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6" name="Freeform: Shape 2845">
                <a:extLst>
                  <a:ext uri="{FF2B5EF4-FFF2-40B4-BE49-F238E27FC236}">
                    <a16:creationId xmlns:a16="http://schemas.microsoft.com/office/drawing/2014/main" id="{374D31E6-BE20-454A-97C7-F7BDB704194F}"/>
                  </a:ext>
                </a:extLst>
              </p:cNvPr>
              <p:cNvSpPr/>
              <p:nvPr/>
            </p:nvSpPr>
            <p:spPr>
              <a:xfrm>
                <a:off x="759243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47" name="Freeform: Shape 2846">
                <a:extLst>
                  <a:ext uri="{FF2B5EF4-FFF2-40B4-BE49-F238E27FC236}">
                    <a16:creationId xmlns:a16="http://schemas.microsoft.com/office/drawing/2014/main" id="{4A17E188-5A35-401B-8227-CA8293396D6C}"/>
                  </a:ext>
                </a:extLst>
              </p:cNvPr>
              <p:cNvSpPr/>
              <p:nvPr/>
            </p:nvSpPr>
            <p:spPr>
              <a:xfrm>
                <a:off x="7507103"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48" name="Freeform: Shape 2847">
                <a:extLst>
                  <a:ext uri="{FF2B5EF4-FFF2-40B4-BE49-F238E27FC236}">
                    <a16:creationId xmlns:a16="http://schemas.microsoft.com/office/drawing/2014/main" id="{E7A6224D-249F-4BD7-B723-D132320EF11F}"/>
                  </a:ext>
                </a:extLst>
              </p:cNvPr>
              <p:cNvSpPr/>
              <p:nvPr/>
            </p:nvSpPr>
            <p:spPr>
              <a:xfrm>
                <a:off x="7540203"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9" name="Freeform: Shape 2848">
                <a:extLst>
                  <a:ext uri="{FF2B5EF4-FFF2-40B4-BE49-F238E27FC236}">
                    <a16:creationId xmlns:a16="http://schemas.microsoft.com/office/drawing/2014/main" id="{3B47249F-5493-4E96-B227-1B1D0DBD344B}"/>
                  </a:ext>
                </a:extLst>
              </p:cNvPr>
              <p:cNvSpPr/>
              <p:nvPr/>
            </p:nvSpPr>
            <p:spPr>
              <a:xfrm>
                <a:off x="748873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0" name="Freeform: Shape 2849">
                <a:extLst>
                  <a:ext uri="{FF2B5EF4-FFF2-40B4-BE49-F238E27FC236}">
                    <a16:creationId xmlns:a16="http://schemas.microsoft.com/office/drawing/2014/main" id="{4AA6F7A5-64EE-4EF9-A524-65A25F2AECD8}"/>
                  </a:ext>
                </a:extLst>
              </p:cNvPr>
              <p:cNvSpPr/>
              <p:nvPr/>
            </p:nvSpPr>
            <p:spPr>
              <a:xfrm>
                <a:off x="7522932"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1" name="Freeform: Shape 2850">
                <a:extLst>
                  <a:ext uri="{FF2B5EF4-FFF2-40B4-BE49-F238E27FC236}">
                    <a16:creationId xmlns:a16="http://schemas.microsoft.com/office/drawing/2014/main" id="{988B4B5E-E235-43A7-863B-0194CA951180}"/>
                  </a:ext>
                </a:extLst>
              </p:cNvPr>
              <p:cNvSpPr/>
              <p:nvPr/>
            </p:nvSpPr>
            <p:spPr>
              <a:xfrm>
                <a:off x="7472141"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2" name="Freeform: Shape 2851">
                <a:extLst>
                  <a:ext uri="{FF2B5EF4-FFF2-40B4-BE49-F238E27FC236}">
                    <a16:creationId xmlns:a16="http://schemas.microsoft.com/office/drawing/2014/main" id="{D58E8AB9-BB96-4F1C-A265-5421CF431C33}"/>
                  </a:ext>
                </a:extLst>
              </p:cNvPr>
              <p:cNvSpPr/>
              <p:nvPr/>
            </p:nvSpPr>
            <p:spPr>
              <a:xfrm>
                <a:off x="7506229"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3" name="Freeform: Shape 2852">
                <a:extLst>
                  <a:ext uri="{FF2B5EF4-FFF2-40B4-BE49-F238E27FC236}">
                    <a16:creationId xmlns:a16="http://schemas.microsoft.com/office/drawing/2014/main" id="{739EBC90-5FA1-4BFB-ABB5-DEEBF06AFAFA}"/>
                  </a:ext>
                </a:extLst>
              </p:cNvPr>
              <p:cNvSpPr/>
              <p:nvPr/>
            </p:nvSpPr>
            <p:spPr>
              <a:xfrm>
                <a:off x="7540203"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54" name="Freeform: Shape 2853">
                <a:extLst>
                  <a:ext uri="{FF2B5EF4-FFF2-40B4-BE49-F238E27FC236}">
                    <a16:creationId xmlns:a16="http://schemas.microsoft.com/office/drawing/2014/main" id="{C90E52B7-AD1D-4AE0-BB4A-D263E4EDC6E2}"/>
                  </a:ext>
                </a:extLst>
              </p:cNvPr>
              <p:cNvSpPr/>
              <p:nvPr/>
            </p:nvSpPr>
            <p:spPr>
              <a:xfrm>
                <a:off x="748884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5" name="Freeform: Shape 2854">
                <a:extLst>
                  <a:ext uri="{FF2B5EF4-FFF2-40B4-BE49-F238E27FC236}">
                    <a16:creationId xmlns:a16="http://schemas.microsoft.com/office/drawing/2014/main" id="{DB64EE64-8964-4869-A5B4-0A568AAC186F}"/>
                  </a:ext>
                </a:extLst>
              </p:cNvPr>
              <p:cNvSpPr/>
              <p:nvPr/>
            </p:nvSpPr>
            <p:spPr>
              <a:xfrm>
                <a:off x="752304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6" name="Freeform: Shape 2855">
                <a:extLst>
                  <a:ext uri="{FF2B5EF4-FFF2-40B4-BE49-F238E27FC236}">
                    <a16:creationId xmlns:a16="http://schemas.microsoft.com/office/drawing/2014/main" id="{E0E9F17A-4534-4F3B-8E60-33211314CFD6}"/>
                  </a:ext>
                </a:extLst>
              </p:cNvPr>
              <p:cNvSpPr/>
              <p:nvPr/>
            </p:nvSpPr>
            <p:spPr>
              <a:xfrm>
                <a:off x="7506001" y="669488"/>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99" y="13291"/>
                      <a:pt x="13526" y="17156"/>
                      <a:pt x="8822" y="17219"/>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57" name="Freeform: Shape 2856">
                <a:extLst>
                  <a:ext uri="{FF2B5EF4-FFF2-40B4-BE49-F238E27FC236}">
                    <a16:creationId xmlns:a16="http://schemas.microsoft.com/office/drawing/2014/main" id="{4C64FF42-33BB-456E-8B75-FDA99F5C4588}"/>
                  </a:ext>
                </a:extLst>
              </p:cNvPr>
              <p:cNvSpPr/>
              <p:nvPr/>
            </p:nvSpPr>
            <p:spPr>
              <a:xfrm>
                <a:off x="7540203"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58" name="Freeform: Shape 2857">
                <a:extLst>
                  <a:ext uri="{FF2B5EF4-FFF2-40B4-BE49-F238E27FC236}">
                    <a16:creationId xmlns:a16="http://schemas.microsoft.com/office/drawing/2014/main" id="{142C560C-F1F1-48CF-A86B-A3C662CA186A}"/>
                  </a:ext>
                </a:extLst>
              </p:cNvPr>
              <p:cNvSpPr/>
              <p:nvPr/>
            </p:nvSpPr>
            <p:spPr>
              <a:xfrm>
                <a:off x="743794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9" name="Freeform: Shape 2858">
                <a:extLst>
                  <a:ext uri="{FF2B5EF4-FFF2-40B4-BE49-F238E27FC236}">
                    <a16:creationId xmlns:a16="http://schemas.microsoft.com/office/drawing/2014/main" id="{3A95B60C-05D4-47BD-BC95-EA645044BB84}"/>
                  </a:ext>
                </a:extLst>
              </p:cNvPr>
              <p:cNvSpPr/>
              <p:nvPr/>
            </p:nvSpPr>
            <p:spPr>
              <a:xfrm>
                <a:off x="7471913"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0" name="Freeform: Shape 2859">
                <a:extLst>
                  <a:ext uri="{FF2B5EF4-FFF2-40B4-BE49-F238E27FC236}">
                    <a16:creationId xmlns:a16="http://schemas.microsoft.com/office/drawing/2014/main" id="{10884A04-DAA6-4BC3-91F3-5B27B147CA05}"/>
                  </a:ext>
                </a:extLst>
              </p:cNvPr>
              <p:cNvSpPr/>
              <p:nvPr/>
            </p:nvSpPr>
            <p:spPr>
              <a:xfrm>
                <a:off x="742131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61" name="Freeform: Shape 2860">
                <a:extLst>
                  <a:ext uri="{FF2B5EF4-FFF2-40B4-BE49-F238E27FC236}">
                    <a16:creationId xmlns:a16="http://schemas.microsoft.com/office/drawing/2014/main" id="{D2632C36-FBDA-4966-81B8-31AAA292D133}"/>
                  </a:ext>
                </a:extLst>
              </p:cNvPr>
              <p:cNvSpPr/>
              <p:nvPr/>
            </p:nvSpPr>
            <p:spPr>
              <a:xfrm>
                <a:off x="7454415"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3"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2" name="Freeform: Shape 2861">
                <a:extLst>
                  <a:ext uri="{FF2B5EF4-FFF2-40B4-BE49-F238E27FC236}">
                    <a16:creationId xmlns:a16="http://schemas.microsoft.com/office/drawing/2014/main" id="{359D88C8-CE13-4F0F-82D3-0C5AB63F2AA1}"/>
                  </a:ext>
                </a:extLst>
              </p:cNvPr>
              <p:cNvSpPr/>
              <p:nvPr/>
            </p:nvSpPr>
            <p:spPr>
              <a:xfrm>
                <a:off x="7438166"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63" name="Freeform: Shape 2862">
                <a:extLst>
                  <a:ext uri="{FF2B5EF4-FFF2-40B4-BE49-F238E27FC236}">
                    <a16:creationId xmlns:a16="http://schemas.microsoft.com/office/drawing/2014/main" id="{C1DD2E99-F4A8-4ADC-9990-BE251B98D6CE}"/>
                  </a:ext>
                </a:extLst>
              </p:cNvPr>
              <p:cNvSpPr/>
              <p:nvPr/>
            </p:nvSpPr>
            <p:spPr>
              <a:xfrm>
                <a:off x="742044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64" name="Freeform: Shape 2863">
                <a:extLst>
                  <a:ext uri="{FF2B5EF4-FFF2-40B4-BE49-F238E27FC236}">
                    <a16:creationId xmlns:a16="http://schemas.microsoft.com/office/drawing/2014/main" id="{FF0D2FD0-E43A-4B12-A057-FB4B43C4998A}"/>
                  </a:ext>
                </a:extLst>
              </p:cNvPr>
              <p:cNvSpPr/>
              <p:nvPr/>
            </p:nvSpPr>
            <p:spPr>
              <a:xfrm>
                <a:off x="745464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65" name="Freeform: Shape 2864">
                <a:extLst>
                  <a:ext uri="{FF2B5EF4-FFF2-40B4-BE49-F238E27FC236}">
                    <a16:creationId xmlns:a16="http://schemas.microsoft.com/office/drawing/2014/main" id="{E4586F37-87AB-4CC0-9995-FE8BB42CDC1B}"/>
                  </a:ext>
                </a:extLst>
              </p:cNvPr>
              <p:cNvSpPr/>
              <p:nvPr/>
            </p:nvSpPr>
            <p:spPr>
              <a:xfrm>
                <a:off x="743794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66" name="Freeform: Shape 2865">
                <a:extLst>
                  <a:ext uri="{FF2B5EF4-FFF2-40B4-BE49-F238E27FC236}">
                    <a16:creationId xmlns:a16="http://schemas.microsoft.com/office/drawing/2014/main" id="{CF75F342-A107-4B1F-8A5B-6B802336F06F}"/>
                  </a:ext>
                </a:extLst>
              </p:cNvPr>
              <p:cNvSpPr/>
              <p:nvPr/>
            </p:nvSpPr>
            <p:spPr>
              <a:xfrm>
                <a:off x="7471913"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7" name="Freeform: Shape 2866">
                <a:extLst>
                  <a:ext uri="{FF2B5EF4-FFF2-40B4-BE49-F238E27FC236}">
                    <a16:creationId xmlns:a16="http://schemas.microsoft.com/office/drawing/2014/main" id="{EE166B78-6C11-4538-8014-EEAE44524858}"/>
                  </a:ext>
                </a:extLst>
              </p:cNvPr>
              <p:cNvSpPr/>
              <p:nvPr/>
            </p:nvSpPr>
            <p:spPr>
              <a:xfrm>
                <a:off x="742131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68" name="Freeform: Shape 2867">
                <a:extLst>
                  <a:ext uri="{FF2B5EF4-FFF2-40B4-BE49-F238E27FC236}">
                    <a16:creationId xmlns:a16="http://schemas.microsoft.com/office/drawing/2014/main" id="{1718C326-A9C4-468E-8F0C-0DEFEE7A8712}"/>
                  </a:ext>
                </a:extLst>
              </p:cNvPr>
              <p:cNvSpPr/>
              <p:nvPr/>
            </p:nvSpPr>
            <p:spPr>
              <a:xfrm>
                <a:off x="7335755"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69" name="Freeform: Shape 2868">
                <a:extLst>
                  <a:ext uri="{FF2B5EF4-FFF2-40B4-BE49-F238E27FC236}">
                    <a16:creationId xmlns:a16="http://schemas.microsoft.com/office/drawing/2014/main" id="{05D3471D-DC5F-4EF9-BE3B-65D15BA32F9F}"/>
                  </a:ext>
                </a:extLst>
              </p:cNvPr>
              <p:cNvSpPr/>
              <p:nvPr/>
            </p:nvSpPr>
            <p:spPr>
              <a:xfrm>
                <a:off x="736908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0" name="Freeform: Shape 2869">
                <a:extLst>
                  <a:ext uri="{FF2B5EF4-FFF2-40B4-BE49-F238E27FC236}">
                    <a16:creationId xmlns:a16="http://schemas.microsoft.com/office/drawing/2014/main" id="{3E03E228-F294-498A-A86E-7C43BF987810}"/>
                  </a:ext>
                </a:extLst>
              </p:cNvPr>
              <p:cNvSpPr/>
              <p:nvPr/>
            </p:nvSpPr>
            <p:spPr>
              <a:xfrm>
                <a:off x="740317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71" name="Freeform: Shape 2870">
                <a:extLst>
                  <a:ext uri="{FF2B5EF4-FFF2-40B4-BE49-F238E27FC236}">
                    <a16:creationId xmlns:a16="http://schemas.microsoft.com/office/drawing/2014/main" id="{B7EDEE0E-4D5F-4C78-8B7D-1417A409F249}"/>
                  </a:ext>
                </a:extLst>
              </p:cNvPr>
              <p:cNvSpPr/>
              <p:nvPr/>
            </p:nvSpPr>
            <p:spPr>
              <a:xfrm>
                <a:off x="7351811"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72" name="Freeform: Shape 2871">
                <a:extLst>
                  <a:ext uri="{FF2B5EF4-FFF2-40B4-BE49-F238E27FC236}">
                    <a16:creationId xmlns:a16="http://schemas.microsoft.com/office/drawing/2014/main" id="{6BC90123-5750-47F4-9E5D-C18307126F73}"/>
                  </a:ext>
                </a:extLst>
              </p:cNvPr>
              <p:cNvSpPr/>
              <p:nvPr/>
            </p:nvSpPr>
            <p:spPr>
              <a:xfrm>
                <a:off x="7386012"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73" name="Freeform: Shape 2872">
                <a:extLst>
                  <a:ext uri="{FF2B5EF4-FFF2-40B4-BE49-F238E27FC236}">
                    <a16:creationId xmlns:a16="http://schemas.microsoft.com/office/drawing/2014/main" id="{E8FDE57A-FB01-48E8-9184-EA75BE410A33}"/>
                  </a:ext>
                </a:extLst>
              </p:cNvPr>
              <p:cNvSpPr/>
              <p:nvPr/>
            </p:nvSpPr>
            <p:spPr>
              <a:xfrm>
                <a:off x="736908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4" name="Freeform: Shape 2873">
                <a:extLst>
                  <a:ext uri="{FF2B5EF4-FFF2-40B4-BE49-F238E27FC236}">
                    <a16:creationId xmlns:a16="http://schemas.microsoft.com/office/drawing/2014/main" id="{7C3522B2-94B0-44E9-AC94-5E0C8E56A1E3}"/>
                  </a:ext>
                </a:extLst>
              </p:cNvPr>
              <p:cNvSpPr/>
              <p:nvPr/>
            </p:nvSpPr>
            <p:spPr>
              <a:xfrm>
                <a:off x="7403397"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75" name="Freeform: Shape 2874">
                <a:extLst>
                  <a:ext uri="{FF2B5EF4-FFF2-40B4-BE49-F238E27FC236}">
                    <a16:creationId xmlns:a16="http://schemas.microsoft.com/office/drawing/2014/main" id="{B1E941A4-71E3-49EC-AC81-0C1042289BBC}"/>
                  </a:ext>
                </a:extLst>
              </p:cNvPr>
              <p:cNvSpPr/>
              <p:nvPr/>
            </p:nvSpPr>
            <p:spPr>
              <a:xfrm>
                <a:off x="7352038"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76" name="Freeform: Shape 2875">
                <a:extLst>
                  <a:ext uri="{FF2B5EF4-FFF2-40B4-BE49-F238E27FC236}">
                    <a16:creationId xmlns:a16="http://schemas.microsoft.com/office/drawing/2014/main" id="{50A1E97D-F4DF-4CF4-8710-4C16AB463A7A}"/>
                  </a:ext>
                </a:extLst>
              </p:cNvPr>
              <p:cNvSpPr/>
              <p:nvPr/>
            </p:nvSpPr>
            <p:spPr>
              <a:xfrm>
                <a:off x="7386240"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77" name="Freeform: Shape 2876">
                <a:extLst>
                  <a:ext uri="{FF2B5EF4-FFF2-40B4-BE49-F238E27FC236}">
                    <a16:creationId xmlns:a16="http://schemas.microsoft.com/office/drawing/2014/main" id="{7ED90073-EBAA-49AE-BBC5-79191711DE4B}"/>
                  </a:ext>
                </a:extLst>
              </p:cNvPr>
              <p:cNvSpPr/>
              <p:nvPr/>
            </p:nvSpPr>
            <p:spPr>
              <a:xfrm>
                <a:off x="736908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8" name="Freeform: Shape 2877">
                <a:extLst>
                  <a:ext uri="{FF2B5EF4-FFF2-40B4-BE49-F238E27FC236}">
                    <a16:creationId xmlns:a16="http://schemas.microsoft.com/office/drawing/2014/main" id="{186AB2E9-12FE-459B-A408-79AE5D1B5197}"/>
                  </a:ext>
                </a:extLst>
              </p:cNvPr>
              <p:cNvSpPr/>
              <p:nvPr/>
            </p:nvSpPr>
            <p:spPr>
              <a:xfrm>
                <a:off x="740317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79" name="Freeform: Shape 2878">
                <a:extLst>
                  <a:ext uri="{FF2B5EF4-FFF2-40B4-BE49-F238E27FC236}">
                    <a16:creationId xmlns:a16="http://schemas.microsoft.com/office/drawing/2014/main" id="{1FFCA9D4-6217-444D-9496-AD92D8D9BC0F}"/>
                  </a:ext>
                </a:extLst>
              </p:cNvPr>
              <p:cNvSpPr/>
              <p:nvPr/>
            </p:nvSpPr>
            <p:spPr>
              <a:xfrm>
                <a:off x="7351811"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0" name="Freeform: Shape 2879">
                <a:extLst>
                  <a:ext uri="{FF2B5EF4-FFF2-40B4-BE49-F238E27FC236}">
                    <a16:creationId xmlns:a16="http://schemas.microsoft.com/office/drawing/2014/main" id="{09616830-29E7-448B-B941-4152E178B618}"/>
                  </a:ext>
                </a:extLst>
              </p:cNvPr>
              <p:cNvSpPr/>
              <p:nvPr/>
            </p:nvSpPr>
            <p:spPr>
              <a:xfrm>
                <a:off x="7386012"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1" name="Freeform: Shape 2880">
                <a:extLst>
                  <a:ext uri="{FF2B5EF4-FFF2-40B4-BE49-F238E27FC236}">
                    <a16:creationId xmlns:a16="http://schemas.microsoft.com/office/drawing/2014/main" id="{F26C467C-401E-487D-BF4B-2B82F16FDDDC}"/>
                  </a:ext>
                </a:extLst>
              </p:cNvPr>
              <p:cNvSpPr/>
              <p:nvPr/>
            </p:nvSpPr>
            <p:spPr>
              <a:xfrm>
                <a:off x="731761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82" name="Freeform: Shape 2881">
                <a:extLst>
                  <a:ext uri="{FF2B5EF4-FFF2-40B4-BE49-F238E27FC236}">
                    <a16:creationId xmlns:a16="http://schemas.microsoft.com/office/drawing/2014/main" id="{7376ACB6-C8A3-468B-98A2-67294D5ACD4E}"/>
                  </a:ext>
                </a:extLst>
              </p:cNvPr>
              <p:cNvSpPr/>
              <p:nvPr/>
            </p:nvSpPr>
            <p:spPr>
              <a:xfrm>
                <a:off x="7300680"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83" name="Freeform: Shape 2882">
                <a:extLst>
                  <a:ext uri="{FF2B5EF4-FFF2-40B4-BE49-F238E27FC236}">
                    <a16:creationId xmlns:a16="http://schemas.microsoft.com/office/drawing/2014/main" id="{6CEE1335-29F1-4227-AA0B-E70D069E523B}"/>
                  </a:ext>
                </a:extLst>
              </p:cNvPr>
              <p:cNvSpPr/>
              <p:nvPr/>
            </p:nvSpPr>
            <p:spPr>
              <a:xfrm>
                <a:off x="7334881"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84" name="Freeform: Shape 2883">
                <a:extLst>
                  <a:ext uri="{FF2B5EF4-FFF2-40B4-BE49-F238E27FC236}">
                    <a16:creationId xmlns:a16="http://schemas.microsoft.com/office/drawing/2014/main" id="{FAD67A9A-88B2-4AD1-864E-72DDF1B19DA4}"/>
                  </a:ext>
                </a:extLst>
              </p:cNvPr>
              <p:cNvSpPr/>
              <p:nvPr/>
            </p:nvSpPr>
            <p:spPr>
              <a:xfrm>
                <a:off x="731772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85" name="Freeform: Shape 2884">
                <a:extLst>
                  <a:ext uri="{FF2B5EF4-FFF2-40B4-BE49-F238E27FC236}">
                    <a16:creationId xmlns:a16="http://schemas.microsoft.com/office/drawing/2014/main" id="{E132FB89-EF6E-4D5A-9501-5035F49FCD1E}"/>
                  </a:ext>
                </a:extLst>
              </p:cNvPr>
              <p:cNvSpPr/>
              <p:nvPr/>
            </p:nvSpPr>
            <p:spPr>
              <a:xfrm>
                <a:off x="7300680"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86" name="Freeform: Shape 2885">
                <a:extLst>
                  <a:ext uri="{FF2B5EF4-FFF2-40B4-BE49-F238E27FC236}">
                    <a16:creationId xmlns:a16="http://schemas.microsoft.com/office/drawing/2014/main" id="{E76077FF-597D-4192-A945-73336C0AABE1}"/>
                  </a:ext>
                </a:extLst>
              </p:cNvPr>
              <p:cNvSpPr/>
              <p:nvPr/>
            </p:nvSpPr>
            <p:spPr>
              <a:xfrm>
                <a:off x="7334653" y="669488"/>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887" name="Freeform: Shape 2886">
                <a:extLst>
                  <a:ext uri="{FF2B5EF4-FFF2-40B4-BE49-F238E27FC236}">
                    <a16:creationId xmlns:a16="http://schemas.microsoft.com/office/drawing/2014/main" id="{37FF3672-2D1B-4282-BCA3-013B34B98B29}"/>
                  </a:ext>
                </a:extLst>
              </p:cNvPr>
              <p:cNvSpPr/>
              <p:nvPr/>
            </p:nvSpPr>
            <p:spPr>
              <a:xfrm>
                <a:off x="7283294"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8" name="Freeform: Shape 2887">
                <a:extLst>
                  <a:ext uri="{FF2B5EF4-FFF2-40B4-BE49-F238E27FC236}">
                    <a16:creationId xmlns:a16="http://schemas.microsoft.com/office/drawing/2014/main" id="{9123B30C-0730-4A99-AA08-7FA771975663}"/>
                  </a:ext>
                </a:extLst>
              </p:cNvPr>
              <p:cNvSpPr/>
              <p:nvPr/>
            </p:nvSpPr>
            <p:spPr>
              <a:xfrm>
                <a:off x="7317610"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89" name="Freeform: Shape 2888">
                <a:extLst>
                  <a:ext uri="{FF2B5EF4-FFF2-40B4-BE49-F238E27FC236}">
                    <a16:creationId xmlns:a16="http://schemas.microsoft.com/office/drawing/2014/main" id="{CF2C2C9D-37A0-4BB9-807C-86DB7956AD64}"/>
                  </a:ext>
                </a:extLst>
              </p:cNvPr>
              <p:cNvSpPr/>
              <p:nvPr/>
            </p:nvSpPr>
            <p:spPr>
              <a:xfrm>
                <a:off x="776268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90" name="Freeform: Shape 2889">
                <a:extLst>
                  <a:ext uri="{FF2B5EF4-FFF2-40B4-BE49-F238E27FC236}">
                    <a16:creationId xmlns:a16="http://schemas.microsoft.com/office/drawing/2014/main" id="{A3E1D492-2E22-4031-A5A0-54A42BE14839}"/>
                  </a:ext>
                </a:extLst>
              </p:cNvPr>
              <p:cNvSpPr/>
              <p:nvPr/>
            </p:nvSpPr>
            <p:spPr>
              <a:xfrm>
                <a:off x="7779840"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91" name="Freeform: Shape 2890">
                <a:extLst>
                  <a:ext uri="{FF2B5EF4-FFF2-40B4-BE49-F238E27FC236}">
                    <a16:creationId xmlns:a16="http://schemas.microsoft.com/office/drawing/2014/main" id="{B0AA4039-C2C8-4A68-80A7-CE4369681FB0}"/>
                  </a:ext>
                </a:extLst>
              </p:cNvPr>
              <p:cNvSpPr/>
              <p:nvPr/>
            </p:nvSpPr>
            <p:spPr>
              <a:xfrm>
                <a:off x="7762455" y="840609"/>
                <a:ext cx="17271" cy="17271"/>
              </a:xfrm>
              <a:custGeom>
                <a:avLst/>
                <a:gdLst>
                  <a:gd fmla="*/ 8709 w 17271" name="connsiteX0"/>
                  <a:gd fmla="*/ 17220 h 17271" name="connsiteY0"/>
                  <a:gd fmla="*/ -41 w 17271" name="connsiteX1"/>
                  <a:gd fmla="*/ 8699 h 17271" name="connsiteY1"/>
                  <a:gd fmla="*/ 8481 w 17271" name="connsiteX2"/>
                  <a:gd fmla="*/ -50 h 17271" name="connsiteY2"/>
                  <a:gd fmla="*/ 17231 w 17271" name="connsiteX3"/>
                  <a:gd fmla="*/ 8472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31" y="13310"/>
                      <a:pt x="13435" y="17157"/>
                      <a:pt x="8709" y="17220"/>
                    </a:cubicBezTo>
                    <a:close/>
                  </a:path>
                </a:pathLst>
              </a:custGeom>
              <a:solidFill>
                <a:srgbClr val="271C57"/>
              </a:solidFill>
              <a:ln cap="flat" w="11362">
                <a:noFill/>
                <a:prstDash val="solid"/>
                <a:miter/>
              </a:ln>
            </p:spPr>
            <p:txBody>
              <a:bodyPr anchor="ctr" rtlCol="0"/>
              <a:lstStyle/>
              <a:p>
                <a:endParaRPr dirty="0" lang="en-US"/>
              </a:p>
            </p:txBody>
          </p:sp>
          <p:sp>
            <p:nvSpPr>
              <p:cNvPr id="2892" name="Freeform: Shape 2891">
                <a:extLst>
                  <a:ext uri="{FF2B5EF4-FFF2-40B4-BE49-F238E27FC236}">
                    <a16:creationId xmlns:a16="http://schemas.microsoft.com/office/drawing/2014/main" id="{B6421DB1-80EA-4E23-93CA-F301677A30AD}"/>
                  </a:ext>
                </a:extLst>
              </p:cNvPr>
              <p:cNvSpPr/>
              <p:nvPr/>
            </p:nvSpPr>
            <p:spPr>
              <a:xfrm>
                <a:off x="779665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3" name="Freeform: Shape 2892">
                <a:extLst>
                  <a:ext uri="{FF2B5EF4-FFF2-40B4-BE49-F238E27FC236}">
                    <a16:creationId xmlns:a16="http://schemas.microsoft.com/office/drawing/2014/main" id="{7A212C52-FF12-4CF3-B798-2FAEE2F2C99C}"/>
                  </a:ext>
                </a:extLst>
              </p:cNvPr>
              <p:cNvSpPr/>
              <p:nvPr/>
            </p:nvSpPr>
            <p:spPr>
              <a:xfrm>
                <a:off x="7779613"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94" name="Freeform: Shape 2893">
                <a:extLst>
                  <a:ext uri="{FF2B5EF4-FFF2-40B4-BE49-F238E27FC236}">
                    <a16:creationId xmlns:a16="http://schemas.microsoft.com/office/drawing/2014/main" id="{58AFB121-A2C0-40A2-8F50-6D8DA5647237}"/>
                  </a:ext>
                </a:extLst>
              </p:cNvPr>
              <p:cNvSpPr/>
              <p:nvPr/>
            </p:nvSpPr>
            <p:spPr>
              <a:xfrm>
                <a:off x="7813814"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5" name="Freeform: Shape 2894">
                <a:extLst>
                  <a:ext uri="{FF2B5EF4-FFF2-40B4-BE49-F238E27FC236}">
                    <a16:creationId xmlns:a16="http://schemas.microsoft.com/office/drawing/2014/main" id="{B06B9677-A311-4466-870F-F3DF854A43F2}"/>
                  </a:ext>
                </a:extLst>
              </p:cNvPr>
              <p:cNvSpPr/>
              <p:nvPr/>
            </p:nvSpPr>
            <p:spPr>
              <a:xfrm>
                <a:off x="7762455"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896" name="Freeform: Shape 2895">
                <a:extLst>
                  <a:ext uri="{FF2B5EF4-FFF2-40B4-BE49-F238E27FC236}">
                    <a16:creationId xmlns:a16="http://schemas.microsoft.com/office/drawing/2014/main" id="{63C67721-CC26-49AA-A953-194A2B1B6229}"/>
                  </a:ext>
                </a:extLst>
              </p:cNvPr>
              <p:cNvSpPr/>
              <p:nvPr/>
            </p:nvSpPr>
            <p:spPr>
              <a:xfrm>
                <a:off x="7796884"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97" name="Freeform: Shape 2896">
                <a:extLst>
                  <a:ext uri="{FF2B5EF4-FFF2-40B4-BE49-F238E27FC236}">
                    <a16:creationId xmlns:a16="http://schemas.microsoft.com/office/drawing/2014/main" id="{770E8E3A-F064-48C9-81E9-CA8EF286CB46}"/>
                  </a:ext>
                </a:extLst>
              </p:cNvPr>
              <p:cNvSpPr/>
              <p:nvPr/>
            </p:nvSpPr>
            <p:spPr>
              <a:xfrm>
                <a:off x="7711096"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8" name="Freeform: Shape 2897">
                <a:extLst>
                  <a:ext uri="{FF2B5EF4-FFF2-40B4-BE49-F238E27FC236}">
                    <a16:creationId xmlns:a16="http://schemas.microsoft.com/office/drawing/2014/main" id="{DB256FB4-3740-4C43-A5A6-F709A38A4ACB}"/>
                  </a:ext>
                </a:extLst>
              </p:cNvPr>
              <p:cNvSpPr/>
              <p:nvPr/>
            </p:nvSpPr>
            <p:spPr>
              <a:xfrm>
                <a:off x="7745297"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9" name="Freeform: Shape 2898">
                <a:extLst>
                  <a:ext uri="{FF2B5EF4-FFF2-40B4-BE49-F238E27FC236}">
                    <a16:creationId xmlns:a16="http://schemas.microsoft.com/office/drawing/2014/main" id="{5309B1F3-097A-432A-9AC8-30B0A634DBDF}"/>
                  </a:ext>
                </a:extLst>
              </p:cNvPr>
              <p:cNvSpPr/>
              <p:nvPr/>
            </p:nvSpPr>
            <p:spPr>
              <a:xfrm>
                <a:off x="7694279"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30"/>
                      <a:pt x="-97" y="13063"/>
                      <a:pt x="-41" y="8358"/>
                    </a:cubicBezTo>
                    <a:cubicBezTo>
                      <a:pt x="28" y="3652"/>
                      <a:pt x="3891" y="-113"/>
                      <a:pt x="8595" y="-50"/>
                    </a:cubicBezTo>
                    <a:cubicBezTo>
                      <a:pt x="13254" y="12"/>
                      <a:pt x="17003" y="3808"/>
                      <a:pt x="17003" y="8471"/>
                    </a:cubicBezTo>
                    <a:cubicBezTo>
                      <a:pt x="16947"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00" name="Freeform: Shape 2899">
                <a:extLst>
                  <a:ext uri="{FF2B5EF4-FFF2-40B4-BE49-F238E27FC236}">
                    <a16:creationId xmlns:a16="http://schemas.microsoft.com/office/drawing/2014/main" id="{A8191B0A-A6D1-4932-B147-B0798F0B3376}"/>
                  </a:ext>
                </a:extLst>
              </p:cNvPr>
              <p:cNvSpPr/>
              <p:nvPr/>
            </p:nvSpPr>
            <p:spPr>
              <a:xfrm>
                <a:off x="7728481"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1" name="Freeform: Shape 2900">
                <a:extLst>
                  <a:ext uri="{FF2B5EF4-FFF2-40B4-BE49-F238E27FC236}">
                    <a16:creationId xmlns:a16="http://schemas.microsoft.com/office/drawing/2014/main" id="{4653C2E3-8340-4EC2-810D-9579A9E7C743}"/>
                  </a:ext>
                </a:extLst>
              </p:cNvPr>
              <p:cNvSpPr/>
              <p:nvPr/>
            </p:nvSpPr>
            <p:spPr>
              <a:xfrm>
                <a:off x="7711324"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2" name="Freeform: Shape 2901">
                <a:extLst>
                  <a:ext uri="{FF2B5EF4-FFF2-40B4-BE49-F238E27FC236}">
                    <a16:creationId xmlns:a16="http://schemas.microsoft.com/office/drawing/2014/main" id="{9DED937A-83D8-4896-A7C1-070C8178DDDB}"/>
                  </a:ext>
                </a:extLst>
              </p:cNvPr>
              <p:cNvSpPr/>
              <p:nvPr/>
            </p:nvSpPr>
            <p:spPr>
              <a:xfrm>
                <a:off x="7745525"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3" name="Freeform: Shape 2902">
                <a:extLst>
                  <a:ext uri="{FF2B5EF4-FFF2-40B4-BE49-F238E27FC236}">
                    <a16:creationId xmlns:a16="http://schemas.microsoft.com/office/drawing/2014/main" id="{5CA1EF50-212F-4561-9902-BB12E50FC296}"/>
                  </a:ext>
                </a:extLst>
              </p:cNvPr>
              <p:cNvSpPr/>
              <p:nvPr/>
            </p:nvSpPr>
            <p:spPr>
              <a:xfrm>
                <a:off x="7694053"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04" name="Freeform: Shape 2903">
                <a:extLst>
                  <a:ext uri="{FF2B5EF4-FFF2-40B4-BE49-F238E27FC236}">
                    <a16:creationId xmlns:a16="http://schemas.microsoft.com/office/drawing/2014/main" id="{E45A865D-2F2E-446B-A31E-56AE43175B77}"/>
                  </a:ext>
                </a:extLst>
              </p:cNvPr>
              <p:cNvSpPr/>
              <p:nvPr/>
            </p:nvSpPr>
            <p:spPr>
              <a:xfrm>
                <a:off x="7728254"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05" name="Freeform: Shape 2904">
                <a:extLst>
                  <a:ext uri="{FF2B5EF4-FFF2-40B4-BE49-F238E27FC236}">
                    <a16:creationId xmlns:a16="http://schemas.microsoft.com/office/drawing/2014/main" id="{1100B282-093A-4701-BB3C-97D2F4DF3328}"/>
                  </a:ext>
                </a:extLst>
              </p:cNvPr>
              <p:cNvSpPr/>
              <p:nvPr/>
            </p:nvSpPr>
            <p:spPr>
              <a:xfrm>
                <a:off x="7711096" y="874811"/>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06" name="Freeform: Shape 2905">
                <a:extLst>
                  <a:ext uri="{FF2B5EF4-FFF2-40B4-BE49-F238E27FC236}">
                    <a16:creationId xmlns:a16="http://schemas.microsoft.com/office/drawing/2014/main" id="{822BE5D9-66EF-432B-97E8-A06AD7F1074A}"/>
                  </a:ext>
                </a:extLst>
              </p:cNvPr>
              <p:cNvSpPr/>
              <p:nvPr/>
            </p:nvSpPr>
            <p:spPr>
              <a:xfrm>
                <a:off x="7746399"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907" name="Freeform: Shape 2906">
                <a:extLst>
                  <a:ext uri="{FF2B5EF4-FFF2-40B4-BE49-F238E27FC236}">
                    <a16:creationId xmlns:a16="http://schemas.microsoft.com/office/drawing/2014/main" id="{9F332EF3-E151-4FD0-A7D1-A9DF93E256C6}"/>
                  </a:ext>
                </a:extLst>
              </p:cNvPr>
              <p:cNvSpPr/>
              <p:nvPr/>
            </p:nvSpPr>
            <p:spPr>
              <a:xfrm>
                <a:off x="7694053"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08" name="Freeform: Shape 2907">
                <a:extLst>
                  <a:ext uri="{FF2B5EF4-FFF2-40B4-BE49-F238E27FC236}">
                    <a16:creationId xmlns:a16="http://schemas.microsoft.com/office/drawing/2014/main" id="{CD8969FE-FD20-4012-BC5F-C0B9FE706523}"/>
                  </a:ext>
                </a:extLst>
              </p:cNvPr>
              <p:cNvSpPr/>
              <p:nvPr/>
            </p:nvSpPr>
            <p:spPr>
              <a:xfrm>
                <a:off x="7728368"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09" name="Freeform: Shape 2908">
                <a:extLst>
                  <a:ext uri="{FF2B5EF4-FFF2-40B4-BE49-F238E27FC236}">
                    <a16:creationId xmlns:a16="http://schemas.microsoft.com/office/drawing/2014/main" id="{9B9659FD-B58D-49BF-9B44-7E54C25B0896}"/>
                  </a:ext>
                </a:extLst>
              </p:cNvPr>
              <p:cNvSpPr/>
              <p:nvPr/>
            </p:nvSpPr>
            <p:spPr>
              <a:xfrm>
                <a:off x="7711324"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0" name="Freeform: Shape 2909">
                <a:extLst>
                  <a:ext uri="{FF2B5EF4-FFF2-40B4-BE49-F238E27FC236}">
                    <a16:creationId xmlns:a16="http://schemas.microsoft.com/office/drawing/2014/main" id="{EB25ED7E-9583-4479-B909-E674254174AE}"/>
                  </a:ext>
                </a:extLst>
              </p:cNvPr>
              <p:cNvSpPr/>
              <p:nvPr/>
            </p:nvSpPr>
            <p:spPr>
              <a:xfrm>
                <a:off x="7745525"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1" name="Freeform: Shape 2910">
                <a:extLst>
                  <a:ext uri="{FF2B5EF4-FFF2-40B4-BE49-F238E27FC236}">
                    <a16:creationId xmlns:a16="http://schemas.microsoft.com/office/drawing/2014/main" id="{7F63852B-1239-4D88-ACFD-DF1A604D0736}"/>
                  </a:ext>
                </a:extLst>
              </p:cNvPr>
              <p:cNvSpPr/>
              <p:nvPr/>
            </p:nvSpPr>
            <p:spPr>
              <a:xfrm>
                <a:off x="76423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2" name="Freeform: Shape 2911">
                <a:extLst>
                  <a:ext uri="{FF2B5EF4-FFF2-40B4-BE49-F238E27FC236}">
                    <a16:creationId xmlns:a16="http://schemas.microsoft.com/office/drawing/2014/main" id="{0C8E5733-A7DC-4DD9-B261-8515222D3F3E}"/>
                  </a:ext>
                </a:extLst>
              </p:cNvPr>
              <p:cNvSpPr/>
              <p:nvPr/>
            </p:nvSpPr>
            <p:spPr>
              <a:xfrm>
                <a:off x="7676440"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3" name="Freeform: Shape 2912">
                <a:extLst>
                  <a:ext uri="{FF2B5EF4-FFF2-40B4-BE49-F238E27FC236}">
                    <a16:creationId xmlns:a16="http://schemas.microsoft.com/office/drawing/2014/main" id="{690FAEF5-070E-45A7-9F67-E0BB92F4E211}"/>
                  </a:ext>
                </a:extLst>
              </p:cNvPr>
              <p:cNvSpPr/>
              <p:nvPr/>
            </p:nvSpPr>
            <p:spPr>
              <a:xfrm>
                <a:off x="762576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4" name="Freeform: Shape 2913">
                <a:extLst>
                  <a:ext uri="{FF2B5EF4-FFF2-40B4-BE49-F238E27FC236}">
                    <a16:creationId xmlns:a16="http://schemas.microsoft.com/office/drawing/2014/main" id="{C103FBA2-575D-40C5-A889-BDA37D197D58}"/>
                  </a:ext>
                </a:extLst>
              </p:cNvPr>
              <p:cNvSpPr/>
              <p:nvPr/>
            </p:nvSpPr>
            <p:spPr>
              <a:xfrm>
                <a:off x="7659965"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5" name="Freeform: Shape 2914">
                <a:extLst>
                  <a:ext uri="{FF2B5EF4-FFF2-40B4-BE49-F238E27FC236}">
                    <a16:creationId xmlns:a16="http://schemas.microsoft.com/office/drawing/2014/main" id="{546B42B4-AFAB-45DA-A4F4-9FA24D4164BA}"/>
                  </a:ext>
                </a:extLst>
              </p:cNvPr>
              <p:cNvSpPr/>
              <p:nvPr/>
            </p:nvSpPr>
            <p:spPr>
              <a:xfrm>
                <a:off x="76425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6" name="Freeform: Shape 2915">
                <a:extLst>
                  <a:ext uri="{FF2B5EF4-FFF2-40B4-BE49-F238E27FC236}">
                    <a16:creationId xmlns:a16="http://schemas.microsoft.com/office/drawing/2014/main" id="{3DD4F2A7-137F-4883-A9B2-97745B480F37}"/>
                  </a:ext>
                </a:extLst>
              </p:cNvPr>
              <p:cNvSpPr/>
              <p:nvPr/>
            </p:nvSpPr>
            <p:spPr>
              <a:xfrm>
                <a:off x="767666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7" name="Freeform: Shape 2916">
                <a:extLst>
                  <a:ext uri="{FF2B5EF4-FFF2-40B4-BE49-F238E27FC236}">
                    <a16:creationId xmlns:a16="http://schemas.microsoft.com/office/drawing/2014/main" id="{F52B29B6-9C5E-43E4-BF2A-569FFE257414}"/>
                  </a:ext>
                </a:extLst>
              </p:cNvPr>
              <p:cNvSpPr/>
              <p:nvPr/>
            </p:nvSpPr>
            <p:spPr>
              <a:xfrm>
                <a:off x="762553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8" name="Freeform: Shape 2917">
                <a:extLst>
                  <a:ext uri="{FF2B5EF4-FFF2-40B4-BE49-F238E27FC236}">
                    <a16:creationId xmlns:a16="http://schemas.microsoft.com/office/drawing/2014/main" id="{5389E443-EF0C-4A7A-9235-89F199D0D131}"/>
                  </a:ext>
                </a:extLst>
              </p:cNvPr>
              <p:cNvSpPr/>
              <p:nvPr/>
            </p:nvSpPr>
            <p:spPr>
              <a:xfrm>
                <a:off x="7660839"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19" name="Freeform: Shape 2918">
                <a:extLst>
                  <a:ext uri="{FF2B5EF4-FFF2-40B4-BE49-F238E27FC236}">
                    <a16:creationId xmlns:a16="http://schemas.microsoft.com/office/drawing/2014/main" id="{D8D701EC-47BD-4688-BDC9-1F15402924D0}"/>
                  </a:ext>
                </a:extLst>
              </p:cNvPr>
              <p:cNvSpPr/>
              <p:nvPr/>
            </p:nvSpPr>
            <p:spPr>
              <a:xfrm>
                <a:off x="76423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0" name="Freeform: Shape 2919">
                <a:extLst>
                  <a:ext uri="{FF2B5EF4-FFF2-40B4-BE49-F238E27FC236}">
                    <a16:creationId xmlns:a16="http://schemas.microsoft.com/office/drawing/2014/main" id="{74976CF1-1945-4B1A-97AF-B202A7CF85A8}"/>
                  </a:ext>
                </a:extLst>
              </p:cNvPr>
              <p:cNvSpPr/>
              <p:nvPr/>
            </p:nvSpPr>
            <p:spPr>
              <a:xfrm>
                <a:off x="767644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1" name="Freeform: Shape 2920">
                <a:extLst>
                  <a:ext uri="{FF2B5EF4-FFF2-40B4-BE49-F238E27FC236}">
                    <a16:creationId xmlns:a16="http://schemas.microsoft.com/office/drawing/2014/main" id="{5178C977-EE7B-4A34-99D5-E83BE45D0AEB}"/>
                  </a:ext>
                </a:extLst>
              </p:cNvPr>
              <p:cNvSpPr/>
              <p:nvPr/>
            </p:nvSpPr>
            <p:spPr>
              <a:xfrm>
                <a:off x="7625536"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2" name="Freeform: Shape 2921">
                <a:extLst>
                  <a:ext uri="{FF2B5EF4-FFF2-40B4-BE49-F238E27FC236}">
                    <a16:creationId xmlns:a16="http://schemas.microsoft.com/office/drawing/2014/main" id="{ED34E8C8-3870-4266-B357-9FFEBE4019D3}"/>
                  </a:ext>
                </a:extLst>
              </p:cNvPr>
              <p:cNvSpPr/>
              <p:nvPr/>
            </p:nvSpPr>
            <p:spPr>
              <a:xfrm>
                <a:off x="7659737"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3" name="Freeform: Shape 2922">
                <a:extLst>
                  <a:ext uri="{FF2B5EF4-FFF2-40B4-BE49-F238E27FC236}">
                    <a16:creationId xmlns:a16="http://schemas.microsoft.com/office/drawing/2014/main" id="{E8C5E840-2F93-44A7-BA77-1EC130344B85}"/>
                  </a:ext>
                </a:extLst>
              </p:cNvPr>
              <p:cNvSpPr/>
              <p:nvPr/>
            </p:nvSpPr>
            <p:spPr>
              <a:xfrm>
                <a:off x="76425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4" name="Freeform: Shape 2923">
                <a:extLst>
                  <a:ext uri="{FF2B5EF4-FFF2-40B4-BE49-F238E27FC236}">
                    <a16:creationId xmlns:a16="http://schemas.microsoft.com/office/drawing/2014/main" id="{7B33197E-D9EC-49EB-9BC0-4C150EB61A72}"/>
                  </a:ext>
                </a:extLst>
              </p:cNvPr>
              <p:cNvSpPr/>
              <p:nvPr/>
            </p:nvSpPr>
            <p:spPr>
              <a:xfrm>
                <a:off x="767666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5" name="Freeform: Shape 2924">
                <a:extLst>
                  <a:ext uri="{FF2B5EF4-FFF2-40B4-BE49-F238E27FC236}">
                    <a16:creationId xmlns:a16="http://schemas.microsoft.com/office/drawing/2014/main" id="{3F1D5066-DB16-4246-96A6-9406C2A89492}"/>
                  </a:ext>
                </a:extLst>
              </p:cNvPr>
              <p:cNvSpPr/>
              <p:nvPr/>
            </p:nvSpPr>
            <p:spPr>
              <a:xfrm>
                <a:off x="7608379"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26" name="Freeform: Shape 2925">
                <a:extLst>
                  <a:ext uri="{FF2B5EF4-FFF2-40B4-BE49-F238E27FC236}">
                    <a16:creationId xmlns:a16="http://schemas.microsoft.com/office/drawing/2014/main" id="{DE7EA6CB-0167-4ABE-B577-AB2DC05CB440}"/>
                  </a:ext>
                </a:extLst>
              </p:cNvPr>
              <p:cNvSpPr/>
              <p:nvPr/>
            </p:nvSpPr>
            <p:spPr>
              <a:xfrm>
                <a:off x="759156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7" name="Freeform: Shape 2926">
                <a:extLst>
                  <a:ext uri="{FF2B5EF4-FFF2-40B4-BE49-F238E27FC236}">
                    <a16:creationId xmlns:a16="http://schemas.microsoft.com/office/drawing/2014/main" id="{1F5CA003-FBC3-421E-8050-993B68C088DC}"/>
                  </a:ext>
                </a:extLst>
              </p:cNvPr>
              <p:cNvSpPr/>
              <p:nvPr/>
            </p:nvSpPr>
            <p:spPr>
              <a:xfrm>
                <a:off x="7574518"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28" name="Freeform: Shape 2927">
                <a:extLst>
                  <a:ext uri="{FF2B5EF4-FFF2-40B4-BE49-F238E27FC236}">
                    <a16:creationId xmlns:a16="http://schemas.microsoft.com/office/drawing/2014/main" id="{3E701AAA-0136-486C-BB11-645761DE8640}"/>
                  </a:ext>
                </a:extLst>
              </p:cNvPr>
              <p:cNvSpPr/>
              <p:nvPr/>
            </p:nvSpPr>
            <p:spPr>
              <a:xfrm>
                <a:off x="7608605"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29" name="Freeform: Shape 2928">
                <a:extLst>
                  <a:ext uri="{FF2B5EF4-FFF2-40B4-BE49-F238E27FC236}">
                    <a16:creationId xmlns:a16="http://schemas.microsoft.com/office/drawing/2014/main" id="{074E5909-F6F1-4D6C-8468-0DA3F0190E96}"/>
                  </a:ext>
                </a:extLst>
              </p:cNvPr>
              <p:cNvSpPr/>
              <p:nvPr/>
            </p:nvSpPr>
            <p:spPr>
              <a:xfrm>
                <a:off x="7557133"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30" name="Freeform: Shape 2929">
                <a:extLst>
                  <a:ext uri="{FF2B5EF4-FFF2-40B4-BE49-F238E27FC236}">
                    <a16:creationId xmlns:a16="http://schemas.microsoft.com/office/drawing/2014/main" id="{EE837492-CD3E-4B0A-BE69-85384E855A3E}"/>
                  </a:ext>
                </a:extLst>
              </p:cNvPr>
              <p:cNvSpPr/>
              <p:nvPr/>
            </p:nvSpPr>
            <p:spPr>
              <a:xfrm>
                <a:off x="7591334"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31" name="Freeform: Shape 2930">
                <a:extLst>
                  <a:ext uri="{FF2B5EF4-FFF2-40B4-BE49-F238E27FC236}">
                    <a16:creationId xmlns:a16="http://schemas.microsoft.com/office/drawing/2014/main" id="{29926A24-7173-4D95-BD63-EF48215CB18F}"/>
                  </a:ext>
                </a:extLst>
              </p:cNvPr>
              <p:cNvSpPr/>
              <p:nvPr/>
            </p:nvSpPr>
            <p:spPr>
              <a:xfrm>
                <a:off x="760837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32" name="Freeform: Shape 2931">
                <a:extLst>
                  <a:ext uri="{FF2B5EF4-FFF2-40B4-BE49-F238E27FC236}">
                    <a16:creationId xmlns:a16="http://schemas.microsoft.com/office/drawing/2014/main" id="{04768167-73A3-4918-9D6D-8708C822B1F6}"/>
                  </a:ext>
                </a:extLst>
              </p:cNvPr>
              <p:cNvSpPr/>
              <p:nvPr/>
            </p:nvSpPr>
            <p:spPr>
              <a:xfrm>
                <a:off x="7574518"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3" name="Freeform: Shape 2932">
                <a:extLst>
                  <a:ext uri="{FF2B5EF4-FFF2-40B4-BE49-F238E27FC236}">
                    <a16:creationId xmlns:a16="http://schemas.microsoft.com/office/drawing/2014/main" id="{6CF6D8AA-E203-445D-B8E7-64EA60C620E3}"/>
                  </a:ext>
                </a:extLst>
              </p:cNvPr>
              <p:cNvSpPr/>
              <p:nvPr/>
            </p:nvSpPr>
            <p:spPr>
              <a:xfrm>
                <a:off x="7608605"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4" name="Freeform: Shape 2933">
                <a:extLst>
                  <a:ext uri="{FF2B5EF4-FFF2-40B4-BE49-F238E27FC236}">
                    <a16:creationId xmlns:a16="http://schemas.microsoft.com/office/drawing/2014/main" id="{3A4828D3-7E27-4EF5-9310-5306CC7C672C}"/>
                  </a:ext>
                </a:extLst>
              </p:cNvPr>
              <p:cNvSpPr/>
              <p:nvPr/>
            </p:nvSpPr>
            <p:spPr>
              <a:xfrm>
                <a:off x="750622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5" name="Freeform: Shape 2934">
                <a:extLst>
                  <a:ext uri="{FF2B5EF4-FFF2-40B4-BE49-F238E27FC236}">
                    <a16:creationId xmlns:a16="http://schemas.microsoft.com/office/drawing/2014/main" id="{FB473D03-D8A2-4A16-A494-FC5AEB3E7214}"/>
                  </a:ext>
                </a:extLst>
              </p:cNvPr>
              <p:cNvSpPr/>
              <p:nvPr/>
            </p:nvSpPr>
            <p:spPr>
              <a:xfrm>
                <a:off x="7540317"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6" name="Freeform: Shape 2935">
                <a:extLst>
                  <a:ext uri="{FF2B5EF4-FFF2-40B4-BE49-F238E27FC236}">
                    <a16:creationId xmlns:a16="http://schemas.microsoft.com/office/drawing/2014/main" id="{D3348279-9EDC-4480-BFAC-05313B8F62B3}"/>
                  </a:ext>
                </a:extLst>
              </p:cNvPr>
              <p:cNvSpPr/>
              <p:nvPr/>
            </p:nvSpPr>
            <p:spPr>
              <a:xfrm>
                <a:off x="7420213"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37" name="Freeform: Shape 2936">
                <a:extLst>
                  <a:ext uri="{FF2B5EF4-FFF2-40B4-BE49-F238E27FC236}">
                    <a16:creationId xmlns:a16="http://schemas.microsoft.com/office/drawing/2014/main" id="{3D1DC31B-C7E6-4A5A-B70F-3D5CE7699500}"/>
                  </a:ext>
                </a:extLst>
              </p:cNvPr>
              <p:cNvSpPr/>
              <p:nvPr/>
            </p:nvSpPr>
            <p:spPr>
              <a:xfrm>
                <a:off x="7438166"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8" name="Freeform: Shape 2937">
                <a:extLst>
                  <a:ext uri="{FF2B5EF4-FFF2-40B4-BE49-F238E27FC236}">
                    <a16:creationId xmlns:a16="http://schemas.microsoft.com/office/drawing/2014/main" id="{BDA8DAFD-D615-479C-AE3F-B61DD7799EDF}"/>
                  </a:ext>
                </a:extLst>
              </p:cNvPr>
              <p:cNvSpPr/>
              <p:nvPr/>
            </p:nvSpPr>
            <p:spPr>
              <a:xfrm>
                <a:off x="747214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9" name="Freeform: Shape 2938">
                <a:extLst>
                  <a:ext uri="{FF2B5EF4-FFF2-40B4-BE49-F238E27FC236}">
                    <a16:creationId xmlns:a16="http://schemas.microsoft.com/office/drawing/2014/main" id="{AF27B0CD-EA7E-4B2C-8377-A5D8028452A5}"/>
                  </a:ext>
                </a:extLst>
              </p:cNvPr>
              <p:cNvSpPr/>
              <p:nvPr/>
            </p:nvSpPr>
            <p:spPr>
              <a:xfrm>
                <a:off x="7368855"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0" name="Freeform: Shape 2939">
                <a:extLst>
                  <a:ext uri="{FF2B5EF4-FFF2-40B4-BE49-F238E27FC236}">
                    <a16:creationId xmlns:a16="http://schemas.microsoft.com/office/drawing/2014/main" id="{EE40319C-8875-4525-98E9-D227403557FD}"/>
                  </a:ext>
                </a:extLst>
              </p:cNvPr>
              <p:cNvSpPr/>
              <p:nvPr/>
            </p:nvSpPr>
            <p:spPr>
              <a:xfrm>
                <a:off x="7403170"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41" name="Freeform: Shape 2940">
                <a:extLst>
                  <a:ext uri="{FF2B5EF4-FFF2-40B4-BE49-F238E27FC236}">
                    <a16:creationId xmlns:a16="http://schemas.microsoft.com/office/drawing/2014/main" id="{DB000E78-CDCD-4CB8-9909-B23D9428CEDD}"/>
                  </a:ext>
                </a:extLst>
              </p:cNvPr>
              <p:cNvSpPr/>
              <p:nvPr/>
            </p:nvSpPr>
            <p:spPr>
              <a:xfrm>
                <a:off x="7352038"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2" name="Freeform: Shape 2941">
                <a:extLst>
                  <a:ext uri="{FF2B5EF4-FFF2-40B4-BE49-F238E27FC236}">
                    <a16:creationId xmlns:a16="http://schemas.microsoft.com/office/drawing/2014/main" id="{4CB4A011-E985-4E79-8268-09EF90027AC5}"/>
                  </a:ext>
                </a:extLst>
              </p:cNvPr>
              <p:cNvSpPr/>
              <p:nvPr/>
            </p:nvSpPr>
            <p:spPr>
              <a:xfrm>
                <a:off x="7386240"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3" name="Freeform: Shape 2942">
                <a:extLst>
                  <a:ext uri="{FF2B5EF4-FFF2-40B4-BE49-F238E27FC236}">
                    <a16:creationId xmlns:a16="http://schemas.microsoft.com/office/drawing/2014/main" id="{02D8E6D6-79F9-4A80-AEA5-BD1936C88F7F}"/>
                  </a:ext>
                </a:extLst>
              </p:cNvPr>
              <p:cNvSpPr/>
              <p:nvPr/>
            </p:nvSpPr>
            <p:spPr>
              <a:xfrm>
                <a:off x="7369082"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4" name="Freeform: Shape 2943">
                <a:extLst>
                  <a:ext uri="{FF2B5EF4-FFF2-40B4-BE49-F238E27FC236}">
                    <a16:creationId xmlns:a16="http://schemas.microsoft.com/office/drawing/2014/main" id="{D138DA1F-F9D9-4F6D-AE00-80EE0FDEEA66}"/>
                  </a:ext>
                </a:extLst>
              </p:cNvPr>
              <p:cNvSpPr/>
              <p:nvPr/>
            </p:nvSpPr>
            <p:spPr>
              <a:xfrm>
                <a:off x="7403397"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45" name="Freeform: Shape 2944">
                <a:extLst>
                  <a:ext uri="{FF2B5EF4-FFF2-40B4-BE49-F238E27FC236}">
                    <a16:creationId xmlns:a16="http://schemas.microsoft.com/office/drawing/2014/main" id="{91E3857E-152F-4CA7-8581-24E9D1F6634B}"/>
                  </a:ext>
                </a:extLst>
              </p:cNvPr>
              <p:cNvSpPr/>
              <p:nvPr/>
            </p:nvSpPr>
            <p:spPr>
              <a:xfrm>
                <a:off x="7351811"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6" name="Freeform: Shape 2945">
                <a:extLst>
                  <a:ext uri="{FF2B5EF4-FFF2-40B4-BE49-F238E27FC236}">
                    <a16:creationId xmlns:a16="http://schemas.microsoft.com/office/drawing/2014/main" id="{09EF86CB-E4F4-407F-A05D-01AF405BCBC9}"/>
                  </a:ext>
                </a:extLst>
              </p:cNvPr>
              <p:cNvSpPr/>
              <p:nvPr/>
            </p:nvSpPr>
            <p:spPr>
              <a:xfrm>
                <a:off x="7386012"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7" name="Freeform: Shape 2946">
                <a:extLst>
                  <a:ext uri="{FF2B5EF4-FFF2-40B4-BE49-F238E27FC236}">
                    <a16:creationId xmlns:a16="http://schemas.microsoft.com/office/drawing/2014/main" id="{5A9947C6-28CD-4C85-9823-AD9471CC12B4}"/>
                  </a:ext>
                </a:extLst>
              </p:cNvPr>
              <p:cNvSpPr/>
              <p:nvPr/>
            </p:nvSpPr>
            <p:spPr>
              <a:xfrm>
                <a:off x="7369957"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948" name="Freeform: Shape 2947">
                <a:extLst>
                  <a:ext uri="{FF2B5EF4-FFF2-40B4-BE49-F238E27FC236}">
                    <a16:creationId xmlns:a16="http://schemas.microsoft.com/office/drawing/2014/main" id="{5B799C6C-2411-45D3-AF3D-8B601AEE40E6}"/>
                  </a:ext>
                </a:extLst>
              </p:cNvPr>
              <p:cNvSpPr/>
              <p:nvPr/>
            </p:nvSpPr>
            <p:spPr>
              <a:xfrm>
                <a:off x="7351811"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9" name="Freeform: Shape 2948">
                <a:extLst>
                  <a:ext uri="{FF2B5EF4-FFF2-40B4-BE49-F238E27FC236}">
                    <a16:creationId xmlns:a16="http://schemas.microsoft.com/office/drawing/2014/main" id="{3A6247B3-6403-4B24-A63D-4FFC12BD5D1E}"/>
                  </a:ext>
                </a:extLst>
              </p:cNvPr>
              <p:cNvSpPr/>
              <p:nvPr/>
            </p:nvSpPr>
            <p:spPr>
              <a:xfrm>
                <a:off x="7386012"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50" name="Freeform: Shape 2949">
                <a:extLst>
                  <a:ext uri="{FF2B5EF4-FFF2-40B4-BE49-F238E27FC236}">
                    <a16:creationId xmlns:a16="http://schemas.microsoft.com/office/drawing/2014/main" id="{221AD1B2-1D2A-4755-AAF0-DEA7059E5852}"/>
                  </a:ext>
                </a:extLst>
              </p:cNvPr>
              <p:cNvSpPr/>
              <p:nvPr/>
            </p:nvSpPr>
            <p:spPr>
              <a:xfrm>
                <a:off x="736908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1" name="Freeform: Shape 2950">
                <a:extLst>
                  <a:ext uri="{FF2B5EF4-FFF2-40B4-BE49-F238E27FC236}">
                    <a16:creationId xmlns:a16="http://schemas.microsoft.com/office/drawing/2014/main" id="{E665FD1E-D7F7-4A26-9AF5-337A2F009877}"/>
                  </a:ext>
                </a:extLst>
              </p:cNvPr>
              <p:cNvSpPr/>
              <p:nvPr/>
            </p:nvSpPr>
            <p:spPr>
              <a:xfrm>
                <a:off x="7403397"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52" name="Freeform: Shape 2951">
                <a:extLst>
                  <a:ext uri="{FF2B5EF4-FFF2-40B4-BE49-F238E27FC236}">
                    <a16:creationId xmlns:a16="http://schemas.microsoft.com/office/drawing/2014/main" id="{4E8A3D1D-D5A1-4DAC-8858-46FB22E39522}"/>
                  </a:ext>
                </a:extLst>
              </p:cNvPr>
              <p:cNvSpPr/>
              <p:nvPr/>
            </p:nvSpPr>
            <p:spPr>
              <a:xfrm>
                <a:off x="73004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53" name="Freeform: Shape 2952">
                <a:extLst>
                  <a:ext uri="{FF2B5EF4-FFF2-40B4-BE49-F238E27FC236}">
                    <a16:creationId xmlns:a16="http://schemas.microsoft.com/office/drawing/2014/main" id="{FD90EB56-742A-4FFC-A2C2-FF9358E95129}"/>
                  </a:ext>
                </a:extLst>
              </p:cNvPr>
              <p:cNvSpPr/>
              <p:nvPr/>
            </p:nvSpPr>
            <p:spPr>
              <a:xfrm>
                <a:off x="7335755" y="73800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54" name="Freeform: Shape 2953">
                <a:extLst>
                  <a:ext uri="{FF2B5EF4-FFF2-40B4-BE49-F238E27FC236}">
                    <a16:creationId xmlns:a16="http://schemas.microsoft.com/office/drawing/2014/main" id="{CA641668-E170-49D8-86D8-4B5FD9164449}"/>
                  </a:ext>
                </a:extLst>
              </p:cNvPr>
              <p:cNvSpPr/>
              <p:nvPr/>
            </p:nvSpPr>
            <p:spPr>
              <a:xfrm>
                <a:off x="728352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5" name="Freeform: Shape 2954">
                <a:extLst>
                  <a:ext uri="{FF2B5EF4-FFF2-40B4-BE49-F238E27FC236}">
                    <a16:creationId xmlns:a16="http://schemas.microsoft.com/office/drawing/2014/main" id="{6F1813C6-24DA-4B29-8C4F-DF4454D19E8D}"/>
                  </a:ext>
                </a:extLst>
              </p:cNvPr>
              <p:cNvSpPr/>
              <p:nvPr/>
            </p:nvSpPr>
            <p:spPr>
              <a:xfrm>
                <a:off x="7317837"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56" name="Freeform: Shape 2955">
                <a:extLst>
                  <a:ext uri="{FF2B5EF4-FFF2-40B4-BE49-F238E27FC236}">
                    <a16:creationId xmlns:a16="http://schemas.microsoft.com/office/drawing/2014/main" id="{6232E484-1976-469B-9FB3-FDBD6A5F575C}"/>
                  </a:ext>
                </a:extLst>
              </p:cNvPr>
              <p:cNvSpPr/>
              <p:nvPr/>
            </p:nvSpPr>
            <p:spPr>
              <a:xfrm>
                <a:off x="726647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7" name="Freeform: Shape 2956">
                <a:extLst>
                  <a:ext uri="{FF2B5EF4-FFF2-40B4-BE49-F238E27FC236}">
                    <a16:creationId xmlns:a16="http://schemas.microsoft.com/office/drawing/2014/main" id="{63B00787-B2B0-4B31-93BE-CDDB0967BA51}"/>
                  </a:ext>
                </a:extLst>
              </p:cNvPr>
              <p:cNvSpPr/>
              <p:nvPr/>
            </p:nvSpPr>
            <p:spPr>
              <a:xfrm>
                <a:off x="73006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8" name="Freeform: Shape 2957">
                <a:extLst>
                  <a:ext uri="{FF2B5EF4-FFF2-40B4-BE49-F238E27FC236}">
                    <a16:creationId xmlns:a16="http://schemas.microsoft.com/office/drawing/2014/main" id="{E8245D68-BACB-47B6-85F3-D4F3B5035C2B}"/>
                  </a:ext>
                </a:extLst>
              </p:cNvPr>
              <p:cNvSpPr/>
              <p:nvPr/>
            </p:nvSpPr>
            <p:spPr>
              <a:xfrm>
                <a:off x="7334881"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9" name="Freeform: Shape 2958">
                <a:extLst>
                  <a:ext uri="{FF2B5EF4-FFF2-40B4-BE49-F238E27FC236}">
                    <a16:creationId xmlns:a16="http://schemas.microsoft.com/office/drawing/2014/main" id="{00F1BB6E-0AF5-4733-A7D3-26C9954BCBD5}"/>
                  </a:ext>
                </a:extLst>
              </p:cNvPr>
              <p:cNvSpPr/>
              <p:nvPr/>
            </p:nvSpPr>
            <p:spPr>
              <a:xfrm>
                <a:off x="7284396"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60" name="Freeform: Shape 2959">
                <a:extLst>
                  <a:ext uri="{FF2B5EF4-FFF2-40B4-BE49-F238E27FC236}">
                    <a16:creationId xmlns:a16="http://schemas.microsoft.com/office/drawing/2014/main" id="{1AA95A72-EF2F-4A72-A7CA-FCFFB1E2C4DD}"/>
                  </a:ext>
                </a:extLst>
              </p:cNvPr>
              <p:cNvSpPr/>
              <p:nvPr/>
            </p:nvSpPr>
            <p:spPr>
              <a:xfrm>
                <a:off x="7317610"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61" name="Freeform: Shape 2960">
                <a:extLst>
                  <a:ext uri="{FF2B5EF4-FFF2-40B4-BE49-F238E27FC236}">
                    <a16:creationId xmlns:a16="http://schemas.microsoft.com/office/drawing/2014/main" id="{1432ADBC-5343-4CB0-BE0E-B7B7FF5FE5FA}"/>
                  </a:ext>
                </a:extLst>
              </p:cNvPr>
              <p:cNvSpPr/>
              <p:nvPr/>
            </p:nvSpPr>
            <p:spPr>
              <a:xfrm>
                <a:off x="73004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2" name="Freeform: Shape 2961">
                <a:extLst>
                  <a:ext uri="{FF2B5EF4-FFF2-40B4-BE49-F238E27FC236}">
                    <a16:creationId xmlns:a16="http://schemas.microsoft.com/office/drawing/2014/main" id="{536DC039-AF06-46FA-A7CF-E78E7A6AB5FB}"/>
                  </a:ext>
                </a:extLst>
              </p:cNvPr>
              <p:cNvSpPr/>
              <p:nvPr/>
            </p:nvSpPr>
            <p:spPr>
              <a:xfrm>
                <a:off x="733465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63" name="Freeform: Shape 2962">
                <a:extLst>
                  <a:ext uri="{FF2B5EF4-FFF2-40B4-BE49-F238E27FC236}">
                    <a16:creationId xmlns:a16="http://schemas.microsoft.com/office/drawing/2014/main" id="{7BA8A25F-C4F7-42C4-A81E-340A641D4AAC}"/>
                  </a:ext>
                </a:extLst>
              </p:cNvPr>
              <p:cNvSpPr/>
              <p:nvPr/>
            </p:nvSpPr>
            <p:spPr>
              <a:xfrm>
                <a:off x="728329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4" name="Freeform: Shape 2963">
                <a:extLst>
                  <a:ext uri="{FF2B5EF4-FFF2-40B4-BE49-F238E27FC236}">
                    <a16:creationId xmlns:a16="http://schemas.microsoft.com/office/drawing/2014/main" id="{9D8D5AA7-A2D9-42D9-B932-69653E5DF8ED}"/>
                  </a:ext>
                </a:extLst>
              </p:cNvPr>
              <p:cNvSpPr/>
              <p:nvPr/>
            </p:nvSpPr>
            <p:spPr>
              <a:xfrm>
                <a:off x="7317610"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65" name="Freeform: Shape 2964">
                <a:extLst>
                  <a:ext uri="{FF2B5EF4-FFF2-40B4-BE49-F238E27FC236}">
                    <a16:creationId xmlns:a16="http://schemas.microsoft.com/office/drawing/2014/main" id="{9C7EBE41-24DF-40D7-8EB8-34F66E1CC022}"/>
                  </a:ext>
                </a:extLst>
              </p:cNvPr>
              <p:cNvSpPr/>
              <p:nvPr/>
            </p:nvSpPr>
            <p:spPr>
              <a:xfrm>
                <a:off x="73006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66" name="Freeform: Shape 2965">
                <a:extLst>
                  <a:ext uri="{FF2B5EF4-FFF2-40B4-BE49-F238E27FC236}">
                    <a16:creationId xmlns:a16="http://schemas.microsoft.com/office/drawing/2014/main" id="{3CAA6D7E-DE92-41FE-93FC-6AF6072E4EBE}"/>
                  </a:ext>
                </a:extLst>
              </p:cNvPr>
              <p:cNvSpPr/>
              <p:nvPr/>
            </p:nvSpPr>
            <p:spPr>
              <a:xfrm>
                <a:off x="733488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67" name="Freeform: Shape 2966">
                <a:extLst>
                  <a:ext uri="{FF2B5EF4-FFF2-40B4-BE49-F238E27FC236}">
                    <a16:creationId xmlns:a16="http://schemas.microsoft.com/office/drawing/2014/main" id="{2E8FA7D0-C597-45C1-A84C-83D17AF2826E}"/>
                  </a:ext>
                </a:extLst>
              </p:cNvPr>
              <p:cNvSpPr/>
              <p:nvPr/>
            </p:nvSpPr>
            <p:spPr>
              <a:xfrm>
                <a:off x="726625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8" name="Freeform: Shape 2967">
                <a:extLst>
                  <a:ext uri="{FF2B5EF4-FFF2-40B4-BE49-F238E27FC236}">
                    <a16:creationId xmlns:a16="http://schemas.microsoft.com/office/drawing/2014/main" id="{67B964FA-B97C-4AB1-9946-79B5DD103082}"/>
                  </a:ext>
                </a:extLst>
              </p:cNvPr>
              <p:cNvSpPr/>
              <p:nvPr/>
            </p:nvSpPr>
            <p:spPr>
              <a:xfrm>
                <a:off x="7249093"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231" y="13404"/>
                      <a:pt x="1341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69" name="Freeform: Shape 2968">
                <a:extLst>
                  <a:ext uri="{FF2B5EF4-FFF2-40B4-BE49-F238E27FC236}">
                    <a16:creationId xmlns:a16="http://schemas.microsoft.com/office/drawing/2014/main" id="{A9B6D714-13B8-4FE2-AD6F-AA1B92CCDA46}"/>
                  </a:ext>
                </a:extLst>
              </p:cNvPr>
              <p:cNvSpPr/>
              <p:nvPr/>
            </p:nvSpPr>
            <p:spPr>
              <a:xfrm>
                <a:off x="726647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0" name="Freeform: Shape 2969">
                <a:extLst>
                  <a:ext uri="{FF2B5EF4-FFF2-40B4-BE49-F238E27FC236}">
                    <a16:creationId xmlns:a16="http://schemas.microsoft.com/office/drawing/2014/main" id="{10E02471-126D-4D40-979A-FEFBC48FD8A0}"/>
                  </a:ext>
                </a:extLst>
              </p:cNvPr>
              <p:cNvSpPr/>
              <p:nvPr/>
            </p:nvSpPr>
            <p:spPr>
              <a:xfrm>
                <a:off x="7711096" y="1011162"/>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71" name="Freeform: Shape 2970">
                <a:extLst>
                  <a:ext uri="{FF2B5EF4-FFF2-40B4-BE49-F238E27FC236}">
                    <a16:creationId xmlns:a16="http://schemas.microsoft.com/office/drawing/2014/main" id="{296B95B1-4343-47BD-86A9-9F84D6126365}"/>
                  </a:ext>
                </a:extLst>
              </p:cNvPr>
              <p:cNvSpPr/>
              <p:nvPr/>
            </p:nvSpPr>
            <p:spPr>
              <a:xfrm>
                <a:off x="7694279"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72" name="Freeform: Shape 2971">
                <a:extLst>
                  <a:ext uri="{FF2B5EF4-FFF2-40B4-BE49-F238E27FC236}">
                    <a16:creationId xmlns:a16="http://schemas.microsoft.com/office/drawing/2014/main" id="{21FFB150-012B-4B36-8DCA-0387805B9612}"/>
                  </a:ext>
                </a:extLst>
              </p:cNvPr>
              <p:cNvSpPr/>
              <p:nvPr/>
            </p:nvSpPr>
            <p:spPr>
              <a:xfrm>
                <a:off x="7694279" y="1044681"/>
                <a:ext cx="17044" cy="17043"/>
              </a:xfrm>
              <a:custGeom>
                <a:avLst/>
                <a:gdLst>
                  <a:gd fmla="*/ 8368 w 17044" name="connsiteX0"/>
                  <a:gd fmla="*/ 16993 h 17043" name="connsiteY0"/>
                  <a:gd fmla="*/ -41 w 17044" name="connsiteX1"/>
                  <a:gd fmla="*/ 8357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24"/>
                      <a:pt x="-97" y="13061"/>
                      <a:pt x="-41" y="8357"/>
                    </a:cubicBezTo>
                    <a:cubicBezTo>
                      <a:pt x="28" y="3652"/>
                      <a:pt x="3891" y="-113"/>
                      <a:pt x="8595" y="-50"/>
                    </a:cubicBezTo>
                    <a:cubicBezTo>
                      <a:pt x="13254" y="12"/>
                      <a:pt x="17003" y="3808"/>
                      <a:pt x="17003" y="8471"/>
                    </a:cubicBezTo>
                    <a:cubicBezTo>
                      <a:pt x="16947" y="13197"/>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73" name="Freeform: Shape 2972">
                <a:extLst>
                  <a:ext uri="{FF2B5EF4-FFF2-40B4-BE49-F238E27FC236}">
                    <a16:creationId xmlns:a16="http://schemas.microsoft.com/office/drawing/2014/main" id="{0A001ACB-DBDB-40CB-892E-DFCB8E8B3CBD}"/>
                  </a:ext>
                </a:extLst>
              </p:cNvPr>
              <p:cNvSpPr/>
              <p:nvPr/>
            </p:nvSpPr>
            <p:spPr>
              <a:xfrm>
                <a:off x="7728368"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74" name="Freeform: Shape 2973">
                <a:extLst>
                  <a:ext uri="{FF2B5EF4-FFF2-40B4-BE49-F238E27FC236}">
                    <a16:creationId xmlns:a16="http://schemas.microsoft.com/office/drawing/2014/main" id="{0823F18E-B268-4B30-9D1B-4CCD5FDBC9CD}"/>
                  </a:ext>
                </a:extLst>
              </p:cNvPr>
              <p:cNvSpPr/>
              <p:nvPr/>
            </p:nvSpPr>
            <p:spPr>
              <a:xfrm>
                <a:off x="762576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5" name="Freeform: Shape 2974">
                <a:extLst>
                  <a:ext uri="{FF2B5EF4-FFF2-40B4-BE49-F238E27FC236}">
                    <a16:creationId xmlns:a16="http://schemas.microsoft.com/office/drawing/2014/main" id="{295A947A-BF89-4649-AAC2-4D69FD9FCEAE}"/>
                  </a:ext>
                </a:extLst>
              </p:cNvPr>
              <p:cNvSpPr/>
              <p:nvPr/>
            </p:nvSpPr>
            <p:spPr>
              <a:xfrm>
                <a:off x="7659965"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6" name="Freeform: Shape 2975">
                <a:extLst>
                  <a:ext uri="{FF2B5EF4-FFF2-40B4-BE49-F238E27FC236}">
                    <a16:creationId xmlns:a16="http://schemas.microsoft.com/office/drawing/2014/main" id="{26CE5039-C743-4DD7-AE05-2817F83B5DE2}"/>
                  </a:ext>
                </a:extLst>
              </p:cNvPr>
              <p:cNvSpPr/>
              <p:nvPr/>
            </p:nvSpPr>
            <p:spPr>
              <a:xfrm>
                <a:off x="76425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7" name="Freeform: Shape 2976">
                <a:extLst>
                  <a:ext uri="{FF2B5EF4-FFF2-40B4-BE49-F238E27FC236}">
                    <a16:creationId xmlns:a16="http://schemas.microsoft.com/office/drawing/2014/main" id="{7F910DB3-DD30-4D8C-9C54-FE150442C32D}"/>
                  </a:ext>
                </a:extLst>
              </p:cNvPr>
              <p:cNvSpPr/>
              <p:nvPr/>
            </p:nvSpPr>
            <p:spPr>
              <a:xfrm>
                <a:off x="767666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8" name="Freeform: Shape 2977">
                <a:extLst>
                  <a:ext uri="{FF2B5EF4-FFF2-40B4-BE49-F238E27FC236}">
                    <a16:creationId xmlns:a16="http://schemas.microsoft.com/office/drawing/2014/main" id="{7F9ED3F5-4187-49A8-AE16-30E6BAC3EF06}"/>
                  </a:ext>
                </a:extLst>
              </p:cNvPr>
              <p:cNvSpPr/>
              <p:nvPr/>
            </p:nvSpPr>
            <p:spPr>
              <a:xfrm>
                <a:off x="7625536"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4"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79" name="Freeform: Shape 2978">
                <a:extLst>
                  <a:ext uri="{FF2B5EF4-FFF2-40B4-BE49-F238E27FC236}">
                    <a16:creationId xmlns:a16="http://schemas.microsoft.com/office/drawing/2014/main" id="{86CCDE42-2C84-44B3-A9AC-81D2F3344A6F}"/>
                  </a:ext>
                </a:extLst>
              </p:cNvPr>
              <p:cNvSpPr/>
              <p:nvPr/>
            </p:nvSpPr>
            <p:spPr>
              <a:xfrm>
                <a:off x="7660839"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80" name="Freeform: Shape 2979">
                <a:extLst>
                  <a:ext uri="{FF2B5EF4-FFF2-40B4-BE49-F238E27FC236}">
                    <a16:creationId xmlns:a16="http://schemas.microsoft.com/office/drawing/2014/main" id="{B6943119-F990-4739-9623-C1909F07C77A}"/>
                  </a:ext>
                </a:extLst>
              </p:cNvPr>
              <p:cNvSpPr/>
              <p:nvPr/>
            </p:nvSpPr>
            <p:spPr>
              <a:xfrm>
                <a:off x="76423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981" name="Freeform: Shape 2980">
                <a:extLst>
                  <a:ext uri="{FF2B5EF4-FFF2-40B4-BE49-F238E27FC236}">
                    <a16:creationId xmlns:a16="http://schemas.microsoft.com/office/drawing/2014/main" id="{8B16BB16-EB2F-4CEC-AF39-D2BBD8A953A0}"/>
                  </a:ext>
                </a:extLst>
              </p:cNvPr>
              <p:cNvSpPr/>
              <p:nvPr/>
            </p:nvSpPr>
            <p:spPr>
              <a:xfrm>
                <a:off x="7625536"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982" name="Freeform: Shape 2981">
                <a:extLst>
                  <a:ext uri="{FF2B5EF4-FFF2-40B4-BE49-F238E27FC236}">
                    <a16:creationId xmlns:a16="http://schemas.microsoft.com/office/drawing/2014/main" id="{D8144843-ADF0-43D3-B9E9-6E222684F4B8}"/>
                  </a:ext>
                </a:extLst>
              </p:cNvPr>
              <p:cNvSpPr/>
              <p:nvPr/>
            </p:nvSpPr>
            <p:spPr>
              <a:xfrm>
                <a:off x="7557361"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3" name="Freeform: Shape 2982">
                <a:extLst>
                  <a:ext uri="{FF2B5EF4-FFF2-40B4-BE49-F238E27FC236}">
                    <a16:creationId xmlns:a16="http://schemas.microsoft.com/office/drawing/2014/main" id="{D13CA83B-8B4C-4AD3-89B8-C160F2AB9A3C}"/>
                  </a:ext>
                </a:extLst>
              </p:cNvPr>
              <p:cNvSpPr/>
              <p:nvPr/>
            </p:nvSpPr>
            <p:spPr>
              <a:xfrm>
                <a:off x="7591562"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4" name="Freeform: Shape 2983">
                <a:extLst>
                  <a:ext uri="{FF2B5EF4-FFF2-40B4-BE49-F238E27FC236}">
                    <a16:creationId xmlns:a16="http://schemas.microsoft.com/office/drawing/2014/main" id="{BA8EE3EA-3060-4928-BF90-75AE5C4B22BE}"/>
                  </a:ext>
                </a:extLst>
              </p:cNvPr>
              <p:cNvSpPr/>
              <p:nvPr/>
            </p:nvSpPr>
            <p:spPr>
              <a:xfrm>
                <a:off x="7574405"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5" name="Freeform: Shape 2984">
                <a:extLst>
                  <a:ext uri="{FF2B5EF4-FFF2-40B4-BE49-F238E27FC236}">
                    <a16:creationId xmlns:a16="http://schemas.microsoft.com/office/drawing/2014/main" id="{405A1B1D-E751-428A-9F26-558EC5C0F5C4}"/>
                  </a:ext>
                </a:extLst>
              </p:cNvPr>
              <p:cNvSpPr/>
              <p:nvPr/>
            </p:nvSpPr>
            <p:spPr>
              <a:xfrm>
                <a:off x="760849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6" name="Freeform: Shape 2985">
                <a:extLst>
                  <a:ext uri="{FF2B5EF4-FFF2-40B4-BE49-F238E27FC236}">
                    <a16:creationId xmlns:a16="http://schemas.microsoft.com/office/drawing/2014/main" id="{B95BCD5B-E144-4B63-BFA6-79A086C655D2}"/>
                  </a:ext>
                </a:extLst>
              </p:cNvPr>
              <p:cNvSpPr/>
              <p:nvPr/>
            </p:nvSpPr>
            <p:spPr>
              <a:xfrm>
                <a:off x="7557133"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2987" name="Freeform: Shape 2986">
                <a:extLst>
                  <a:ext uri="{FF2B5EF4-FFF2-40B4-BE49-F238E27FC236}">
                    <a16:creationId xmlns:a16="http://schemas.microsoft.com/office/drawing/2014/main" id="{08A0F884-2060-448A-B200-1EFF4A0BEE75}"/>
                  </a:ext>
                </a:extLst>
              </p:cNvPr>
              <p:cNvSpPr/>
              <p:nvPr/>
            </p:nvSpPr>
            <p:spPr>
              <a:xfrm>
                <a:off x="7591334"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88" name="Freeform: Shape 2987">
                <a:extLst>
                  <a:ext uri="{FF2B5EF4-FFF2-40B4-BE49-F238E27FC236}">
                    <a16:creationId xmlns:a16="http://schemas.microsoft.com/office/drawing/2014/main" id="{2A58BEAE-98DA-4ACD-9C42-476D63C2CB0D}"/>
                  </a:ext>
                </a:extLst>
              </p:cNvPr>
              <p:cNvSpPr/>
              <p:nvPr/>
            </p:nvSpPr>
            <p:spPr>
              <a:xfrm>
                <a:off x="7574291"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89" name="Freeform: Shape 2988">
                <a:extLst>
                  <a:ext uri="{FF2B5EF4-FFF2-40B4-BE49-F238E27FC236}">
                    <a16:creationId xmlns:a16="http://schemas.microsoft.com/office/drawing/2014/main" id="{19C5C76A-B72B-47E1-BD50-48CD34901DD6}"/>
                  </a:ext>
                </a:extLst>
              </p:cNvPr>
              <p:cNvSpPr/>
              <p:nvPr/>
            </p:nvSpPr>
            <p:spPr>
              <a:xfrm>
                <a:off x="760837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0" name="Freeform: Shape 2989">
                <a:extLst>
                  <a:ext uri="{FF2B5EF4-FFF2-40B4-BE49-F238E27FC236}">
                    <a16:creationId xmlns:a16="http://schemas.microsoft.com/office/drawing/2014/main" id="{5C43E5EB-68AE-4509-A650-871AF0020618}"/>
                  </a:ext>
                </a:extLst>
              </p:cNvPr>
              <p:cNvSpPr/>
              <p:nvPr/>
            </p:nvSpPr>
            <p:spPr>
              <a:xfrm>
                <a:off x="7557133"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991" name="Freeform: Shape 2990">
                <a:extLst>
                  <a:ext uri="{FF2B5EF4-FFF2-40B4-BE49-F238E27FC236}">
                    <a16:creationId xmlns:a16="http://schemas.microsoft.com/office/drawing/2014/main" id="{A3CDC6EF-F335-48CB-BD97-9FCE850386AB}"/>
                  </a:ext>
                </a:extLst>
              </p:cNvPr>
              <p:cNvSpPr/>
              <p:nvPr/>
            </p:nvSpPr>
            <p:spPr>
              <a:xfrm>
                <a:off x="759243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92" name="Freeform: Shape 2991">
                <a:extLst>
                  <a:ext uri="{FF2B5EF4-FFF2-40B4-BE49-F238E27FC236}">
                    <a16:creationId xmlns:a16="http://schemas.microsoft.com/office/drawing/2014/main" id="{3F4662A7-6445-47B2-8CFC-830A26D95E9E}"/>
                  </a:ext>
                </a:extLst>
              </p:cNvPr>
              <p:cNvSpPr/>
              <p:nvPr/>
            </p:nvSpPr>
            <p:spPr>
              <a:xfrm>
                <a:off x="7488844"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93" name="Freeform: Shape 2992">
                <a:extLst>
                  <a:ext uri="{FF2B5EF4-FFF2-40B4-BE49-F238E27FC236}">
                    <a16:creationId xmlns:a16="http://schemas.microsoft.com/office/drawing/2014/main" id="{786F123D-3239-4FE0-849C-43D0B84CB46F}"/>
                  </a:ext>
                </a:extLst>
              </p:cNvPr>
              <p:cNvSpPr/>
              <p:nvPr/>
            </p:nvSpPr>
            <p:spPr>
              <a:xfrm>
                <a:off x="752315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94" name="Freeform: Shape 2993">
                <a:extLst>
                  <a:ext uri="{FF2B5EF4-FFF2-40B4-BE49-F238E27FC236}">
                    <a16:creationId xmlns:a16="http://schemas.microsoft.com/office/drawing/2014/main" id="{49FB3E26-A19C-45F3-B358-D371B187337F}"/>
                  </a:ext>
                </a:extLst>
              </p:cNvPr>
              <p:cNvSpPr/>
              <p:nvPr/>
            </p:nvSpPr>
            <p:spPr>
              <a:xfrm>
                <a:off x="750622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95" name="Freeform: Shape 2994">
                <a:extLst>
                  <a:ext uri="{FF2B5EF4-FFF2-40B4-BE49-F238E27FC236}">
                    <a16:creationId xmlns:a16="http://schemas.microsoft.com/office/drawing/2014/main" id="{00C3C119-B82B-47CE-A966-9D614EBDE73C}"/>
                  </a:ext>
                </a:extLst>
              </p:cNvPr>
              <p:cNvSpPr/>
              <p:nvPr/>
            </p:nvSpPr>
            <p:spPr>
              <a:xfrm>
                <a:off x="7540317"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96" name="Freeform: Shape 2995">
                <a:extLst>
                  <a:ext uri="{FF2B5EF4-FFF2-40B4-BE49-F238E27FC236}">
                    <a16:creationId xmlns:a16="http://schemas.microsoft.com/office/drawing/2014/main" id="{B238643F-59E1-4A2F-919D-9838FFD10C03}"/>
                  </a:ext>
                </a:extLst>
              </p:cNvPr>
              <p:cNvSpPr/>
              <p:nvPr/>
            </p:nvSpPr>
            <p:spPr>
              <a:xfrm>
                <a:off x="748873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7" name="Freeform: Shape 2996">
                <a:extLst>
                  <a:ext uri="{FF2B5EF4-FFF2-40B4-BE49-F238E27FC236}">
                    <a16:creationId xmlns:a16="http://schemas.microsoft.com/office/drawing/2014/main" id="{8C79B167-3EC8-4661-B7C0-6D010CEEF064}"/>
                  </a:ext>
                </a:extLst>
              </p:cNvPr>
              <p:cNvSpPr/>
              <p:nvPr/>
            </p:nvSpPr>
            <p:spPr>
              <a:xfrm>
                <a:off x="7522932"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8" name="Freeform: Shape 2997">
                <a:extLst>
                  <a:ext uri="{FF2B5EF4-FFF2-40B4-BE49-F238E27FC236}">
                    <a16:creationId xmlns:a16="http://schemas.microsoft.com/office/drawing/2014/main" id="{B6A5F236-9D6B-4D9F-9490-EEB3A8F56A9B}"/>
                  </a:ext>
                </a:extLst>
              </p:cNvPr>
              <p:cNvSpPr/>
              <p:nvPr/>
            </p:nvSpPr>
            <p:spPr>
              <a:xfrm>
                <a:off x="750710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99" name="Freeform: Shape 2998">
                <a:extLst>
                  <a:ext uri="{FF2B5EF4-FFF2-40B4-BE49-F238E27FC236}">
                    <a16:creationId xmlns:a16="http://schemas.microsoft.com/office/drawing/2014/main" id="{58D3F6E2-3CD7-4C07-A2F9-581C4EE62A85}"/>
                  </a:ext>
                </a:extLst>
              </p:cNvPr>
              <p:cNvSpPr/>
              <p:nvPr/>
            </p:nvSpPr>
            <p:spPr>
              <a:xfrm>
                <a:off x="7540089"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3000" name="Freeform: Shape 2999">
                <a:extLst>
                  <a:ext uri="{FF2B5EF4-FFF2-40B4-BE49-F238E27FC236}">
                    <a16:creationId xmlns:a16="http://schemas.microsoft.com/office/drawing/2014/main" id="{B8A421FB-F10F-42A4-B385-4E3459A97901}"/>
                  </a:ext>
                </a:extLst>
              </p:cNvPr>
              <p:cNvSpPr/>
              <p:nvPr/>
            </p:nvSpPr>
            <p:spPr>
              <a:xfrm>
                <a:off x="748873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1" name="Freeform: Shape 3000">
                <a:extLst>
                  <a:ext uri="{FF2B5EF4-FFF2-40B4-BE49-F238E27FC236}">
                    <a16:creationId xmlns:a16="http://schemas.microsoft.com/office/drawing/2014/main" id="{B53277C4-DC62-4EF4-BD4B-72F09E095FD0}"/>
                  </a:ext>
                </a:extLst>
              </p:cNvPr>
              <p:cNvSpPr/>
              <p:nvPr/>
            </p:nvSpPr>
            <p:spPr>
              <a:xfrm>
                <a:off x="7522932"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2" name="Freeform: Shape 3001">
                <a:extLst>
                  <a:ext uri="{FF2B5EF4-FFF2-40B4-BE49-F238E27FC236}">
                    <a16:creationId xmlns:a16="http://schemas.microsoft.com/office/drawing/2014/main" id="{954D6E9B-74BD-4FBB-B355-F32A2E4506F7}"/>
                  </a:ext>
                </a:extLst>
              </p:cNvPr>
              <p:cNvSpPr/>
              <p:nvPr/>
            </p:nvSpPr>
            <p:spPr>
              <a:xfrm>
                <a:off x="742044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3003" name="Freeform: Shape 3002">
                <a:extLst>
                  <a:ext uri="{FF2B5EF4-FFF2-40B4-BE49-F238E27FC236}">
                    <a16:creationId xmlns:a16="http://schemas.microsoft.com/office/drawing/2014/main" id="{E2FB8AD6-6812-4FA7-801F-64E0FD0CD033}"/>
                  </a:ext>
                </a:extLst>
              </p:cNvPr>
              <p:cNvSpPr/>
              <p:nvPr/>
            </p:nvSpPr>
            <p:spPr>
              <a:xfrm>
                <a:off x="745464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4" name="Freeform: Shape 3003">
                <a:extLst>
                  <a:ext uri="{FF2B5EF4-FFF2-40B4-BE49-F238E27FC236}">
                    <a16:creationId xmlns:a16="http://schemas.microsoft.com/office/drawing/2014/main" id="{C1910716-5027-4FB2-AFAB-50D1997030C3}"/>
                  </a:ext>
                </a:extLst>
              </p:cNvPr>
              <p:cNvSpPr/>
              <p:nvPr/>
            </p:nvSpPr>
            <p:spPr>
              <a:xfrm>
                <a:off x="743805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5" name="Freeform: Shape 3004">
                <a:extLst>
                  <a:ext uri="{FF2B5EF4-FFF2-40B4-BE49-F238E27FC236}">
                    <a16:creationId xmlns:a16="http://schemas.microsoft.com/office/drawing/2014/main" id="{8DF59495-68BB-41E6-9D79-6CDD1023C8D2}"/>
                  </a:ext>
                </a:extLst>
              </p:cNvPr>
              <p:cNvSpPr/>
              <p:nvPr/>
            </p:nvSpPr>
            <p:spPr>
              <a:xfrm>
                <a:off x="747214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6" name="Freeform: Shape 3005">
                <a:extLst>
                  <a:ext uri="{FF2B5EF4-FFF2-40B4-BE49-F238E27FC236}">
                    <a16:creationId xmlns:a16="http://schemas.microsoft.com/office/drawing/2014/main" id="{5660238D-3917-44CE-ACE7-DD87364C1BC4}"/>
                  </a:ext>
                </a:extLst>
              </p:cNvPr>
              <p:cNvSpPr/>
              <p:nvPr/>
            </p:nvSpPr>
            <p:spPr>
              <a:xfrm>
                <a:off x="742021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3007" name="Freeform: Shape 3006">
                <a:extLst>
                  <a:ext uri="{FF2B5EF4-FFF2-40B4-BE49-F238E27FC236}">
                    <a16:creationId xmlns:a16="http://schemas.microsoft.com/office/drawing/2014/main" id="{A025B2C0-13E7-4245-A333-6BE8935DAB03}"/>
                  </a:ext>
                </a:extLst>
              </p:cNvPr>
              <p:cNvSpPr/>
              <p:nvPr/>
            </p:nvSpPr>
            <p:spPr>
              <a:xfrm>
                <a:off x="7454415"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3008" name="Freeform: Shape 3007">
                <a:extLst>
                  <a:ext uri="{FF2B5EF4-FFF2-40B4-BE49-F238E27FC236}">
                    <a16:creationId xmlns:a16="http://schemas.microsoft.com/office/drawing/2014/main" id="{8EECCBCD-2018-4338-A25D-E15B2FB16A11}"/>
                  </a:ext>
                </a:extLst>
              </p:cNvPr>
              <p:cNvSpPr/>
              <p:nvPr/>
            </p:nvSpPr>
            <p:spPr>
              <a:xfrm>
                <a:off x="74379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9" name="Freeform: Shape 3008">
                <a:extLst>
                  <a:ext uri="{FF2B5EF4-FFF2-40B4-BE49-F238E27FC236}">
                    <a16:creationId xmlns:a16="http://schemas.microsoft.com/office/drawing/2014/main" id="{697B58D5-2A46-40B9-99FA-A64EAD07884F}"/>
                  </a:ext>
                </a:extLst>
              </p:cNvPr>
              <p:cNvSpPr/>
              <p:nvPr/>
            </p:nvSpPr>
            <p:spPr>
              <a:xfrm>
                <a:off x="7471913"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0" name="Freeform: Shape 3009">
                <a:extLst>
                  <a:ext uri="{FF2B5EF4-FFF2-40B4-BE49-F238E27FC236}">
                    <a16:creationId xmlns:a16="http://schemas.microsoft.com/office/drawing/2014/main" id="{9AA98FB7-30BA-490A-8B99-1B37A07CBAB0}"/>
                  </a:ext>
                </a:extLst>
              </p:cNvPr>
              <p:cNvSpPr/>
              <p:nvPr/>
            </p:nvSpPr>
            <p:spPr>
              <a:xfrm>
                <a:off x="742131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11" name="Freeform: Shape 3010">
                <a:extLst>
                  <a:ext uri="{FF2B5EF4-FFF2-40B4-BE49-F238E27FC236}">
                    <a16:creationId xmlns:a16="http://schemas.microsoft.com/office/drawing/2014/main" id="{CAE0E74E-8045-4F93-806B-E7D3C0D365FC}"/>
                  </a:ext>
                </a:extLst>
              </p:cNvPr>
              <p:cNvSpPr/>
              <p:nvPr/>
            </p:nvSpPr>
            <p:spPr>
              <a:xfrm>
                <a:off x="7454415"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2" name="Freeform: Shape 3011">
                <a:extLst>
                  <a:ext uri="{FF2B5EF4-FFF2-40B4-BE49-F238E27FC236}">
                    <a16:creationId xmlns:a16="http://schemas.microsoft.com/office/drawing/2014/main" id="{00239984-40BC-4992-9572-4F6EE65D17BB}"/>
                  </a:ext>
                </a:extLst>
              </p:cNvPr>
              <p:cNvSpPr/>
              <p:nvPr/>
            </p:nvSpPr>
            <p:spPr>
              <a:xfrm>
                <a:off x="735203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3" name="Freeform: Shape 3012">
                <a:extLst>
                  <a:ext uri="{FF2B5EF4-FFF2-40B4-BE49-F238E27FC236}">
                    <a16:creationId xmlns:a16="http://schemas.microsoft.com/office/drawing/2014/main" id="{899F6FD0-551E-45A4-A244-2E9475A99851}"/>
                  </a:ext>
                </a:extLst>
              </p:cNvPr>
              <p:cNvSpPr/>
              <p:nvPr/>
            </p:nvSpPr>
            <p:spPr>
              <a:xfrm>
                <a:off x="7386240"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4" name="Freeform: Shape 3013">
                <a:extLst>
                  <a:ext uri="{FF2B5EF4-FFF2-40B4-BE49-F238E27FC236}">
                    <a16:creationId xmlns:a16="http://schemas.microsoft.com/office/drawing/2014/main" id="{FE308F0D-4568-472B-BFE0-E0C5BA02AC35}"/>
                  </a:ext>
                </a:extLst>
              </p:cNvPr>
              <p:cNvSpPr/>
              <p:nvPr/>
            </p:nvSpPr>
            <p:spPr>
              <a:xfrm>
                <a:off x="736908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5" name="Freeform: Shape 3014">
                <a:extLst>
                  <a:ext uri="{FF2B5EF4-FFF2-40B4-BE49-F238E27FC236}">
                    <a16:creationId xmlns:a16="http://schemas.microsoft.com/office/drawing/2014/main" id="{FD873FB5-2205-4824-96AB-8FD801062F6E}"/>
                  </a:ext>
                </a:extLst>
              </p:cNvPr>
              <p:cNvSpPr/>
              <p:nvPr/>
            </p:nvSpPr>
            <p:spPr>
              <a:xfrm>
                <a:off x="740328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6" name="Freeform: Shape 3015">
                <a:extLst>
                  <a:ext uri="{FF2B5EF4-FFF2-40B4-BE49-F238E27FC236}">
                    <a16:creationId xmlns:a16="http://schemas.microsoft.com/office/drawing/2014/main" id="{50BA29E4-5EC4-43CE-8F46-736CCD4328D0}"/>
                  </a:ext>
                </a:extLst>
              </p:cNvPr>
              <p:cNvSpPr/>
              <p:nvPr/>
            </p:nvSpPr>
            <p:spPr>
              <a:xfrm>
                <a:off x="7351811"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3017" name="Freeform: Shape 3016">
                <a:extLst>
                  <a:ext uri="{FF2B5EF4-FFF2-40B4-BE49-F238E27FC236}">
                    <a16:creationId xmlns:a16="http://schemas.microsoft.com/office/drawing/2014/main" id="{5A23FE24-B337-4A59-B184-63A261518B3B}"/>
                  </a:ext>
                </a:extLst>
              </p:cNvPr>
              <p:cNvSpPr/>
              <p:nvPr/>
            </p:nvSpPr>
            <p:spPr>
              <a:xfrm>
                <a:off x="7386012"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3018" name="Freeform: Shape 3017">
                <a:extLst>
                  <a:ext uri="{FF2B5EF4-FFF2-40B4-BE49-F238E27FC236}">
                    <a16:creationId xmlns:a16="http://schemas.microsoft.com/office/drawing/2014/main" id="{D6F93DE9-8286-4293-9596-CB15C73C474F}"/>
                  </a:ext>
                </a:extLst>
              </p:cNvPr>
              <p:cNvSpPr/>
              <p:nvPr/>
            </p:nvSpPr>
            <p:spPr>
              <a:xfrm>
                <a:off x="7368855"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9" name="Freeform: Shape 3018">
                <a:extLst>
                  <a:ext uri="{FF2B5EF4-FFF2-40B4-BE49-F238E27FC236}">
                    <a16:creationId xmlns:a16="http://schemas.microsoft.com/office/drawing/2014/main" id="{A42232FD-CDC5-491A-9C3E-EFBF0E9D5C90}"/>
                  </a:ext>
                </a:extLst>
              </p:cNvPr>
              <p:cNvSpPr/>
              <p:nvPr/>
            </p:nvSpPr>
            <p:spPr>
              <a:xfrm>
                <a:off x="740317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20" name="Freeform: Shape 3019">
                <a:extLst>
                  <a:ext uri="{FF2B5EF4-FFF2-40B4-BE49-F238E27FC236}">
                    <a16:creationId xmlns:a16="http://schemas.microsoft.com/office/drawing/2014/main" id="{5D825117-AD53-46AE-A8DE-19CEAE86649B}"/>
                  </a:ext>
                </a:extLst>
              </p:cNvPr>
              <p:cNvSpPr/>
              <p:nvPr/>
            </p:nvSpPr>
            <p:spPr>
              <a:xfrm>
                <a:off x="7351811"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21" name="Freeform: Shape 3020">
                <a:extLst>
                  <a:ext uri="{FF2B5EF4-FFF2-40B4-BE49-F238E27FC236}">
                    <a16:creationId xmlns:a16="http://schemas.microsoft.com/office/drawing/2014/main" id="{A4F2CBF0-CB8C-45C3-801C-EAEDB0872713}"/>
                  </a:ext>
                </a:extLst>
              </p:cNvPr>
              <p:cNvSpPr/>
              <p:nvPr/>
            </p:nvSpPr>
            <p:spPr>
              <a:xfrm>
                <a:off x="738601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22" name="Freeform: Shape 3021">
                <a:extLst>
                  <a:ext uri="{FF2B5EF4-FFF2-40B4-BE49-F238E27FC236}">
                    <a16:creationId xmlns:a16="http://schemas.microsoft.com/office/drawing/2014/main" id="{B95B592B-D927-4A2A-BC6C-C59BBB203DAB}"/>
                  </a:ext>
                </a:extLst>
              </p:cNvPr>
              <p:cNvSpPr/>
              <p:nvPr/>
            </p:nvSpPr>
            <p:spPr>
              <a:xfrm>
                <a:off x="736908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3" name="Freeform: Shape 3022">
                <a:extLst>
                  <a:ext uri="{FF2B5EF4-FFF2-40B4-BE49-F238E27FC236}">
                    <a16:creationId xmlns:a16="http://schemas.microsoft.com/office/drawing/2014/main" id="{D49B8B35-683A-46C6-A52D-6B4CBD755823}"/>
                  </a:ext>
                </a:extLst>
              </p:cNvPr>
              <p:cNvSpPr/>
              <p:nvPr/>
            </p:nvSpPr>
            <p:spPr>
              <a:xfrm>
                <a:off x="728352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4" name="Freeform: Shape 3023">
                <a:extLst>
                  <a:ext uri="{FF2B5EF4-FFF2-40B4-BE49-F238E27FC236}">
                    <a16:creationId xmlns:a16="http://schemas.microsoft.com/office/drawing/2014/main" id="{CD341367-89F2-4730-B2FB-0E54A6E60FEB}"/>
                  </a:ext>
                </a:extLst>
              </p:cNvPr>
              <p:cNvSpPr/>
              <p:nvPr/>
            </p:nvSpPr>
            <p:spPr>
              <a:xfrm>
                <a:off x="7317837"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3025" name="Freeform: Shape 3024">
                <a:extLst>
                  <a:ext uri="{FF2B5EF4-FFF2-40B4-BE49-F238E27FC236}">
                    <a16:creationId xmlns:a16="http://schemas.microsoft.com/office/drawing/2014/main" id="{D9B50AC9-61D2-41A1-A398-59BD85200703}"/>
                  </a:ext>
                </a:extLst>
              </p:cNvPr>
              <p:cNvSpPr/>
              <p:nvPr/>
            </p:nvSpPr>
            <p:spPr>
              <a:xfrm>
                <a:off x="73006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6" name="Freeform: Shape 3025">
                <a:extLst>
                  <a:ext uri="{FF2B5EF4-FFF2-40B4-BE49-F238E27FC236}">
                    <a16:creationId xmlns:a16="http://schemas.microsoft.com/office/drawing/2014/main" id="{482CF27A-7E73-4239-96DD-368FE89A85D3}"/>
                  </a:ext>
                </a:extLst>
              </p:cNvPr>
              <p:cNvSpPr/>
              <p:nvPr/>
            </p:nvSpPr>
            <p:spPr>
              <a:xfrm>
                <a:off x="733488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7" name="Freeform: Shape 3026">
                <a:extLst>
                  <a:ext uri="{FF2B5EF4-FFF2-40B4-BE49-F238E27FC236}">
                    <a16:creationId xmlns:a16="http://schemas.microsoft.com/office/drawing/2014/main" id="{25F3B5CD-62D7-4760-8B99-6AACB1C40736}"/>
                  </a:ext>
                </a:extLst>
              </p:cNvPr>
              <p:cNvSpPr/>
              <p:nvPr/>
            </p:nvSpPr>
            <p:spPr>
              <a:xfrm>
                <a:off x="728439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28" name="Freeform: Shape 3027">
                <a:extLst>
                  <a:ext uri="{FF2B5EF4-FFF2-40B4-BE49-F238E27FC236}">
                    <a16:creationId xmlns:a16="http://schemas.microsoft.com/office/drawing/2014/main" id="{8FFE81BB-25D4-4E18-867D-4D1CE60C72B6}"/>
                  </a:ext>
                </a:extLst>
              </p:cNvPr>
              <p:cNvSpPr/>
              <p:nvPr/>
            </p:nvSpPr>
            <p:spPr>
              <a:xfrm>
                <a:off x="731761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29" name="Freeform: Shape 3028">
                <a:extLst>
                  <a:ext uri="{FF2B5EF4-FFF2-40B4-BE49-F238E27FC236}">
                    <a16:creationId xmlns:a16="http://schemas.microsoft.com/office/drawing/2014/main" id="{A61C5CD7-4353-47EB-B570-15FF8138F1C6}"/>
                  </a:ext>
                </a:extLst>
              </p:cNvPr>
              <p:cNvSpPr/>
              <p:nvPr/>
            </p:nvSpPr>
            <p:spPr>
              <a:xfrm>
                <a:off x="73004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30" name="Freeform: Shape 3029">
                <a:extLst>
                  <a:ext uri="{FF2B5EF4-FFF2-40B4-BE49-F238E27FC236}">
                    <a16:creationId xmlns:a16="http://schemas.microsoft.com/office/drawing/2014/main" id="{38502F1A-544F-4533-989F-D19638CFFAF0}"/>
                  </a:ext>
                </a:extLst>
              </p:cNvPr>
              <p:cNvSpPr/>
              <p:nvPr/>
            </p:nvSpPr>
            <p:spPr>
              <a:xfrm>
                <a:off x="733575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31" name="Freeform: Shape 3030">
                <a:extLst>
                  <a:ext uri="{FF2B5EF4-FFF2-40B4-BE49-F238E27FC236}">
                    <a16:creationId xmlns:a16="http://schemas.microsoft.com/office/drawing/2014/main" id="{805FDBAF-A2E4-4C37-BD3A-1AD12806F2BB}"/>
                  </a:ext>
                </a:extLst>
              </p:cNvPr>
              <p:cNvSpPr/>
              <p:nvPr/>
            </p:nvSpPr>
            <p:spPr>
              <a:xfrm>
                <a:off x="728329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32" name="Freeform: Shape 3031">
                <a:extLst>
                  <a:ext uri="{FF2B5EF4-FFF2-40B4-BE49-F238E27FC236}">
                    <a16:creationId xmlns:a16="http://schemas.microsoft.com/office/drawing/2014/main" id="{F83E01A5-F465-49CE-872F-F31CA85F86BF}"/>
                  </a:ext>
                </a:extLst>
              </p:cNvPr>
              <p:cNvSpPr/>
              <p:nvPr/>
            </p:nvSpPr>
            <p:spPr>
              <a:xfrm>
                <a:off x="731761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33" name="Freeform: Shape 3032">
                <a:extLst>
                  <a:ext uri="{FF2B5EF4-FFF2-40B4-BE49-F238E27FC236}">
                    <a16:creationId xmlns:a16="http://schemas.microsoft.com/office/drawing/2014/main" id="{1DD39217-8505-4E8B-8EE8-52359C4AE4BA}"/>
                  </a:ext>
                </a:extLst>
              </p:cNvPr>
              <p:cNvSpPr/>
              <p:nvPr/>
            </p:nvSpPr>
            <p:spPr>
              <a:xfrm>
                <a:off x="7300680"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4" name="Freeform: Shape 3033">
                <a:extLst>
                  <a:ext uri="{FF2B5EF4-FFF2-40B4-BE49-F238E27FC236}">
                    <a16:creationId xmlns:a16="http://schemas.microsoft.com/office/drawing/2014/main" id="{1502321A-4D98-4D82-85C1-E31D71EF893A}"/>
                  </a:ext>
                </a:extLst>
              </p:cNvPr>
              <p:cNvSpPr/>
              <p:nvPr/>
            </p:nvSpPr>
            <p:spPr>
              <a:xfrm>
                <a:off x="733488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5" name="Freeform: Shape 3034">
                <a:extLst>
                  <a:ext uri="{FF2B5EF4-FFF2-40B4-BE49-F238E27FC236}">
                    <a16:creationId xmlns:a16="http://schemas.microsoft.com/office/drawing/2014/main" id="{9B4751D2-23C2-42DC-9CA1-41A378ECF722}"/>
                  </a:ext>
                </a:extLst>
              </p:cNvPr>
              <p:cNvSpPr/>
              <p:nvPr/>
            </p:nvSpPr>
            <p:spPr>
              <a:xfrm>
                <a:off x="7249321"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4"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6" name="Freeform: Shape 3035">
                <a:extLst>
                  <a:ext uri="{FF2B5EF4-FFF2-40B4-BE49-F238E27FC236}">
                    <a16:creationId xmlns:a16="http://schemas.microsoft.com/office/drawing/2014/main" id="{55342598-FA76-404B-B962-09AFE3FAF366}"/>
                  </a:ext>
                </a:extLst>
              </p:cNvPr>
              <p:cNvSpPr/>
              <p:nvPr/>
            </p:nvSpPr>
            <p:spPr>
              <a:xfrm>
                <a:off x="723216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7" name="Freeform: Shape 3036">
                <a:extLst>
                  <a:ext uri="{FF2B5EF4-FFF2-40B4-BE49-F238E27FC236}">
                    <a16:creationId xmlns:a16="http://schemas.microsoft.com/office/drawing/2014/main" id="{81B6FD6C-4C20-41FC-9677-94C3CDB3C0F4}"/>
                  </a:ext>
                </a:extLst>
              </p:cNvPr>
              <p:cNvSpPr/>
              <p:nvPr/>
            </p:nvSpPr>
            <p:spPr>
              <a:xfrm>
                <a:off x="726647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8" name="Freeform: Shape 3037">
                <a:extLst>
                  <a:ext uri="{FF2B5EF4-FFF2-40B4-BE49-F238E27FC236}">
                    <a16:creationId xmlns:a16="http://schemas.microsoft.com/office/drawing/2014/main" id="{F5F92120-504E-4725-93F2-CB4C923A3CC6}"/>
                  </a:ext>
                </a:extLst>
              </p:cNvPr>
              <p:cNvSpPr/>
              <p:nvPr/>
            </p:nvSpPr>
            <p:spPr>
              <a:xfrm>
                <a:off x="724909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3039" name="Freeform: Shape 3038">
                <a:extLst>
                  <a:ext uri="{FF2B5EF4-FFF2-40B4-BE49-F238E27FC236}">
                    <a16:creationId xmlns:a16="http://schemas.microsoft.com/office/drawing/2014/main" id="{9F034F2F-33D8-4FDF-96A8-D5D40C11CEA9}"/>
                  </a:ext>
                </a:extLst>
              </p:cNvPr>
              <p:cNvSpPr/>
              <p:nvPr/>
            </p:nvSpPr>
            <p:spPr>
              <a:xfrm>
                <a:off x="723204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40" name="Freeform: Shape 3039">
                <a:extLst>
                  <a:ext uri="{FF2B5EF4-FFF2-40B4-BE49-F238E27FC236}">
                    <a16:creationId xmlns:a16="http://schemas.microsoft.com/office/drawing/2014/main" id="{93787723-8318-4DA9-98B4-6DFA939B531E}"/>
                  </a:ext>
                </a:extLst>
              </p:cNvPr>
              <p:cNvSpPr/>
              <p:nvPr/>
            </p:nvSpPr>
            <p:spPr>
              <a:xfrm>
                <a:off x="726625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41" name="Freeform: Shape 3040">
                <a:extLst>
                  <a:ext uri="{FF2B5EF4-FFF2-40B4-BE49-F238E27FC236}">
                    <a16:creationId xmlns:a16="http://schemas.microsoft.com/office/drawing/2014/main" id="{D0CC88A0-2D3E-4B15-A761-C2E487AC7D4E}"/>
                  </a:ext>
                </a:extLst>
              </p:cNvPr>
              <p:cNvSpPr/>
              <p:nvPr/>
            </p:nvSpPr>
            <p:spPr>
              <a:xfrm>
                <a:off x="721489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3042" name="Freeform: Shape 3041">
                <a:extLst>
                  <a:ext uri="{FF2B5EF4-FFF2-40B4-BE49-F238E27FC236}">
                    <a16:creationId xmlns:a16="http://schemas.microsoft.com/office/drawing/2014/main" id="{3626BAB0-BC78-443A-990F-FB3ED28E5436}"/>
                  </a:ext>
                </a:extLst>
              </p:cNvPr>
              <p:cNvSpPr/>
              <p:nvPr/>
            </p:nvSpPr>
            <p:spPr>
              <a:xfrm>
                <a:off x="724909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3043" name="Freeform: Shape 3042">
                <a:extLst>
                  <a:ext uri="{FF2B5EF4-FFF2-40B4-BE49-F238E27FC236}">
                    <a16:creationId xmlns:a16="http://schemas.microsoft.com/office/drawing/2014/main" id="{F33E4EF8-BE71-4988-8765-E325CEF58CDA}"/>
                  </a:ext>
                </a:extLst>
              </p:cNvPr>
              <p:cNvSpPr/>
              <p:nvPr/>
            </p:nvSpPr>
            <p:spPr>
              <a:xfrm>
                <a:off x="7232276"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3044" name="Freeform: Shape 3043">
                <a:extLst>
                  <a:ext uri="{FF2B5EF4-FFF2-40B4-BE49-F238E27FC236}">
                    <a16:creationId xmlns:a16="http://schemas.microsoft.com/office/drawing/2014/main" id="{AFF44DE3-5E44-45C3-A386-E9500B2715AF}"/>
                  </a:ext>
                </a:extLst>
              </p:cNvPr>
              <p:cNvSpPr/>
              <p:nvPr/>
            </p:nvSpPr>
            <p:spPr>
              <a:xfrm>
                <a:off x="726647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grpSp>
        <p:grpSp>
          <p:nvGrpSpPr>
            <p:cNvPr id="2380" name="Graphic 3">
              <a:extLst>
                <a:ext uri="{FF2B5EF4-FFF2-40B4-BE49-F238E27FC236}">
                  <a16:creationId xmlns:a16="http://schemas.microsoft.com/office/drawing/2014/main" id="{06096859-65B2-46E5-A7A3-31F54E2C97E0}"/>
                </a:ext>
              </a:extLst>
            </p:cNvPr>
            <p:cNvGrpSpPr/>
            <p:nvPr/>
          </p:nvGrpSpPr>
          <p:grpSpPr>
            <a:xfrm>
              <a:off x="8156056" y="874810"/>
              <a:ext cx="770156" cy="633238"/>
              <a:chOff x="8156056" y="874810"/>
              <a:chExt cx="770156" cy="633238"/>
            </a:xfrm>
            <a:solidFill>
              <a:srgbClr val="271C57"/>
            </a:solidFill>
          </p:grpSpPr>
          <p:sp>
            <p:nvSpPr>
              <p:cNvPr id="2567" name="Freeform: Shape 2566">
                <a:extLst>
                  <a:ext uri="{FF2B5EF4-FFF2-40B4-BE49-F238E27FC236}">
                    <a16:creationId xmlns:a16="http://schemas.microsoft.com/office/drawing/2014/main" id="{44AC86E2-0DFC-4414-8C15-6ECDE1822286}"/>
                  </a:ext>
                </a:extLst>
              </p:cNvPr>
              <p:cNvSpPr/>
              <p:nvPr/>
            </p:nvSpPr>
            <p:spPr>
              <a:xfrm>
                <a:off x="885815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568" name="Freeform: Shape 2567">
                <a:extLst>
                  <a:ext uri="{FF2B5EF4-FFF2-40B4-BE49-F238E27FC236}">
                    <a16:creationId xmlns:a16="http://schemas.microsoft.com/office/drawing/2014/main" id="{CD0EC4C4-B1E5-48AD-A361-E4944D85A8DD}"/>
                  </a:ext>
                </a:extLst>
              </p:cNvPr>
              <p:cNvSpPr/>
              <p:nvPr/>
            </p:nvSpPr>
            <p:spPr>
              <a:xfrm>
                <a:off x="885815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569" name="Freeform: Shape 2568">
                <a:extLst>
                  <a:ext uri="{FF2B5EF4-FFF2-40B4-BE49-F238E27FC236}">
                    <a16:creationId xmlns:a16="http://schemas.microsoft.com/office/drawing/2014/main" id="{8FD431BF-80AC-480B-AE61-C407FA1C9BE6}"/>
                  </a:ext>
                </a:extLst>
              </p:cNvPr>
              <p:cNvSpPr/>
              <p:nvPr/>
            </p:nvSpPr>
            <p:spPr>
              <a:xfrm>
                <a:off x="885837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0" name="Freeform: Shape 2569">
                <a:extLst>
                  <a:ext uri="{FF2B5EF4-FFF2-40B4-BE49-F238E27FC236}">
                    <a16:creationId xmlns:a16="http://schemas.microsoft.com/office/drawing/2014/main" id="{1C17AC0B-0C82-4563-A11D-46D1993B3862}"/>
                  </a:ext>
                </a:extLst>
              </p:cNvPr>
              <p:cNvSpPr/>
              <p:nvPr/>
            </p:nvSpPr>
            <p:spPr>
              <a:xfrm>
                <a:off x="8858150"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571" name="Freeform: Shape 2570">
                <a:extLst>
                  <a:ext uri="{FF2B5EF4-FFF2-40B4-BE49-F238E27FC236}">
                    <a16:creationId xmlns:a16="http://schemas.microsoft.com/office/drawing/2014/main" id="{045F3AB6-9E20-44DD-A964-43C2E3148165}"/>
                  </a:ext>
                </a:extLst>
              </p:cNvPr>
              <p:cNvSpPr/>
              <p:nvPr/>
            </p:nvSpPr>
            <p:spPr>
              <a:xfrm>
                <a:off x="8893340" y="1114220"/>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71" y="3551"/>
                      <a:pt x="3618" y="403"/>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2572" name="Freeform: Shape 2571">
                <a:extLst>
                  <a:ext uri="{FF2B5EF4-FFF2-40B4-BE49-F238E27FC236}">
                    <a16:creationId xmlns:a16="http://schemas.microsoft.com/office/drawing/2014/main" id="{DC68ED41-9F36-46CC-91F4-B2C4A5E565CF}"/>
                  </a:ext>
                </a:extLst>
              </p:cNvPr>
              <p:cNvSpPr/>
              <p:nvPr/>
            </p:nvSpPr>
            <p:spPr>
              <a:xfrm>
                <a:off x="8874967"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573" name="Freeform: Shape 2572">
                <a:extLst>
                  <a:ext uri="{FF2B5EF4-FFF2-40B4-BE49-F238E27FC236}">
                    <a16:creationId xmlns:a16="http://schemas.microsoft.com/office/drawing/2014/main" id="{83B6D4E4-2EC2-445B-8BCA-FB0C172105B4}"/>
                  </a:ext>
                </a:extLst>
              </p:cNvPr>
              <p:cNvSpPr/>
              <p:nvPr/>
            </p:nvSpPr>
            <p:spPr>
              <a:xfrm>
                <a:off x="88747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74" name="Freeform: Shape 2573">
                <a:extLst>
                  <a:ext uri="{FF2B5EF4-FFF2-40B4-BE49-F238E27FC236}">
                    <a16:creationId xmlns:a16="http://schemas.microsoft.com/office/drawing/2014/main" id="{E7C9D8AC-E27A-481B-B086-7F0EBA99EC24}"/>
                  </a:ext>
                </a:extLst>
              </p:cNvPr>
              <p:cNvSpPr/>
              <p:nvPr/>
            </p:nvSpPr>
            <p:spPr>
              <a:xfrm>
                <a:off x="887485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5" name="Freeform: Shape 2574">
                <a:extLst>
                  <a:ext uri="{FF2B5EF4-FFF2-40B4-BE49-F238E27FC236}">
                    <a16:creationId xmlns:a16="http://schemas.microsoft.com/office/drawing/2014/main" id="{34A981D0-9901-4A90-A180-B81F3FE287AD}"/>
                  </a:ext>
                </a:extLst>
              </p:cNvPr>
              <p:cNvSpPr/>
              <p:nvPr/>
            </p:nvSpPr>
            <p:spPr>
              <a:xfrm>
                <a:off x="8909168"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576" name="Freeform: Shape 2575">
                <a:extLst>
                  <a:ext uri="{FF2B5EF4-FFF2-40B4-BE49-F238E27FC236}">
                    <a16:creationId xmlns:a16="http://schemas.microsoft.com/office/drawing/2014/main" id="{99A63320-0724-4CD1-8E5F-18F94C221752}"/>
                  </a:ext>
                </a:extLst>
              </p:cNvPr>
              <p:cNvSpPr/>
              <p:nvPr/>
            </p:nvSpPr>
            <p:spPr>
              <a:xfrm>
                <a:off x="885837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7" name="Freeform: Shape 2576">
                <a:extLst>
                  <a:ext uri="{FF2B5EF4-FFF2-40B4-BE49-F238E27FC236}">
                    <a16:creationId xmlns:a16="http://schemas.microsoft.com/office/drawing/2014/main" id="{DEB3C9DF-27E2-40C7-845B-C37A18B83772}"/>
                  </a:ext>
                </a:extLst>
              </p:cNvPr>
              <p:cNvSpPr/>
              <p:nvPr/>
            </p:nvSpPr>
            <p:spPr>
              <a:xfrm>
                <a:off x="8892466"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8" name="Freeform: Shape 2577">
                <a:extLst>
                  <a:ext uri="{FF2B5EF4-FFF2-40B4-BE49-F238E27FC236}">
                    <a16:creationId xmlns:a16="http://schemas.microsoft.com/office/drawing/2014/main" id="{1916AE10-A302-4B9E-8808-3EC8F56832FE}"/>
                  </a:ext>
                </a:extLst>
              </p:cNvPr>
              <p:cNvSpPr/>
              <p:nvPr/>
            </p:nvSpPr>
            <p:spPr>
              <a:xfrm>
                <a:off x="8874740"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79" name="Freeform: Shape 2578">
                <a:extLst>
                  <a:ext uri="{FF2B5EF4-FFF2-40B4-BE49-F238E27FC236}">
                    <a16:creationId xmlns:a16="http://schemas.microsoft.com/office/drawing/2014/main" id="{855FD2C6-226C-46EF-9FA5-17E788A1CD12}"/>
                  </a:ext>
                </a:extLst>
              </p:cNvPr>
              <p:cNvSpPr/>
              <p:nvPr/>
            </p:nvSpPr>
            <p:spPr>
              <a:xfrm>
                <a:off x="8909055"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0" name="Freeform: Shape 2579">
                <a:extLst>
                  <a:ext uri="{FF2B5EF4-FFF2-40B4-BE49-F238E27FC236}">
                    <a16:creationId xmlns:a16="http://schemas.microsoft.com/office/drawing/2014/main" id="{E08917B9-3A5F-4796-A39D-BEA50B107206}"/>
                  </a:ext>
                </a:extLst>
              </p:cNvPr>
              <p:cNvSpPr/>
              <p:nvPr/>
            </p:nvSpPr>
            <p:spPr>
              <a:xfrm>
                <a:off x="880622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581" name="Freeform: Shape 2580">
                <a:extLst>
                  <a:ext uri="{FF2B5EF4-FFF2-40B4-BE49-F238E27FC236}">
                    <a16:creationId xmlns:a16="http://schemas.microsoft.com/office/drawing/2014/main" id="{03A9B521-5B53-4205-990F-3197AC21D460}"/>
                  </a:ext>
                </a:extLst>
              </p:cNvPr>
              <p:cNvSpPr/>
              <p:nvPr/>
            </p:nvSpPr>
            <p:spPr>
              <a:xfrm>
                <a:off x="8840424"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582" name="Freeform: Shape 2581">
                <a:extLst>
                  <a:ext uri="{FF2B5EF4-FFF2-40B4-BE49-F238E27FC236}">
                    <a16:creationId xmlns:a16="http://schemas.microsoft.com/office/drawing/2014/main" id="{87D4385B-782E-437F-9FDC-35011F638A2E}"/>
                  </a:ext>
                </a:extLst>
              </p:cNvPr>
              <p:cNvSpPr/>
              <p:nvPr/>
            </p:nvSpPr>
            <p:spPr>
              <a:xfrm>
                <a:off x="8789293"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3" name="Freeform: Shape 2582">
                <a:extLst>
                  <a:ext uri="{FF2B5EF4-FFF2-40B4-BE49-F238E27FC236}">
                    <a16:creationId xmlns:a16="http://schemas.microsoft.com/office/drawing/2014/main" id="{98349391-1819-451E-8200-BE5F90DC62E3}"/>
                  </a:ext>
                </a:extLst>
              </p:cNvPr>
              <p:cNvSpPr/>
              <p:nvPr/>
            </p:nvSpPr>
            <p:spPr>
              <a:xfrm>
                <a:off x="8823381"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84" name="Freeform: Shape 2583">
                <a:extLst>
                  <a:ext uri="{FF2B5EF4-FFF2-40B4-BE49-F238E27FC236}">
                    <a16:creationId xmlns:a16="http://schemas.microsoft.com/office/drawing/2014/main" id="{8BC0FC73-3C4A-4F66-B0EA-B9D3D1B7A6EF}"/>
                  </a:ext>
                </a:extLst>
              </p:cNvPr>
              <p:cNvSpPr/>
              <p:nvPr/>
            </p:nvSpPr>
            <p:spPr>
              <a:xfrm>
                <a:off x="880645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5" name="Freeform: Shape 2584">
                <a:extLst>
                  <a:ext uri="{FF2B5EF4-FFF2-40B4-BE49-F238E27FC236}">
                    <a16:creationId xmlns:a16="http://schemas.microsoft.com/office/drawing/2014/main" id="{38B8161C-EBA7-4066-B6E9-F77FAB409975}"/>
                  </a:ext>
                </a:extLst>
              </p:cNvPr>
              <p:cNvSpPr/>
              <p:nvPr/>
            </p:nvSpPr>
            <p:spPr>
              <a:xfrm>
                <a:off x="884065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6" name="Freeform: Shape 2585">
                <a:extLst>
                  <a:ext uri="{FF2B5EF4-FFF2-40B4-BE49-F238E27FC236}">
                    <a16:creationId xmlns:a16="http://schemas.microsoft.com/office/drawing/2014/main" id="{9C0CD9EA-6E46-4C4F-B915-F6217ABC8B3B}"/>
                  </a:ext>
                </a:extLst>
              </p:cNvPr>
              <p:cNvSpPr/>
              <p:nvPr/>
            </p:nvSpPr>
            <p:spPr>
              <a:xfrm>
                <a:off x="8789293"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7" name="Freeform: Shape 2586">
                <a:extLst>
                  <a:ext uri="{FF2B5EF4-FFF2-40B4-BE49-F238E27FC236}">
                    <a16:creationId xmlns:a16="http://schemas.microsoft.com/office/drawing/2014/main" id="{C695104B-4380-4B72-9BEF-F131AE02E099}"/>
                  </a:ext>
                </a:extLst>
              </p:cNvPr>
              <p:cNvSpPr/>
              <p:nvPr/>
            </p:nvSpPr>
            <p:spPr>
              <a:xfrm>
                <a:off x="882360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588" name="Freeform: Shape 2587">
                <a:extLst>
                  <a:ext uri="{FF2B5EF4-FFF2-40B4-BE49-F238E27FC236}">
                    <a16:creationId xmlns:a16="http://schemas.microsoft.com/office/drawing/2014/main" id="{F139988D-FFF2-4509-BE23-BF15A518489D}"/>
                  </a:ext>
                </a:extLst>
              </p:cNvPr>
              <p:cNvSpPr/>
              <p:nvPr/>
            </p:nvSpPr>
            <p:spPr>
              <a:xfrm>
                <a:off x="880645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9" name="Freeform: Shape 2588">
                <a:extLst>
                  <a:ext uri="{FF2B5EF4-FFF2-40B4-BE49-F238E27FC236}">
                    <a16:creationId xmlns:a16="http://schemas.microsoft.com/office/drawing/2014/main" id="{3265D563-9147-4BDF-90B0-610B880BE2D9}"/>
                  </a:ext>
                </a:extLst>
              </p:cNvPr>
              <p:cNvSpPr/>
              <p:nvPr/>
            </p:nvSpPr>
            <p:spPr>
              <a:xfrm>
                <a:off x="8840652"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0" name="Freeform: Shape 2589">
                <a:extLst>
                  <a:ext uri="{FF2B5EF4-FFF2-40B4-BE49-F238E27FC236}">
                    <a16:creationId xmlns:a16="http://schemas.microsoft.com/office/drawing/2014/main" id="{797EFE8C-7064-410D-9788-1C7C682AC7EA}"/>
                  </a:ext>
                </a:extLst>
              </p:cNvPr>
              <p:cNvSpPr/>
              <p:nvPr/>
            </p:nvSpPr>
            <p:spPr>
              <a:xfrm>
                <a:off x="878917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1" name="Freeform: Shape 2590">
                <a:extLst>
                  <a:ext uri="{FF2B5EF4-FFF2-40B4-BE49-F238E27FC236}">
                    <a16:creationId xmlns:a16="http://schemas.microsoft.com/office/drawing/2014/main" id="{29AE3FFC-2D71-4D58-BD34-8D4075C3699C}"/>
                  </a:ext>
                </a:extLst>
              </p:cNvPr>
              <p:cNvSpPr/>
              <p:nvPr/>
            </p:nvSpPr>
            <p:spPr>
              <a:xfrm>
                <a:off x="8823381"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2" name="Freeform: Shape 2591">
                <a:extLst>
                  <a:ext uri="{FF2B5EF4-FFF2-40B4-BE49-F238E27FC236}">
                    <a16:creationId xmlns:a16="http://schemas.microsoft.com/office/drawing/2014/main" id="{D90DD394-8AB3-40CC-919A-24185EF35772}"/>
                  </a:ext>
                </a:extLst>
              </p:cNvPr>
              <p:cNvSpPr/>
              <p:nvPr/>
            </p:nvSpPr>
            <p:spPr>
              <a:xfrm>
                <a:off x="880732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593" name="Freeform: Shape 2592">
                <a:extLst>
                  <a:ext uri="{FF2B5EF4-FFF2-40B4-BE49-F238E27FC236}">
                    <a16:creationId xmlns:a16="http://schemas.microsoft.com/office/drawing/2014/main" id="{E8EF2000-6FCB-41FD-B5D5-CF071E474FC6}"/>
                  </a:ext>
                </a:extLst>
              </p:cNvPr>
              <p:cNvSpPr/>
              <p:nvPr/>
            </p:nvSpPr>
            <p:spPr>
              <a:xfrm>
                <a:off x="884042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594" name="Freeform: Shape 2593">
                <a:extLst>
                  <a:ext uri="{FF2B5EF4-FFF2-40B4-BE49-F238E27FC236}">
                    <a16:creationId xmlns:a16="http://schemas.microsoft.com/office/drawing/2014/main" id="{26826F1C-4A5E-4C7A-B4BC-D61F66E62A4E}"/>
                  </a:ext>
                </a:extLst>
              </p:cNvPr>
              <p:cNvSpPr/>
              <p:nvPr/>
            </p:nvSpPr>
            <p:spPr>
              <a:xfrm>
                <a:off x="878917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5" name="Freeform: Shape 2594">
                <a:extLst>
                  <a:ext uri="{FF2B5EF4-FFF2-40B4-BE49-F238E27FC236}">
                    <a16:creationId xmlns:a16="http://schemas.microsoft.com/office/drawing/2014/main" id="{1A833B06-48A5-47B6-80E6-7B5AB8356911}"/>
                  </a:ext>
                </a:extLst>
              </p:cNvPr>
              <p:cNvSpPr/>
              <p:nvPr/>
            </p:nvSpPr>
            <p:spPr>
              <a:xfrm>
                <a:off x="8823381"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6" name="Freeform: Shape 2595">
                <a:extLst>
                  <a:ext uri="{FF2B5EF4-FFF2-40B4-BE49-F238E27FC236}">
                    <a16:creationId xmlns:a16="http://schemas.microsoft.com/office/drawing/2014/main" id="{F80D8C51-DF14-4512-ADD0-0CE6AF7B99E0}"/>
                  </a:ext>
                </a:extLst>
              </p:cNvPr>
              <p:cNvSpPr/>
              <p:nvPr/>
            </p:nvSpPr>
            <p:spPr>
              <a:xfrm>
                <a:off x="880645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7" name="Freeform: Shape 2596">
                <a:extLst>
                  <a:ext uri="{FF2B5EF4-FFF2-40B4-BE49-F238E27FC236}">
                    <a16:creationId xmlns:a16="http://schemas.microsoft.com/office/drawing/2014/main" id="{BACB2E1F-8F42-4BFC-A60E-03CF71A79373}"/>
                  </a:ext>
                </a:extLst>
              </p:cNvPr>
              <p:cNvSpPr/>
              <p:nvPr/>
            </p:nvSpPr>
            <p:spPr>
              <a:xfrm>
                <a:off x="8840652"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8" name="Freeform: Shape 2597">
                <a:extLst>
                  <a:ext uri="{FF2B5EF4-FFF2-40B4-BE49-F238E27FC236}">
                    <a16:creationId xmlns:a16="http://schemas.microsoft.com/office/drawing/2014/main" id="{CFC0DCE3-03EA-41F2-8F44-33807419C6E1}"/>
                  </a:ext>
                </a:extLst>
              </p:cNvPr>
              <p:cNvSpPr/>
              <p:nvPr/>
            </p:nvSpPr>
            <p:spPr>
              <a:xfrm>
                <a:off x="8789293"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9" name="Freeform: Shape 2598">
                <a:extLst>
                  <a:ext uri="{FF2B5EF4-FFF2-40B4-BE49-F238E27FC236}">
                    <a16:creationId xmlns:a16="http://schemas.microsoft.com/office/drawing/2014/main" id="{C619DEB0-F6DC-4AC0-9531-117BEB917D72}"/>
                  </a:ext>
                </a:extLst>
              </p:cNvPr>
              <p:cNvSpPr/>
              <p:nvPr/>
            </p:nvSpPr>
            <p:spPr>
              <a:xfrm>
                <a:off x="8823495"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0" name="Freeform: Shape 2599">
                <a:extLst>
                  <a:ext uri="{FF2B5EF4-FFF2-40B4-BE49-F238E27FC236}">
                    <a16:creationId xmlns:a16="http://schemas.microsoft.com/office/drawing/2014/main" id="{3537294E-A0CA-4084-BFFA-71ED539D8AA4}"/>
                  </a:ext>
                </a:extLst>
              </p:cNvPr>
              <p:cNvSpPr/>
              <p:nvPr/>
            </p:nvSpPr>
            <p:spPr>
              <a:xfrm>
                <a:off x="8806223" y="1217051"/>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01" name="Freeform: Shape 2600">
                <a:extLst>
                  <a:ext uri="{FF2B5EF4-FFF2-40B4-BE49-F238E27FC236}">
                    <a16:creationId xmlns:a16="http://schemas.microsoft.com/office/drawing/2014/main" id="{0A0FF913-A802-47E3-B95E-D466D36ED182}"/>
                  </a:ext>
                </a:extLst>
              </p:cNvPr>
              <p:cNvSpPr/>
              <p:nvPr/>
            </p:nvSpPr>
            <p:spPr>
              <a:xfrm>
                <a:off x="884065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02" name="Freeform: Shape 2601">
                <a:extLst>
                  <a:ext uri="{FF2B5EF4-FFF2-40B4-BE49-F238E27FC236}">
                    <a16:creationId xmlns:a16="http://schemas.microsoft.com/office/drawing/2014/main" id="{5CBD0915-65CB-4EBA-AE9A-25641C95ACA3}"/>
                  </a:ext>
                </a:extLst>
              </p:cNvPr>
              <p:cNvSpPr/>
              <p:nvPr/>
            </p:nvSpPr>
            <p:spPr>
              <a:xfrm>
                <a:off x="870361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03" name="Freeform: Shape 2602">
                <a:extLst>
                  <a:ext uri="{FF2B5EF4-FFF2-40B4-BE49-F238E27FC236}">
                    <a16:creationId xmlns:a16="http://schemas.microsoft.com/office/drawing/2014/main" id="{20B74A40-6464-4173-A94B-A6FE3494A6B7}"/>
                  </a:ext>
                </a:extLst>
              </p:cNvPr>
              <p:cNvSpPr/>
              <p:nvPr/>
            </p:nvSpPr>
            <p:spPr>
              <a:xfrm>
                <a:off x="873782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4" name="Freeform: Shape 2603">
                <a:extLst>
                  <a:ext uri="{FF2B5EF4-FFF2-40B4-BE49-F238E27FC236}">
                    <a16:creationId xmlns:a16="http://schemas.microsoft.com/office/drawing/2014/main" id="{4E6F3D0F-869B-463E-8BDC-EDF0DA27F5EF}"/>
                  </a:ext>
                </a:extLst>
              </p:cNvPr>
              <p:cNvSpPr/>
              <p:nvPr/>
            </p:nvSpPr>
            <p:spPr>
              <a:xfrm>
                <a:off x="877202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5" name="Freeform: Shape 2604">
                <a:extLst>
                  <a:ext uri="{FF2B5EF4-FFF2-40B4-BE49-F238E27FC236}">
                    <a16:creationId xmlns:a16="http://schemas.microsoft.com/office/drawing/2014/main" id="{7684025D-AE2A-4532-9FB6-EF004ADE77BB}"/>
                  </a:ext>
                </a:extLst>
              </p:cNvPr>
              <p:cNvSpPr/>
              <p:nvPr/>
            </p:nvSpPr>
            <p:spPr>
              <a:xfrm>
                <a:off x="8720891"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06" name="Freeform: Shape 2605">
                <a:extLst>
                  <a:ext uri="{FF2B5EF4-FFF2-40B4-BE49-F238E27FC236}">
                    <a16:creationId xmlns:a16="http://schemas.microsoft.com/office/drawing/2014/main" id="{E8DA5A0B-204D-450D-8CC1-9B620F6DB358}"/>
                  </a:ext>
                </a:extLst>
              </p:cNvPr>
              <p:cNvSpPr/>
              <p:nvPr/>
            </p:nvSpPr>
            <p:spPr>
              <a:xfrm>
                <a:off x="875486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7" name="Freeform: Shape 2606">
                <a:extLst>
                  <a:ext uri="{FF2B5EF4-FFF2-40B4-BE49-F238E27FC236}">
                    <a16:creationId xmlns:a16="http://schemas.microsoft.com/office/drawing/2014/main" id="{30BAA496-80BA-4DDA-9EB8-203A3202A2C7}"/>
                  </a:ext>
                </a:extLst>
              </p:cNvPr>
              <p:cNvSpPr/>
              <p:nvPr/>
            </p:nvSpPr>
            <p:spPr>
              <a:xfrm>
                <a:off x="873804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8" name="Freeform: Shape 2607">
                <a:extLst>
                  <a:ext uri="{FF2B5EF4-FFF2-40B4-BE49-F238E27FC236}">
                    <a16:creationId xmlns:a16="http://schemas.microsoft.com/office/drawing/2014/main" id="{8DF5F29D-10B8-4D32-B49A-8371B7C9F90E}"/>
                  </a:ext>
                </a:extLst>
              </p:cNvPr>
              <p:cNvSpPr/>
              <p:nvPr/>
            </p:nvSpPr>
            <p:spPr>
              <a:xfrm>
                <a:off x="877224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9" name="Freeform: Shape 2608">
                <a:extLst>
                  <a:ext uri="{FF2B5EF4-FFF2-40B4-BE49-F238E27FC236}">
                    <a16:creationId xmlns:a16="http://schemas.microsoft.com/office/drawing/2014/main" id="{B18CEF8C-2AA3-49E8-B55E-2D49B638253C}"/>
                  </a:ext>
                </a:extLst>
              </p:cNvPr>
              <p:cNvSpPr/>
              <p:nvPr/>
            </p:nvSpPr>
            <p:spPr>
              <a:xfrm>
                <a:off x="872089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10" name="Freeform: Shape 2609">
                <a:extLst>
                  <a:ext uri="{FF2B5EF4-FFF2-40B4-BE49-F238E27FC236}">
                    <a16:creationId xmlns:a16="http://schemas.microsoft.com/office/drawing/2014/main" id="{4C1B9E06-F4C4-4660-98CA-0D76F66012CD}"/>
                  </a:ext>
                </a:extLst>
              </p:cNvPr>
              <p:cNvSpPr/>
              <p:nvPr/>
            </p:nvSpPr>
            <p:spPr>
              <a:xfrm>
                <a:off x="875509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1" name="Freeform: Shape 2610">
                <a:extLst>
                  <a:ext uri="{FF2B5EF4-FFF2-40B4-BE49-F238E27FC236}">
                    <a16:creationId xmlns:a16="http://schemas.microsoft.com/office/drawing/2014/main" id="{90CE18B3-D935-4CA1-9A13-768CA085D63F}"/>
                  </a:ext>
                </a:extLst>
              </p:cNvPr>
              <p:cNvSpPr/>
              <p:nvPr/>
            </p:nvSpPr>
            <p:spPr>
              <a:xfrm>
                <a:off x="873804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2" name="Freeform: Shape 2611">
                <a:extLst>
                  <a:ext uri="{FF2B5EF4-FFF2-40B4-BE49-F238E27FC236}">
                    <a16:creationId xmlns:a16="http://schemas.microsoft.com/office/drawing/2014/main" id="{D2AE843A-9E69-4764-8A7C-9EAF56827D12}"/>
                  </a:ext>
                </a:extLst>
              </p:cNvPr>
              <p:cNvSpPr/>
              <p:nvPr/>
            </p:nvSpPr>
            <p:spPr>
              <a:xfrm>
                <a:off x="877224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3" name="Freeform: Shape 2612">
                <a:extLst>
                  <a:ext uri="{FF2B5EF4-FFF2-40B4-BE49-F238E27FC236}">
                    <a16:creationId xmlns:a16="http://schemas.microsoft.com/office/drawing/2014/main" id="{A2EB898A-B2DF-44EF-B1A4-37A652B8A3F8}"/>
                  </a:ext>
                </a:extLst>
              </p:cNvPr>
              <p:cNvSpPr/>
              <p:nvPr/>
            </p:nvSpPr>
            <p:spPr>
              <a:xfrm>
                <a:off x="872066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614" name="Freeform: Shape 2613">
                <a:extLst>
                  <a:ext uri="{FF2B5EF4-FFF2-40B4-BE49-F238E27FC236}">
                    <a16:creationId xmlns:a16="http://schemas.microsoft.com/office/drawing/2014/main" id="{17A37F01-125E-4AEF-A9E9-4737CF41B783}"/>
                  </a:ext>
                </a:extLst>
              </p:cNvPr>
              <p:cNvSpPr/>
              <p:nvPr/>
            </p:nvSpPr>
            <p:spPr>
              <a:xfrm>
                <a:off x="875596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15" name="Freeform: Shape 2614">
                <a:extLst>
                  <a:ext uri="{FF2B5EF4-FFF2-40B4-BE49-F238E27FC236}">
                    <a16:creationId xmlns:a16="http://schemas.microsoft.com/office/drawing/2014/main" id="{49E81927-AB72-4F00-A2A3-4DCE50A0072E}"/>
                  </a:ext>
                </a:extLst>
              </p:cNvPr>
              <p:cNvSpPr/>
              <p:nvPr/>
            </p:nvSpPr>
            <p:spPr>
              <a:xfrm>
                <a:off x="873782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6" name="Freeform: Shape 2615">
                <a:extLst>
                  <a:ext uri="{FF2B5EF4-FFF2-40B4-BE49-F238E27FC236}">
                    <a16:creationId xmlns:a16="http://schemas.microsoft.com/office/drawing/2014/main" id="{562222CC-EA08-4228-8732-A583CC9DC83D}"/>
                  </a:ext>
                </a:extLst>
              </p:cNvPr>
              <p:cNvSpPr/>
              <p:nvPr/>
            </p:nvSpPr>
            <p:spPr>
              <a:xfrm>
                <a:off x="877202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7" name="Freeform: Shape 2616">
                <a:extLst>
                  <a:ext uri="{FF2B5EF4-FFF2-40B4-BE49-F238E27FC236}">
                    <a16:creationId xmlns:a16="http://schemas.microsoft.com/office/drawing/2014/main" id="{C60D04CE-0EA4-43BC-B362-2176A22B3345}"/>
                  </a:ext>
                </a:extLst>
              </p:cNvPr>
              <p:cNvSpPr/>
              <p:nvPr/>
            </p:nvSpPr>
            <p:spPr>
              <a:xfrm>
                <a:off x="872066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18" name="Freeform: Shape 2617">
                <a:extLst>
                  <a:ext uri="{FF2B5EF4-FFF2-40B4-BE49-F238E27FC236}">
                    <a16:creationId xmlns:a16="http://schemas.microsoft.com/office/drawing/2014/main" id="{E7075911-6B63-479F-862A-3AB63F8B1C1B}"/>
                  </a:ext>
                </a:extLst>
              </p:cNvPr>
              <p:cNvSpPr/>
              <p:nvPr/>
            </p:nvSpPr>
            <p:spPr>
              <a:xfrm>
                <a:off x="875486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9" name="Freeform: Shape 2618">
                <a:extLst>
                  <a:ext uri="{FF2B5EF4-FFF2-40B4-BE49-F238E27FC236}">
                    <a16:creationId xmlns:a16="http://schemas.microsoft.com/office/drawing/2014/main" id="{07EA7920-739F-4501-985A-1E4A40194697}"/>
                  </a:ext>
                </a:extLst>
              </p:cNvPr>
              <p:cNvSpPr/>
              <p:nvPr/>
            </p:nvSpPr>
            <p:spPr>
              <a:xfrm>
                <a:off x="873804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0" name="Freeform: Shape 2619">
                <a:extLst>
                  <a:ext uri="{FF2B5EF4-FFF2-40B4-BE49-F238E27FC236}">
                    <a16:creationId xmlns:a16="http://schemas.microsoft.com/office/drawing/2014/main" id="{DB6AC5B8-42FF-4DAB-A0DD-129887800638}"/>
                  </a:ext>
                </a:extLst>
              </p:cNvPr>
              <p:cNvSpPr/>
              <p:nvPr/>
            </p:nvSpPr>
            <p:spPr>
              <a:xfrm>
                <a:off x="877224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1" name="Freeform: Shape 2620">
                <a:extLst>
                  <a:ext uri="{FF2B5EF4-FFF2-40B4-BE49-F238E27FC236}">
                    <a16:creationId xmlns:a16="http://schemas.microsoft.com/office/drawing/2014/main" id="{16A9597A-5943-498E-9BFC-0F6B611C2C2D}"/>
                  </a:ext>
                </a:extLst>
              </p:cNvPr>
              <p:cNvSpPr/>
              <p:nvPr/>
            </p:nvSpPr>
            <p:spPr>
              <a:xfrm>
                <a:off x="8720891"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7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7"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2" name="Freeform: Shape 2621">
                <a:extLst>
                  <a:ext uri="{FF2B5EF4-FFF2-40B4-BE49-F238E27FC236}">
                    <a16:creationId xmlns:a16="http://schemas.microsoft.com/office/drawing/2014/main" id="{DBFC9C94-E8EE-42CE-940D-8B01D5153DFC}"/>
                  </a:ext>
                </a:extLst>
              </p:cNvPr>
              <p:cNvSpPr/>
              <p:nvPr/>
            </p:nvSpPr>
            <p:spPr>
              <a:xfrm>
                <a:off x="8755092"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3" name="Freeform: Shape 2622">
                <a:extLst>
                  <a:ext uri="{FF2B5EF4-FFF2-40B4-BE49-F238E27FC236}">
                    <a16:creationId xmlns:a16="http://schemas.microsoft.com/office/drawing/2014/main" id="{16E05E0A-77EA-4B36-BEE4-94AC2E293988}"/>
                  </a:ext>
                </a:extLst>
              </p:cNvPr>
              <p:cNvSpPr/>
              <p:nvPr/>
            </p:nvSpPr>
            <p:spPr>
              <a:xfrm>
                <a:off x="8737820"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24" name="Freeform: Shape 2623">
                <a:extLst>
                  <a:ext uri="{FF2B5EF4-FFF2-40B4-BE49-F238E27FC236}">
                    <a16:creationId xmlns:a16="http://schemas.microsoft.com/office/drawing/2014/main" id="{9BAC0489-28E3-4F8A-9DBA-D6C170186F85}"/>
                  </a:ext>
                </a:extLst>
              </p:cNvPr>
              <p:cNvSpPr/>
              <p:nvPr/>
            </p:nvSpPr>
            <p:spPr>
              <a:xfrm>
                <a:off x="8772022"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25" name="Freeform: Shape 2624">
                <a:extLst>
                  <a:ext uri="{FF2B5EF4-FFF2-40B4-BE49-F238E27FC236}">
                    <a16:creationId xmlns:a16="http://schemas.microsoft.com/office/drawing/2014/main" id="{FC86C8EA-204B-4A68-9F8A-3DB61725C5E7}"/>
                  </a:ext>
                </a:extLst>
              </p:cNvPr>
              <p:cNvSpPr/>
              <p:nvPr/>
            </p:nvSpPr>
            <p:spPr>
              <a:xfrm>
                <a:off x="8686461"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7" y="13467"/>
                      <a:pt x="-41" y="8698"/>
                    </a:cubicBezTo>
                    <a:cubicBezTo>
                      <a:pt x="-97" y="3929"/>
                      <a:pt x="3709" y="12"/>
                      <a:pt x="8481" y="-50"/>
                    </a:cubicBezTo>
                    <a:cubicBezTo>
                      <a:pt x="13253"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626" name="Freeform: Shape 2625">
                <a:extLst>
                  <a:ext uri="{FF2B5EF4-FFF2-40B4-BE49-F238E27FC236}">
                    <a16:creationId xmlns:a16="http://schemas.microsoft.com/office/drawing/2014/main" id="{FFFE373B-A93E-4A32-B584-BD1090B4E714}"/>
                  </a:ext>
                </a:extLst>
              </p:cNvPr>
              <p:cNvSpPr/>
              <p:nvPr/>
            </p:nvSpPr>
            <p:spPr>
              <a:xfrm>
                <a:off x="866953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7" name="Freeform: Shape 2626">
                <a:extLst>
                  <a:ext uri="{FF2B5EF4-FFF2-40B4-BE49-F238E27FC236}">
                    <a16:creationId xmlns:a16="http://schemas.microsoft.com/office/drawing/2014/main" id="{B8207FE7-A17B-48A1-9CFF-F1E64AB9E713}"/>
                  </a:ext>
                </a:extLst>
              </p:cNvPr>
              <p:cNvSpPr/>
              <p:nvPr/>
            </p:nvSpPr>
            <p:spPr>
              <a:xfrm>
                <a:off x="8703846" y="943895"/>
                <a:ext cx="17044" cy="17043"/>
              </a:xfrm>
              <a:custGeom>
                <a:avLst/>
                <a:gdLst>
                  <a:gd fmla="*/ 8368 w 17044" name="connsiteX0"/>
                  <a:gd fmla="*/ 16993 h 17043" name="connsiteY0"/>
                  <a:gd fmla="*/ -41 w 17044" name="connsiteX1"/>
                  <a:gd fmla="*/ 8358 h 17043" name="connsiteY1"/>
                  <a:gd fmla="*/ 8594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0" y="-113"/>
                      <a:pt x="8594" y="-50"/>
                    </a:cubicBezTo>
                    <a:cubicBezTo>
                      <a:pt x="13253" y="12"/>
                      <a:pt x="17003" y="3808"/>
                      <a:pt x="17003" y="8471"/>
                    </a:cubicBezTo>
                    <a:cubicBezTo>
                      <a:pt x="16946"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628" name="Freeform: Shape 2627">
                <a:extLst>
                  <a:ext uri="{FF2B5EF4-FFF2-40B4-BE49-F238E27FC236}">
                    <a16:creationId xmlns:a16="http://schemas.microsoft.com/office/drawing/2014/main" id="{C511863F-096E-4B81-B3A0-3DD3D83D469E}"/>
                  </a:ext>
                </a:extLst>
              </p:cNvPr>
              <p:cNvSpPr/>
              <p:nvPr/>
            </p:nvSpPr>
            <p:spPr>
              <a:xfrm>
                <a:off x="8686689"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9" name="Freeform: Shape 2628">
                <a:extLst>
                  <a:ext uri="{FF2B5EF4-FFF2-40B4-BE49-F238E27FC236}">
                    <a16:creationId xmlns:a16="http://schemas.microsoft.com/office/drawing/2014/main" id="{DE1AA709-0F32-4F85-A610-A9A3FB0F8966}"/>
                  </a:ext>
                </a:extLst>
              </p:cNvPr>
              <p:cNvSpPr/>
              <p:nvPr/>
            </p:nvSpPr>
            <p:spPr>
              <a:xfrm>
                <a:off x="866953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0" name="Freeform: Shape 2629">
                <a:extLst>
                  <a:ext uri="{FF2B5EF4-FFF2-40B4-BE49-F238E27FC236}">
                    <a16:creationId xmlns:a16="http://schemas.microsoft.com/office/drawing/2014/main" id="{4505D5ED-5A46-4D61-8AA8-2EC4DFA1750F}"/>
                  </a:ext>
                </a:extLst>
              </p:cNvPr>
              <p:cNvSpPr/>
              <p:nvPr/>
            </p:nvSpPr>
            <p:spPr>
              <a:xfrm>
                <a:off x="870373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1" name="Freeform: Shape 2630">
                <a:extLst>
                  <a:ext uri="{FF2B5EF4-FFF2-40B4-BE49-F238E27FC236}">
                    <a16:creationId xmlns:a16="http://schemas.microsoft.com/office/drawing/2014/main" id="{1047AED6-C6E2-43F6-B33E-362C212AF493}"/>
                  </a:ext>
                </a:extLst>
              </p:cNvPr>
              <p:cNvSpPr/>
              <p:nvPr/>
            </p:nvSpPr>
            <p:spPr>
              <a:xfrm>
                <a:off x="865226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632" name="Freeform: Shape 2631">
                <a:extLst>
                  <a:ext uri="{FF2B5EF4-FFF2-40B4-BE49-F238E27FC236}">
                    <a16:creationId xmlns:a16="http://schemas.microsoft.com/office/drawing/2014/main" id="{9FB7D0CC-C302-4EBA-B9BE-5483ACB72262}"/>
                  </a:ext>
                </a:extLst>
              </p:cNvPr>
              <p:cNvSpPr/>
              <p:nvPr/>
            </p:nvSpPr>
            <p:spPr>
              <a:xfrm>
                <a:off x="865248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3" name="Freeform: Shape 2632">
                <a:extLst>
                  <a:ext uri="{FF2B5EF4-FFF2-40B4-BE49-F238E27FC236}">
                    <a16:creationId xmlns:a16="http://schemas.microsoft.com/office/drawing/2014/main" id="{6AD4874C-7837-45CE-A41F-50FB73C86FE9}"/>
                  </a:ext>
                </a:extLst>
              </p:cNvPr>
              <p:cNvSpPr/>
              <p:nvPr/>
            </p:nvSpPr>
            <p:spPr>
              <a:xfrm>
                <a:off x="8686461"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634" name="Freeform: Shape 2633">
                <a:extLst>
                  <a:ext uri="{FF2B5EF4-FFF2-40B4-BE49-F238E27FC236}">
                    <a16:creationId xmlns:a16="http://schemas.microsoft.com/office/drawing/2014/main" id="{12ED73FE-69DC-4FC6-8916-EDF5C3D2AF83}"/>
                  </a:ext>
                </a:extLst>
              </p:cNvPr>
              <p:cNvSpPr/>
              <p:nvPr/>
            </p:nvSpPr>
            <p:spPr>
              <a:xfrm>
                <a:off x="866930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5" name="Freeform: Shape 2634">
                <a:extLst>
                  <a:ext uri="{FF2B5EF4-FFF2-40B4-BE49-F238E27FC236}">
                    <a16:creationId xmlns:a16="http://schemas.microsoft.com/office/drawing/2014/main" id="{C51788F5-D67D-44E0-8B4B-E187C65C91E3}"/>
                  </a:ext>
                </a:extLst>
              </p:cNvPr>
              <p:cNvSpPr/>
              <p:nvPr/>
            </p:nvSpPr>
            <p:spPr>
              <a:xfrm>
                <a:off x="870361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36" name="Freeform: Shape 2635">
                <a:extLst>
                  <a:ext uri="{FF2B5EF4-FFF2-40B4-BE49-F238E27FC236}">
                    <a16:creationId xmlns:a16="http://schemas.microsoft.com/office/drawing/2014/main" id="{2E8BBD5D-58AB-42A4-9F47-1AACD4DB1C35}"/>
                  </a:ext>
                </a:extLst>
              </p:cNvPr>
              <p:cNvSpPr/>
              <p:nvPr/>
            </p:nvSpPr>
            <p:spPr>
              <a:xfrm>
                <a:off x="865226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7" name="Freeform: Shape 2636">
                <a:extLst>
                  <a:ext uri="{FF2B5EF4-FFF2-40B4-BE49-F238E27FC236}">
                    <a16:creationId xmlns:a16="http://schemas.microsoft.com/office/drawing/2014/main" id="{08A903AC-74DD-485E-BF46-E96FB5387454}"/>
                  </a:ext>
                </a:extLst>
              </p:cNvPr>
              <p:cNvSpPr/>
              <p:nvPr/>
            </p:nvSpPr>
            <p:spPr>
              <a:xfrm>
                <a:off x="868646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8" name="Freeform: Shape 2637">
                <a:extLst>
                  <a:ext uri="{FF2B5EF4-FFF2-40B4-BE49-F238E27FC236}">
                    <a16:creationId xmlns:a16="http://schemas.microsoft.com/office/drawing/2014/main" id="{C13B8700-EE0B-4AB8-8179-ACCCEC51AEDC}"/>
                  </a:ext>
                </a:extLst>
              </p:cNvPr>
              <p:cNvSpPr/>
              <p:nvPr/>
            </p:nvSpPr>
            <p:spPr>
              <a:xfrm>
                <a:off x="866953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9" name="Freeform: Shape 2638">
                <a:extLst>
                  <a:ext uri="{FF2B5EF4-FFF2-40B4-BE49-F238E27FC236}">
                    <a16:creationId xmlns:a16="http://schemas.microsoft.com/office/drawing/2014/main" id="{E7FAAB4B-EBC5-4FEE-9C20-4C961F3CC0EC}"/>
                  </a:ext>
                </a:extLst>
              </p:cNvPr>
              <p:cNvSpPr/>
              <p:nvPr/>
            </p:nvSpPr>
            <p:spPr>
              <a:xfrm>
                <a:off x="8703846"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0"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40" name="Freeform: Shape 2639">
                <a:extLst>
                  <a:ext uri="{FF2B5EF4-FFF2-40B4-BE49-F238E27FC236}">
                    <a16:creationId xmlns:a16="http://schemas.microsoft.com/office/drawing/2014/main" id="{948617B4-07FE-4B34-B024-98238EEF6B7D}"/>
                  </a:ext>
                </a:extLst>
              </p:cNvPr>
              <p:cNvSpPr/>
              <p:nvPr/>
            </p:nvSpPr>
            <p:spPr>
              <a:xfrm>
                <a:off x="858484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41" name="Freeform: Shape 2640">
                <a:extLst>
                  <a:ext uri="{FF2B5EF4-FFF2-40B4-BE49-F238E27FC236}">
                    <a16:creationId xmlns:a16="http://schemas.microsoft.com/office/drawing/2014/main" id="{F9D2E576-EC9F-4B00-ACA9-067E2B593730}"/>
                  </a:ext>
                </a:extLst>
              </p:cNvPr>
              <p:cNvSpPr/>
              <p:nvPr/>
            </p:nvSpPr>
            <p:spPr>
              <a:xfrm>
                <a:off x="861805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42" name="Freeform: Shape 2641">
                <a:extLst>
                  <a:ext uri="{FF2B5EF4-FFF2-40B4-BE49-F238E27FC236}">
                    <a16:creationId xmlns:a16="http://schemas.microsoft.com/office/drawing/2014/main" id="{CCF34BFE-796B-479E-8E89-78499CBC2211}"/>
                  </a:ext>
                </a:extLst>
              </p:cNvPr>
              <p:cNvSpPr/>
              <p:nvPr/>
            </p:nvSpPr>
            <p:spPr>
              <a:xfrm>
                <a:off x="8566699"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3" name="Freeform: Shape 2642">
                <a:extLst>
                  <a:ext uri="{FF2B5EF4-FFF2-40B4-BE49-F238E27FC236}">
                    <a16:creationId xmlns:a16="http://schemas.microsoft.com/office/drawing/2014/main" id="{12022D93-4913-4D9F-9CA7-EEA6241EE4CA}"/>
                  </a:ext>
                </a:extLst>
              </p:cNvPr>
              <p:cNvSpPr/>
              <p:nvPr/>
            </p:nvSpPr>
            <p:spPr>
              <a:xfrm>
                <a:off x="8600901"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44" name="Freeform: Shape 2643">
                <a:extLst>
                  <a:ext uri="{FF2B5EF4-FFF2-40B4-BE49-F238E27FC236}">
                    <a16:creationId xmlns:a16="http://schemas.microsoft.com/office/drawing/2014/main" id="{5658713E-E794-4E08-BCB7-86D88A2F4751}"/>
                  </a:ext>
                </a:extLst>
              </p:cNvPr>
              <p:cNvSpPr/>
              <p:nvPr/>
            </p:nvSpPr>
            <p:spPr>
              <a:xfrm>
                <a:off x="8635102"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5" name="Freeform: Shape 2644">
                <a:extLst>
                  <a:ext uri="{FF2B5EF4-FFF2-40B4-BE49-F238E27FC236}">
                    <a16:creationId xmlns:a16="http://schemas.microsoft.com/office/drawing/2014/main" id="{02834174-1CC2-44BD-857A-48B37F24C613}"/>
                  </a:ext>
                </a:extLst>
              </p:cNvPr>
              <p:cNvSpPr/>
              <p:nvPr/>
            </p:nvSpPr>
            <p:spPr>
              <a:xfrm>
                <a:off x="8635330"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646" name="Freeform: Shape 2645">
                <a:extLst>
                  <a:ext uri="{FF2B5EF4-FFF2-40B4-BE49-F238E27FC236}">
                    <a16:creationId xmlns:a16="http://schemas.microsoft.com/office/drawing/2014/main" id="{05EECCE4-DC34-4679-93DB-972EB45B1699}"/>
                  </a:ext>
                </a:extLst>
              </p:cNvPr>
              <p:cNvSpPr/>
              <p:nvPr/>
            </p:nvSpPr>
            <p:spPr>
              <a:xfrm>
                <a:off x="858374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7" name="Freeform: Shape 2646">
                <a:extLst>
                  <a:ext uri="{FF2B5EF4-FFF2-40B4-BE49-F238E27FC236}">
                    <a16:creationId xmlns:a16="http://schemas.microsoft.com/office/drawing/2014/main" id="{A5B0E9FA-1C33-4E75-B3A1-92443D42EC4D}"/>
                  </a:ext>
                </a:extLst>
              </p:cNvPr>
              <p:cNvSpPr/>
              <p:nvPr/>
            </p:nvSpPr>
            <p:spPr>
              <a:xfrm>
                <a:off x="861805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48" name="Freeform: Shape 2647">
                <a:extLst>
                  <a:ext uri="{FF2B5EF4-FFF2-40B4-BE49-F238E27FC236}">
                    <a16:creationId xmlns:a16="http://schemas.microsoft.com/office/drawing/2014/main" id="{4E9ABAD8-288F-4BE5-9FB4-D991F7EF0996}"/>
                  </a:ext>
                </a:extLst>
              </p:cNvPr>
              <p:cNvSpPr/>
              <p:nvPr/>
            </p:nvSpPr>
            <p:spPr>
              <a:xfrm>
                <a:off x="860112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49" name="Freeform: Shape 2648">
                <a:extLst>
                  <a:ext uri="{FF2B5EF4-FFF2-40B4-BE49-F238E27FC236}">
                    <a16:creationId xmlns:a16="http://schemas.microsoft.com/office/drawing/2014/main" id="{A358BACE-2E92-42A1-88A7-F308EC7F6321}"/>
                  </a:ext>
                </a:extLst>
              </p:cNvPr>
              <p:cNvSpPr/>
              <p:nvPr/>
            </p:nvSpPr>
            <p:spPr>
              <a:xfrm>
                <a:off x="8635330"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0" name="Freeform: Shape 2649">
                <a:extLst>
                  <a:ext uri="{FF2B5EF4-FFF2-40B4-BE49-F238E27FC236}">
                    <a16:creationId xmlns:a16="http://schemas.microsoft.com/office/drawing/2014/main" id="{96739085-39D1-43F5-9622-861A3A916B0B}"/>
                  </a:ext>
                </a:extLst>
              </p:cNvPr>
              <p:cNvSpPr/>
              <p:nvPr/>
            </p:nvSpPr>
            <p:spPr>
              <a:xfrm>
                <a:off x="8549542"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651" name="Freeform: Shape 2650">
                <a:extLst>
                  <a:ext uri="{FF2B5EF4-FFF2-40B4-BE49-F238E27FC236}">
                    <a16:creationId xmlns:a16="http://schemas.microsoft.com/office/drawing/2014/main" id="{D1483E34-47C5-4DE1-9554-5BB743DBFBF6}"/>
                  </a:ext>
                </a:extLst>
              </p:cNvPr>
              <p:cNvSpPr/>
              <p:nvPr/>
            </p:nvSpPr>
            <p:spPr>
              <a:xfrm>
                <a:off x="8516443"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52" name="Freeform: Shape 2651">
                <a:extLst>
                  <a:ext uri="{FF2B5EF4-FFF2-40B4-BE49-F238E27FC236}">
                    <a16:creationId xmlns:a16="http://schemas.microsoft.com/office/drawing/2014/main" id="{ECF20BA3-5A7F-4D2D-A4E4-9C7957F1BDC6}"/>
                  </a:ext>
                </a:extLst>
              </p:cNvPr>
              <p:cNvSpPr/>
              <p:nvPr/>
            </p:nvSpPr>
            <p:spPr>
              <a:xfrm>
                <a:off x="854954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653" name="Freeform: Shape 2652">
                <a:extLst>
                  <a:ext uri="{FF2B5EF4-FFF2-40B4-BE49-F238E27FC236}">
                    <a16:creationId xmlns:a16="http://schemas.microsoft.com/office/drawing/2014/main" id="{52E55031-0A94-4DDD-B337-EEE8DFDB79F1}"/>
                  </a:ext>
                </a:extLst>
              </p:cNvPr>
              <p:cNvSpPr/>
              <p:nvPr/>
            </p:nvSpPr>
            <p:spPr>
              <a:xfrm>
                <a:off x="8498524"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54" name="Freeform: Shape 2653">
                <a:extLst>
                  <a:ext uri="{FF2B5EF4-FFF2-40B4-BE49-F238E27FC236}">
                    <a16:creationId xmlns:a16="http://schemas.microsoft.com/office/drawing/2014/main" id="{9901105F-D6E2-4C9D-BCA4-9AAF3724FADF}"/>
                  </a:ext>
                </a:extLst>
              </p:cNvPr>
              <p:cNvSpPr/>
              <p:nvPr/>
            </p:nvSpPr>
            <p:spPr>
              <a:xfrm>
                <a:off x="8532725"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55" name="Freeform: Shape 2654">
                <a:extLst>
                  <a:ext uri="{FF2B5EF4-FFF2-40B4-BE49-F238E27FC236}">
                    <a16:creationId xmlns:a16="http://schemas.microsoft.com/office/drawing/2014/main" id="{C7608A4F-B1D4-4C95-8033-8717E894EC4A}"/>
                  </a:ext>
                </a:extLst>
              </p:cNvPr>
              <p:cNvSpPr/>
              <p:nvPr/>
            </p:nvSpPr>
            <p:spPr>
              <a:xfrm>
                <a:off x="853249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56" name="Freeform: Shape 2655">
                <a:extLst>
                  <a:ext uri="{FF2B5EF4-FFF2-40B4-BE49-F238E27FC236}">
                    <a16:creationId xmlns:a16="http://schemas.microsoft.com/office/drawing/2014/main" id="{BF7013B3-3B9E-4519-BD20-D4891DCBF53A}"/>
                  </a:ext>
                </a:extLst>
              </p:cNvPr>
              <p:cNvSpPr/>
              <p:nvPr/>
            </p:nvSpPr>
            <p:spPr>
              <a:xfrm>
                <a:off x="8566927"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7" name="Freeform: Shape 2656">
                <a:extLst>
                  <a:ext uri="{FF2B5EF4-FFF2-40B4-BE49-F238E27FC236}">
                    <a16:creationId xmlns:a16="http://schemas.microsoft.com/office/drawing/2014/main" id="{2761F84A-F40D-490B-9C13-4EBBC2DCD2D1}"/>
                  </a:ext>
                </a:extLst>
              </p:cNvPr>
              <p:cNvSpPr/>
              <p:nvPr/>
            </p:nvSpPr>
            <p:spPr>
              <a:xfrm>
                <a:off x="851556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8" name="Freeform: Shape 2657">
                <a:extLst>
                  <a:ext uri="{FF2B5EF4-FFF2-40B4-BE49-F238E27FC236}">
                    <a16:creationId xmlns:a16="http://schemas.microsoft.com/office/drawing/2014/main" id="{4DB95F2E-3274-497E-8B98-B39AA3D5B1CB}"/>
                  </a:ext>
                </a:extLst>
              </p:cNvPr>
              <p:cNvSpPr/>
              <p:nvPr/>
            </p:nvSpPr>
            <p:spPr>
              <a:xfrm>
                <a:off x="8549770"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9" name="Freeform: Shape 2658">
                <a:extLst>
                  <a:ext uri="{FF2B5EF4-FFF2-40B4-BE49-F238E27FC236}">
                    <a16:creationId xmlns:a16="http://schemas.microsoft.com/office/drawing/2014/main" id="{83A87FFD-B2F2-4092-B15C-3817FA88417B}"/>
                  </a:ext>
                </a:extLst>
              </p:cNvPr>
              <p:cNvSpPr/>
              <p:nvPr/>
            </p:nvSpPr>
            <p:spPr>
              <a:xfrm>
                <a:off x="8498297"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60" name="Freeform: Shape 2659">
                <a:extLst>
                  <a:ext uri="{FF2B5EF4-FFF2-40B4-BE49-F238E27FC236}">
                    <a16:creationId xmlns:a16="http://schemas.microsoft.com/office/drawing/2014/main" id="{6B49FE01-3060-4884-90FD-3B6DEB71D888}"/>
                  </a:ext>
                </a:extLst>
              </p:cNvPr>
              <p:cNvSpPr/>
              <p:nvPr/>
            </p:nvSpPr>
            <p:spPr>
              <a:xfrm>
                <a:off x="853261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61" name="Freeform: Shape 2660">
                <a:extLst>
                  <a:ext uri="{FF2B5EF4-FFF2-40B4-BE49-F238E27FC236}">
                    <a16:creationId xmlns:a16="http://schemas.microsoft.com/office/drawing/2014/main" id="{46CA7E11-9A55-400F-9A72-7ABFA748EEEF}"/>
                  </a:ext>
                </a:extLst>
              </p:cNvPr>
              <p:cNvSpPr/>
              <p:nvPr/>
            </p:nvSpPr>
            <p:spPr>
              <a:xfrm>
                <a:off x="8481367"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2" name="Freeform: Shape 2661">
                <a:extLst>
                  <a:ext uri="{FF2B5EF4-FFF2-40B4-BE49-F238E27FC236}">
                    <a16:creationId xmlns:a16="http://schemas.microsoft.com/office/drawing/2014/main" id="{0A3F4E2B-B459-495B-9A34-4D24D48BF251}"/>
                  </a:ext>
                </a:extLst>
              </p:cNvPr>
              <p:cNvSpPr/>
              <p:nvPr/>
            </p:nvSpPr>
            <p:spPr>
              <a:xfrm>
                <a:off x="8463982" y="1217051"/>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663" name="Freeform: Shape 2662">
                <a:extLst>
                  <a:ext uri="{FF2B5EF4-FFF2-40B4-BE49-F238E27FC236}">
                    <a16:creationId xmlns:a16="http://schemas.microsoft.com/office/drawing/2014/main" id="{42E0BD2F-828D-4F7B-8991-2AB16DFEE1A4}"/>
                  </a:ext>
                </a:extLst>
              </p:cNvPr>
              <p:cNvSpPr/>
              <p:nvPr/>
            </p:nvSpPr>
            <p:spPr>
              <a:xfrm>
                <a:off x="8858150"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64" name="Freeform: Shape 2663">
                <a:extLst>
                  <a:ext uri="{FF2B5EF4-FFF2-40B4-BE49-F238E27FC236}">
                    <a16:creationId xmlns:a16="http://schemas.microsoft.com/office/drawing/2014/main" id="{702519F8-472E-405A-BFDD-94F0955DBF81}"/>
                  </a:ext>
                </a:extLst>
              </p:cNvPr>
              <p:cNvSpPr/>
              <p:nvPr/>
            </p:nvSpPr>
            <p:spPr>
              <a:xfrm>
                <a:off x="8892238" y="125125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65" name="Freeform: Shape 2664">
                <a:extLst>
                  <a:ext uri="{FF2B5EF4-FFF2-40B4-BE49-F238E27FC236}">
                    <a16:creationId xmlns:a16="http://schemas.microsoft.com/office/drawing/2014/main" id="{74B16E62-EC2C-48C6-B6C2-8AA31D287AF7}"/>
                  </a:ext>
                </a:extLst>
              </p:cNvPr>
              <p:cNvSpPr/>
              <p:nvPr/>
            </p:nvSpPr>
            <p:spPr>
              <a:xfrm>
                <a:off x="8874740"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66" name="Freeform: Shape 2665">
                <a:extLst>
                  <a:ext uri="{FF2B5EF4-FFF2-40B4-BE49-F238E27FC236}">
                    <a16:creationId xmlns:a16="http://schemas.microsoft.com/office/drawing/2014/main" id="{68578721-28BE-41AD-A6DB-1D64E462EEC4}"/>
                  </a:ext>
                </a:extLst>
              </p:cNvPr>
              <p:cNvSpPr/>
              <p:nvPr/>
            </p:nvSpPr>
            <p:spPr>
              <a:xfrm>
                <a:off x="8909055"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67" name="Freeform: Shape 2666">
                <a:extLst>
                  <a:ext uri="{FF2B5EF4-FFF2-40B4-BE49-F238E27FC236}">
                    <a16:creationId xmlns:a16="http://schemas.microsoft.com/office/drawing/2014/main" id="{8E3BB830-CE6B-4AF9-8F56-8A0E3ADD2B05}"/>
                  </a:ext>
                </a:extLst>
              </p:cNvPr>
              <p:cNvSpPr/>
              <p:nvPr/>
            </p:nvSpPr>
            <p:spPr>
              <a:xfrm>
                <a:off x="885837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8" name="Freeform: Shape 2667">
                <a:extLst>
                  <a:ext uri="{FF2B5EF4-FFF2-40B4-BE49-F238E27FC236}">
                    <a16:creationId xmlns:a16="http://schemas.microsoft.com/office/drawing/2014/main" id="{DD0E6108-C14F-48ED-951D-A7326CCFF6F4}"/>
                  </a:ext>
                </a:extLst>
              </p:cNvPr>
              <p:cNvSpPr/>
              <p:nvPr/>
            </p:nvSpPr>
            <p:spPr>
              <a:xfrm>
                <a:off x="889246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9" name="Freeform: Shape 2668">
                <a:extLst>
                  <a:ext uri="{FF2B5EF4-FFF2-40B4-BE49-F238E27FC236}">
                    <a16:creationId xmlns:a16="http://schemas.microsoft.com/office/drawing/2014/main" id="{F18F437D-9E1B-47E2-B0D0-3AD0247E5005}"/>
                  </a:ext>
                </a:extLst>
              </p:cNvPr>
              <p:cNvSpPr/>
              <p:nvPr/>
            </p:nvSpPr>
            <p:spPr>
              <a:xfrm>
                <a:off x="8874967" y="1354084"/>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70" name="Freeform: Shape 2669">
                <a:extLst>
                  <a:ext uri="{FF2B5EF4-FFF2-40B4-BE49-F238E27FC236}">
                    <a16:creationId xmlns:a16="http://schemas.microsoft.com/office/drawing/2014/main" id="{072798A1-ECAD-4C5A-8E48-9CF7BDE7D45E}"/>
                  </a:ext>
                </a:extLst>
              </p:cNvPr>
              <p:cNvSpPr/>
              <p:nvPr/>
            </p:nvSpPr>
            <p:spPr>
              <a:xfrm>
                <a:off x="8909055"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71" name="Freeform: Shape 2670">
                <a:extLst>
                  <a:ext uri="{FF2B5EF4-FFF2-40B4-BE49-F238E27FC236}">
                    <a16:creationId xmlns:a16="http://schemas.microsoft.com/office/drawing/2014/main" id="{8CC3ACC7-8C4F-4C3C-8365-AF04C8B561EB}"/>
                  </a:ext>
                </a:extLst>
              </p:cNvPr>
              <p:cNvSpPr/>
              <p:nvPr/>
            </p:nvSpPr>
            <p:spPr>
              <a:xfrm>
                <a:off x="8858150"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2" name="Freeform: Shape 2671">
                <a:extLst>
                  <a:ext uri="{FF2B5EF4-FFF2-40B4-BE49-F238E27FC236}">
                    <a16:creationId xmlns:a16="http://schemas.microsoft.com/office/drawing/2014/main" id="{DA998A5D-3502-4802-B410-462D074A268A}"/>
                  </a:ext>
                </a:extLst>
              </p:cNvPr>
              <p:cNvSpPr/>
              <p:nvPr/>
            </p:nvSpPr>
            <p:spPr>
              <a:xfrm>
                <a:off x="8892238" y="138817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3" name="Freeform: Shape 2672">
                <a:extLst>
                  <a:ext uri="{FF2B5EF4-FFF2-40B4-BE49-F238E27FC236}">
                    <a16:creationId xmlns:a16="http://schemas.microsoft.com/office/drawing/2014/main" id="{128CDC47-9043-429C-8430-7A03947BE044}"/>
                  </a:ext>
                </a:extLst>
              </p:cNvPr>
              <p:cNvSpPr/>
              <p:nvPr/>
            </p:nvSpPr>
            <p:spPr>
              <a:xfrm>
                <a:off x="8874740"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4" name="Freeform: Shape 2673">
                <a:extLst>
                  <a:ext uri="{FF2B5EF4-FFF2-40B4-BE49-F238E27FC236}">
                    <a16:creationId xmlns:a16="http://schemas.microsoft.com/office/drawing/2014/main" id="{F7EB7DDA-E165-435A-9BB4-190B6EC2774B}"/>
                  </a:ext>
                </a:extLst>
              </p:cNvPr>
              <p:cNvSpPr/>
              <p:nvPr/>
            </p:nvSpPr>
            <p:spPr>
              <a:xfrm>
                <a:off x="8908942" y="1422374"/>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8594 w 17270"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5" name="Freeform: Shape 2674">
                <a:extLst>
                  <a:ext uri="{FF2B5EF4-FFF2-40B4-BE49-F238E27FC236}">
                    <a16:creationId xmlns:a16="http://schemas.microsoft.com/office/drawing/2014/main" id="{C2971324-79D5-4996-9C0C-2E8A3C89A1A9}"/>
                  </a:ext>
                </a:extLst>
              </p:cNvPr>
              <p:cNvSpPr/>
              <p:nvPr/>
            </p:nvSpPr>
            <p:spPr>
              <a:xfrm>
                <a:off x="885815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6" name="Freeform: Shape 2675">
                <a:extLst>
                  <a:ext uri="{FF2B5EF4-FFF2-40B4-BE49-F238E27FC236}">
                    <a16:creationId xmlns:a16="http://schemas.microsoft.com/office/drawing/2014/main" id="{4021229A-E013-4BA0-903D-9576AF4ED15C}"/>
                  </a:ext>
                </a:extLst>
              </p:cNvPr>
              <p:cNvSpPr/>
              <p:nvPr/>
            </p:nvSpPr>
            <p:spPr>
              <a:xfrm>
                <a:off x="8893340" y="1456689"/>
                <a:ext cx="15295" cy="17157"/>
              </a:xfrm>
              <a:custGeom>
                <a:avLst/>
                <a:gdLst>
                  <a:gd fmla="*/ 7607 w 15295" name="connsiteX0"/>
                  <a:gd fmla="*/ 17106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6"/>
                    </a:moveTo>
                    <a:cubicBezTo>
                      <a:pt x="2869" y="16561"/>
                      <a:pt x="-529" y="12277"/>
                      <a:pt x="16" y="7539"/>
                    </a:cubicBezTo>
                    <a:cubicBezTo>
                      <a:pt x="471" y="3551"/>
                      <a:pt x="3618" y="403"/>
                      <a:pt x="7607" y="-51"/>
                    </a:cubicBezTo>
                    <a:cubicBezTo>
                      <a:pt x="12345" y="494"/>
                      <a:pt x="15742" y="4778"/>
                      <a:pt x="15197" y="9516"/>
                    </a:cubicBezTo>
                    <a:cubicBezTo>
                      <a:pt x="14742" y="13504"/>
                      <a:pt x="11595" y="16652"/>
                      <a:pt x="7607" y="17106"/>
                    </a:cubicBezTo>
                    <a:close/>
                  </a:path>
                </a:pathLst>
              </a:custGeom>
              <a:solidFill>
                <a:srgbClr val="271C57"/>
              </a:solidFill>
              <a:ln cap="flat" w="11362">
                <a:noFill/>
                <a:prstDash val="solid"/>
                <a:miter/>
              </a:ln>
            </p:spPr>
            <p:txBody>
              <a:bodyPr anchor="ctr" rtlCol="0"/>
              <a:lstStyle/>
              <a:p>
                <a:endParaRPr dirty="0" lang="en-US"/>
              </a:p>
            </p:txBody>
          </p:sp>
          <p:sp>
            <p:nvSpPr>
              <p:cNvPr id="2677" name="Freeform: Shape 2676">
                <a:extLst>
                  <a:ext uri="{FF2B5EF4-FFF2-40B4-BE49-F238E27FC236}">
                    <a16:creationId xmlns:a16="http://schemas.microsoft.com/office/drawing/2014/main" id="{F8EF4A8B-1FC3-4B23-A2FB-D2373F7EF4F8}"/>
                  </a:ext>
                </a:extLst>
              </p:cNvPr>
              <p:cNvSpPr/>
              <p:nvPr/>
            </p:nvSpPr>
            <p:spPr>
              <a:xfrm>
                <a:off x="8874740"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8" name="Freeform: Shape 2677">
                <a:extLst>
                  <a:ext uri="{FF2B5EF4-FFF2-40B4-BE49-F238E27FC236}">
                    <a16:creationId xmlns:a16="http://schemas.microsoft.com/office/drawing/2014/main" id="{3992DAF6-CDAB-4495-9248-9084F6E3D1AE}"/>
                  </a:ext>
                </a:extLst>
              </p:cNvPr>
              <p:cNvSpPr/>
              <p:nvPr/>
            </p:nvSpPr>
            <p:spPr>
              <a:xfrm>
                <a:off x="8908942" y="1490777"/>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17229 w 17270" name="connsiteX4"/>
                  <a:gd fmla="*/ 8698 h 17271" name="connsiteY4"/>
                  <a:gd fmla="*/ 8594 w 17270"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8619"/>
                      <a:pt x="17229" y="8664"/>
                      <a:pt x="17229"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9" name="Freeform: Shape 2678">
                <a:extLst>
                  <a:ext uri="{FF2B5EF4-FFF2-40B4-BE49-F238E27FC236}">
                    <a16:creationId xmlns:a16="http://schemas.microsoft.com/office/drawing/2014/main" id="{9622934A-56C5-4CCC-9ABB-11FB4C5B8CE6}"/>
                  </a:ext>
                </a:extLst>
              </p:cNvPr>
              <p:cNvSpPr/>
              <p:nvPr/>
            </p:nvSpPr>
            <p:spPr>
              <a:xfrm>
                <a:off x="8789179"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0" name="Freeform: Shape 2679">
                <a:extLst>
                  <a:ext uri="{FF2B5EF4-FFF2-40B4-BE49-F238E27FC236}">
                    <a16:creationId xmlns:a16="http://schemas.microsoft.com/office/drawing/2014/main" id="{02028FB5-1184-4FA3-AE19-80C6F12B712E}"/>
                  </a:ext>
                </a:extLst>
              </p:cNvPr>
              <p:cNvSpPr/>
              <p:nvPr/>
            </p:nvSpPr>
            <p:spPr>
              <a:xfrm>
                <a:off x="8823381"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1" name="Freeform: Shape 2680">
                <a:extLst>
                  <a:ext uri="{FF2B5EF4-FFF2-40B4-BE49-F238E27FC236}">
                    <a16:creationId xmlns:a16="http://schemas.microsoft.com/office/drawing/2014/main" id="{A42EAEF3-333A-4AD3-A3AA-E70FEF5D8912}"/>
                  </a:ext>
                </a:extLst>
              </p:cNvPr>
              <p:cNvSpPr/>
              <p:nvPr/>
            </p:nvSpPr>
            <p:spPr>
              <a:xfrm>
                <a:off x="8807325"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82" name="Freeform: Shape 2681">
                <a:extLst>
                  <a:ext uri="{FF2B5EF4-FFF2-40B4-BE49-F238E27FC236}">
                    <a16:creationId xmlns:a16="http://schemas.microsoft.com/office/drawing/2014/main" id="{35DB65BE-61EE-4585-9469-A2134DD1F2CE}"/>
                  </a:ext>
                </a:extLst>
              </p:cNvPr>
              <p:cNvSpPr/>
              <p:nvPr/>
            </p:nvSpPr>
            <p:spPr>
              <a:xfrm>
                <a:off x="884065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83" name="Freeform: Shape 2682">
                <a:extLst>
                  <a:ext uri="{FF2B5EF4-FFF2-40B4-BE49-F238E27FC236}">
                    <a16:creationId xmlns:a16="http://schemas.microsoft.com/office/drawing/2014/main" id="{BE0F2DCA-2AFC-40E5-9092-53B58F07098F}"/>
                  </a:ext>
                </a:extLst>
              </p:cNvPr>
              <p:cNvSpPr/>
              <p:nvPr/>
            </p:nvSpPr>
            <p:spPr>
              <a:xfrm>
                <a:off x="8789406" y="1319883"/>
                <a:ext cx="17044" cy="17044"/>
              </a:xfrm>
              <a:custGeom>
                <a:avLst/>
                <a:gdLst>
                  <a:gd fmla="*/ 8368 w 17044" name="connsiteX0"/>
                  <a:gd fmla="*/ 16994 h 17044" name="connsiteY0"/>
                  <a:gd fmla="*/ -40 w 17044" name="connsiteX1"/>
                  <a:gd fmla="*/ 8358 h 17044" name="connsiteY1"/>
                  <a:gd fmla="*/ 8595 w 17044" name="connsiteX2"/>
                  <a:gd fmla="*/ -50 h 17044" name="connsiteY2"/>
                  <a:gd fmla="*/ 17004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108" y="13062"/>
                      <a:pt x="-40" y="8358"/>
                    </a:cubicBezTo>
                    <a:cubicBezTo>
                      <a:pt x="28" y="3654"/>
                      <a:pt x="3891" y="-107"/>
                      <a:pt x="8595" y="-50"/>
                    </a:cubicBezTo>
                    <a:cubicBezTo>
                      <a:pt x="13254" y="18"/>
                      <a:pt x="17004" y="3813"/>
                      <a:pt x="17004" y="8472"/>
                    </a:cubicBezTo>
                    <a:cubicBezTo>
                      <a:pt x="1693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84" name="Freeform: Shape 2683">
                <a:extLst>
                  <a:ext uri="{FF2B5EF4-FFF2-40B4-BE49-F238E27FC236}">
                    <a16:creationId xmlns:a16="http://schemas.microsoft.com/office/drawing/2014/main" id="{A214403C-BC72-4C23-882A-5E079A29DA32}"/>
                  </a:ext>
                </a:extLst>
              </p:cNvPr>
              <p:cNvSpPr/>
              <p:nvPr/>
            </p:nvSpPr>
            <p:spPr>
              <a:xfrm>
                <a:off x="8823608"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85" name="Freeform: Shape 2684">
                <a:extLst>
                  <a:ext uri="{FF2B5EF4-FFF2-40B4-BE49-F238E27FC236}">
                    <a16:creationId xmlns:a16="http://schemas.microsoft.com/office/drawing/2014/main" id="{23D1BDCA-1EBD-445C-A9D7-5EA5D4CDC971}"/>
                  </a:ext>
                </a:extLst>
              </p:cNvPr>
              <p:cNvSpPr/>
              <p:nvPr/>
            </p:nvSpPr>
            <p:spPr>
              <a:xfrm>
                <a:off x="8806451"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86" name="Freeform: Shape 2685">
                <a:extLst>
                  <a:ext uri="{FF2B5EF4-FFF2-40B4-BE49-F238E27FC236}">
                    <a16:creationId xmlns:a16="http://schemas.microsoft.com/office/drawing/2014/main" id="{EDA226E9-4EB7-4F53-A1A5-9A3F1D02E242}"/>
                  </a:ext>
                </a:extLst>
              </p:cNvPr>
              <p:cNvSpPr/>
              <p:nvPr/>
            </p:nvSpPr>
            <p:spPr>
              <a:xfrm>
                <a:off x="884065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87" name="Freeform: Shape 2686">
                <a:extLst>
                  <a:ext uri="{FF2B5EF4-FFF2-40B4-BE49-F238E27FC236}">
                    <a16:creationId xmlns:a16="http://schemas.microsoft.com/office/drawing/2014/main" id="{59E150DC-43DB-4ECA-BA42-E4AED412A78F}"/>
                  </a:ext>
                </a:extLst>
              </p:cNvPr>
              <p:cNvSpPr/>
              <p:nvPr/>
            </p:nvSpPr>
            <p:spPr>
              <a:xfrm>
                <a:off x="8789179"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8" name="Freeform: Shape 2687">
                <a:extLst>
                  <a:ext uri="{FF2B5EF4-FFF2-40B4-BE49-F238E27FC236}">
                    <a16:creationId xmlns:a16="http://schemas.microsoft.com/office/drawing/2014/main" id="{C48E5367-9F94-495F-9F33-109B256E1030}"/>
                  </a:ext>
                </a:extLst>
              </p:cNvPr>
              <p:cNvSpPr/>
              <p:nvPr/>
            </p:nvSpPr>
            <p:spPr>
              <a:xfrm>
                <a:off x="8823381"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9" name="Freeform: Shape 2688">
                <a:extLst>
                  <a:ext uri="{FF2B5EF4-FFF2-40B4-BE49-F238E27FC236}">
                    <a16:creationId xmlns:a16="http://schemas.microsoft.com/office/drawing/2014/main" id="{65E99937-E0FC-49AC-B380-7872A5765CF2}"/>
                  </a:ext>
                </a:extLst>
              </p:cNvPr>
              <p:cNvSpPr/>
              <p:nvPr/>
            </p:nvSpPr>
            <p:spPr>
              <a:xfrm>
                <a:off x="8806223"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0" name="Freeform: Shape 2689">
                <a:extLst>
                  <a:ext uri="{FF2B5EF4-FFF2-40B4-BE49-F238E27FC236}">
                    <a16:creationId xmlns:a16="http://schemas.microsoft.com/office/drawing/2014/main" id="{64F01140-2604-4972-9A7E-971DC2EF44E1}"/>
                  </a:ext>
                </a:extLst>
              </p:cNvPr>
              <p:cNvSpPr/>
              <p:nvPr/>
            </p:nvSpPr>
            <p:spPr>
              <a:xfrm>
                <a:off x="8840424"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1" name="Freeform: Shape 2690">
                <a:extLst>
                  <a:ext uri="{FF2B5EF4-FFF2-40B4-BE49-F238E27FC236}">
                    <a16:creationId xmlns:a16="http://schemas.microsoft.com/office/drawing/2014/main" id="{BFE1F008-7C9A-4093-A050-49361A58F997}"/>
                  </a:ext>
                </a:extLst>
              </p:cNvPr>
              <p:cNvSpPr/>
              <p:nvPr/>
            </p:nvSpPr>
            <p:spPr>
              <a:xfrm>
                <a:off x="878917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92" name="Freeform: Shape 2691">
                <a:extLst>
                  <a:ext uri="{FF2B5EF4-FFF2-40B4-BE49-F238E27FC236}">
                    <a16:creationId xmlns:a16="http://schemas.microsoft.com/office/drawing/2014/main" id="{529ED862-CC55-4AC8-B393-79EEBEA57234}"/>
                  </a:ext>
                </a:extLst>
              </p:cNvPr>
              <p:cNvSpPr/>
              <p:nvPr/>
            </p:nvSpPr>
            <p:spPr>
              <a:xfrm>
                <a:off x="8823381"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93" name="Freeform: Shape 2692">
                <a:extLst>
                  <a:ext uri="{FF2B5EF4-FFF2-40B4-BE49-F238E27FC236}">
                    <a16:creationId xmlns:a16="http://schemas.microsoft.com/office/drawing/2014/main" id="{D361D731-1B23-420B-B84D-2D3BC14966D4}"/>
                  </a:ext>
                </a:extLst>
              </p:cNvPr>
              <p:cNvSpPr/>
              <p:nvPr/>
            </p:nvSpPr>
            <p:spPr>
              <a:xfrm>
                <a:off x="8807325"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4"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694" name="Freeform: Shape 2693">
                <a:extLst>
                  <a:ext uri="{FF2B5EF4-FFF2-40B4-BE49-F238E27FC236}">
                    <a16:creationId xmlns:a16="http://schemas.microsoft.com/office/drawing/2014/main" id="{2288EFF8-1AC5-496D-BFE5-191F421450D8}"/>
                  </a:ext>
                </a:extLst>
              </p:cNvPr>
              <p:cNvSpPr/>
              <p:nvPr/>
            </p:nvSpPr>
            <p:spPr>
              <a:xfrm>
                <a:off x="884042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5" name="Freeform: Shape 2694">
                <a:extLst>
                  <a:ext uri="{FF2B5EF4-FFF2-40B4-BE49-F238E27FC236}">
                    <a16:creationId xmlns:a16="http://schemas.microsoft.com/office/drawing/2014/main" id="{76A2E192-FA0D-4C5D-9D15-0599ADFF139B}"/>
                  </a:ext>
                </a:extLst>
              </p:cNvPr>
              <p:cNvSpPr/>
              <p:nvPr/>
            </p:nvSpPr>
            <p:spPr>
              <a:xfrm>
                <a:off x="8755966"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96" name="Freeform: Shape 2695">
                <a:extLst>
                  <a:ext uri="{FF2B5EF4-FFF2-40B4-BE49-F238E27FC236}">
                    <a16:creationId xmlns:a16="http://schemas.microsoft.com/office/drawing/2014/main" id="{7B20A790-F69F-418B-95F9-3C0239134CC3}"/>
                  </a:ext>
                </a:extLst>
              </p:cNvPr>
              <p:cNvSpPr/>
              <p:nvPr/>
            </p:nvSpPr>
            <p:spPr>
              <a:xfrm>
                <a:off x="8737820"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97" name="Freeform: Shape 2696">
                <a:extLst>
                  <a:ext uri="{FF2B5EF4-FFF2-40B4-BE49-F238E27FC236}">
                    <a16:creationId xmlns:a16="http://schemas.microsoft.com/office/drawing/2014/main" id="{918660DA-6E16-46F6-BC43-43C418018EC2}"/>
                  </a:ext>
                </a:extLst>
              </p:cNvPr>
              <p:cNvSpPr/>
              <p:nvPr/>
            </p:nvSpPr>
            <p:spPr>
              <a:xfrm>
                <a:off x="877202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98" name="Freeform: Shape 2697">
                <a:extLst>
                  <a:ext uri="{FF2B5EF4-FFF2-40B4-BE49-F238E27FC236}">
                    <a16:creationId xmlns:a16="http://schemas.microsoft.com/office/drawing/2014/main" id="{D345433F-212A-4706-A691-CDC48641B52F}"/>
                  </a:ext>
                </a:extLst>
              </p:cNvPr>
              <p:cNvSpPr/>
              <p:nvPr/>
            </p:nvSpPr>
            <p:spPr>
              <a:xfrm>
                <a:off x="872089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99" name="Freeform: Shape 2698">
                <a:extLst>
                  <a:ext uri="{FF2B5EF4-FFF2-40B4-BE49-F238E27FC236}">
                    <a16:creationId xmlns:a16="http://schemas.microsoft.com/office/drawing/2014/main" id="{3F5727FF-B7FA-49A3-9B9E-B880F88B994C}"/>
                  </a:ext>
                </a:extLst>
              </p:cNvPr>
              <p:cNvSpPr/>
              <p:nvPr/>
            </p:nvSpPr>
            <p:spPr>
              <a:xfrm>
                <a:off x="8755092"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00" name="Freeform: Shape 2699">
                <a:extLst>
                  <a:ext uri="{FF2B5EF4-FFF2-40B4-BE49-F238E27FC236}">
                    <a16:creationId xmlns:a16="http://schemas.microsoft.com/office/drawing/2014/main" id="{F86D6908-C56A-445E-B807-2C4CF39B415F}"/>
                  </a:ext>
                </a:extLst>
              </p:cNvPr>
              <p:cNvSpPr/>
              <p:nvPr/>
            </p:nvSpPr>
            <p:spPr>
              <a:xfrm>
                <a:off x="8772249"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01" name="Freeform: Shape 2700">
                <a:extLst>
                  <a:ext uri="{FF2B5EF4-FFF2-40B4-BE49-F238E27FC236}">
                    <a16:creationId xmlns:a16="http://schemas.microsoft.com/office/drawing/2014/main" id="{FCAECA53-AF7F-46D5-8615-7503FA99ADFE}"/>
                  </a:ext>
                </a:extLst>
              </p:cNvPr>
              <p:cNvSpPr/>
              <p:nvPr/>
            </p:nvSpPr>
            <p:spPr>
              <a:xfrm>
                <a:off x="8755966"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02" name="Freeform: Shape 2701">
                <a:extLst>
                  <a:ext uri="{FF2B5EF4-FFF2-40B4-BE49-F238E27FC236}">
                    <a16:creationId xmlns:a16="http://schemas.microsoft.com/office/drawing/2014/main" id="{E4CC6F2C-9AA2-43B2-AF91-8FF4C084200B}"/>
                  </a:ext>
                </a:extLst>
              </p:cNvPr>
              <p:cNvSpPr/>
              <p:nvPr/>
            </p:nvSpPr>
            <p:spPr>
              <a:xfrm>
                <a:off x="8737820"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3" name="Freeform: Shape 2702">
                <a:extLst>
                  <a:ext uri="{FF2B5EF4-FFF2-40B4-BE49-F238E27FC236}">
                    <a16:creationId xmlns:a16="http://schemas.microsoft.com/office/drawing/2014/main" id="{BC8F92E9-41E5-4584-AE1C-3208839883EB}"/>
                  </a:ext>
                </a:extLst>
              </p:cNvPr>
              <p:cNvSpPr/>
              <p:nvPr/>
            </p:nvSpPr>
            <p:spPr>
              <a:xfrm>
                <a:off x="8772022"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4" name="Freeform: Shape 2703">
                <a:extLst>
                  <a:ext uri="{FF2B5EF4-FFF2-40B4-BE49-F238E27FC236}">
                    <a16:creationId xmlns:a16="http://schemas.microsoft.com/office/drawing/2014/main" id="{7CC0C634-1E6A-4535-B02E-AB30134B494F}"/>
                  </a:ext>
                </a:extLst>
              </p:cNvPr>
              <p:cNvSpPr/>
              <p:nvPr/>
            </p:nvSpPr>
            <p:spPr>
              <a:xfrm>
                <a:off x="872066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05" name="Freeform: Shape 2704">
                <a:extLst>
                  <a:ext uri="{FF2B5EF4-FFF2-40B4-BE49-F238E27FC236}">
                    <a16:creationId xmlns:a16="http://schemas.microsoft.com/office/drawing/2014/main" id="{4A724975-2C9E-4C33-9DC2-C9B16709D824}"/>
                  </a:ext>
                </a:extLst>
              </p:cNvPr>
              <p:cNvSpPr/>
              <p:nvPr/>
            </p:nvSpPr>
            <p:spPr>
              <a:xfrm>
                <a:off x="8754864"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6" name="Freeform: Shape 2705">
                <a:extLst>
                  <a:ext uri="{FF2B5EF4-FFF2-40B4-BE49-F238E27FC236}">
                    <a16:creationId xmlns:a16="http://schemas.microsoft.com/office/drawing/2014/main" id="{236B1D1A-F41F-4777-9F90-C571E31483B4}"/>
                  </a:ext>
                </a:extLst>
              </p:cNvPr>
              <p:cNvSpPr/>
              <p:nvPr/>
            </p:nvSpPr>
            <p:spPr>
              <a:xfrm>
                <a:off x="8737820"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7" name="Freeform: Shape 2706">
                <a:extLst>
                  <a:ext uri="{FF2B5EF4-FFF2-40B4-BE49-F238E27FC236}">
                    <a16:creationId xmlns:a16="http://schemas.microsoft.com/office/drawing/2014/main" id="{AEC31A5D-61E2-4B3F-89D8-19B99878E29B}"/>
                  </a:ext>
                </a:extLst>
              </p:cNvPr>
              <p:cNvSpPr/>
              <p:nvPr/>
            </p:nvSpPr>
            <p:spPr>
              <a:xfrm>
                <a:off x="877202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8" name="Freeform: Shape 2707">
                <a:extLst>
                  <a:ext uri="{FF2B5EF4-FFF2-40B4-BE49-F238E27FC236}">
                    <a16:creationId xmlns:a16="http://schemas.microsoft.com/office/drawing/2014/main" id="{0CE3DC29-98ED-426F-9DF8-31A25308018D}"/>
                  </a:ext>
                </a:extLst>
              </p:cNvPr>
              <p:cNvSpPr/>
              <p:nvPr/>
            </p:nvSpPr>
            <p:spPr>
              <a:xfrm>
                <a:off x="8670406" y="1422487"/>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82" y="3551"/>
                      <a:pt x="3618" y="404"/>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2709" name="Freeform: Shape 2708">
                <a:extLst>
                  <a:ext uri="{FF2B5EF4-FFF2-40B4-BE49-F238E27FC236}">
                    <a16:creationId xmlns:a16="http://schemas.microsoft.com/office/drawing/2014/main" id="{F424E8B0-B058-4B39-A864-76C7D404E198}"/>
                  </a:ext>
                </a:extLst>
              </p:cNvPr>
              <p:cNvSpPr/>
              <p:nvPr/>
            </p:nvSpPr>
            <p:spPr>
              <a:xfrm>
                <a:off x="870361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0" name="Freeform: Shape 2709">
                <a:extLst>
                  <a:ext uri="{FF2B5EF4-FFF2-40B4-BE49-F238E27FC236}">
                    <a16:creationId xmlns:a16="http://schemas.microsoft.com/office/drawing/2014/main" id="{B2C04412-1D9E-4E0E-976F-9E3D7E8462ED}"/>
                  </a:ext>
                </a:extLst>
              </p:cNvPr>
              <p:cNvSpPr/>
              <p:nvPr/>
            </p:nvSpPr>
            <p:spPr>
              <a:xfrm>
                <a:off x="865226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1" name="Freeform: Shape 2710">
                <a:extLst>
                  <a:ext uri="{FF2B5EF4-FFF2-40B4-BE49-F238E27FC236}">
                    <a16:creationId xmlns:a16="http://schemas.microsoft.com/office/drawing/2014/main" id="{9032FF77-1016-40F6-A47A-A5E2A88ECED9}"/>
                  </a:ext>
                </a:extLst>
              </p:cNvPr>
              <p:cNvSpPr/>
              <p:nvPr/>
            </p:nvSpPr>
            <p:spPr>
              <a:xfrm>
                <a:off x="8686461"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2" name="Freeform: Shape 2711">
                <a:extLst>
                  <a:ext uri="{FF2B5EF4-FFF2-40B4-BE49-F238E27FC236}">
                    <a16:creationId xmlns:a16="http://schemas.microsoft.com/office/drawing/2014/main" id="{DC85D33C-EB44-40A9-864F-EC6D84E4A182}"/>
                  </a:ext>
                </a:extLst>
              </p:cNvPr>
              <p:cNvSpPr/>
              <p:nvPr/>
            </p:nvSpPr>
            <p:spPr>
              <a:xfrm>
                <a:off x="866930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3" name="Freeform: Shape 2712">
                <a:extLst>
                  <a:ext uri="{FF2B5EF4-FFF2-40B4-BE49-F238E27FC236}">
                    <a16:creationId xmlns:a16="http://schemas.microsoft.com/office/drawing/2014/main" id="{D4B94122-A3E2-4615-88C3-799F4310A0A9}"/>
                  </a:ext>
                </a:extLst>
              </p:cNvPr>
              <p:cNvSpPr/>
              <p:nvPr/>
            </p:nvSpPr>
            <p:spPr>
              <a:xfrm>
                <a:off x="870361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4" name="Freeform: Shape 2713">
                <a:extLst>
                  <a:ext uri="{FF2B5EF4-FFF2-40B4-BE49-F238E27FC236}">
                    <a16:creationId xmlns:a16="http://schemas.microsoft.com/office/drawing/2014/main" id="{095B0A4F-F703-4937-B6C0-2C764BDDC52E}"/>
                  </a:ext>
                </a:extLst>
              </p:cNvPr>
              <p:cNvSpPr/>
              <p:nvPr/>
            </p:nvSpPr>
            <p:spPr>
              <a:xfrm>
                <a:off x="858397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15" name="Freeform: Shape 2714">
                <a:extLst>
                  <a:ext uri="{FF2B5EF4-FFF2-40B4-BE49-F238E27FC236}">
                    <a16:creationId xmlns:a16="http://schemas.microsoft.com/office/drawing/2014/main" id="{4FAC65FF-B3FD-4F3B-B5D0-783C3D4FAC94}"/>
                  </a:ext>
                </a:extLst>
              </p:cNvPr>
              <p:cNvSpPr/>
              <p:nvPr/>
            </p:nvSpPr>
            <p:spPr>
              <a:xfrm>
                <a:off x="8600901"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16" name="Freeform: Shape 2715">
                <a:extLst>
                  <a:ext uri="{FF2B5EF4-FFF2-40B4-BE49-F238E27FC236}">
                    <a16:creationId xmlns:a16="http://schemas.microsoft.com/office/drawing/2014/main" id="{F367287A-9358-4ABD-860A-81A7A5084F75}"/>
                  </a:ext>
                </a:extLst>
              </p:cNvPr>
              <p:cNvSpPr/>
              <p:nvPr/>
            </p:nvSpPr>
            <p:spPr>
              <a:xfrm>
                <a:off x="8635102"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7" name="Freeform: Shape 2716">
                <a:extLst>
                  <a:ext uri="{FF2B5EF4-FFF2-40B4-BE49-F238E27FC236}">
                    <a16:creationId xmlns:a16="http://schemas.microsoft.com/office/drawing/2014/main" id="{36452D8D-BCBE-4331-9BAF-912423410F94}"/>
                  </a:ext>
                </a:extLst>
              </p:cNvPr>
              <p:cNvSpPr/>
              <p:nvPr/>
            </p:nvSpPr>
            <p:spPr>
              <a:xfrm>
                <a:off x="858374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8" name="Freeform: Shape 2717">
                <a:extLst>
                  <a:ext uri="{FF2B5EF4-FFF2-40B4-BE49-F238E27FC236}">
                    <a16:creationId xmlns:a16="http://schemas.microsoft.com/office/drawing/2014/main" id="{4EDA6F04-1885-4AE2-AC63-929AEE7421C0}"/>
                  </a:ext>
                </a:extLst>
              </p:cNvPr>
              <p:cNvSpPr/>
              <p:nvPr/>
            </p:nvSpPr>
            <p:spPr>
              <a:xfrm>
                <a:off x="861805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9" name="Freeform: Shape 2718">
                <a:extLst>
                  <a:ext uri="{FF2B5EF4-FFF2-40B4-BE49-F238E27FC236}">
                    <a16:creationId xmlns:a16="http://schemas.microsoft.com/office/drawing/2014/main" id="{CC758D1C-155E-481C-B359-C2CDBA60E0CB}"/>
                  </a:ext>
                </a:extLst>
              </p:cNvPr>
              <p:cNvSpPr/>
              <p:nvPr/>
            </p:nvSpPr>
            <p:spPr>
              <a:xfrm>
                <a:off x="860090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0" name="Freeform: Shape 2719">
                <a:extLst>
                  <a:ext uri="{FF2B5EF4-FFF2-40B4-BE49-F238E27FC236}">
                    <a16:creationId xmlns:a16="http://schemas.microsoft.com/office/drawing/2014/main" id="{5091AC7F-3C78-4FA0-B94F-39878C8CC841}"/>
                  </a:ext>
                </a:extLst>
              </p:cNvPr>
              <p:cNvSpPr/>
              <p:nvPr/>
            </p:nvSpPr>
            <p:spPr>
              <a:xfrm>
                <a:off x="8635102"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21" name="Freeform: Shape 2720">
                <a:extLst>
                  <a:ext uri="{FF2B5EF4-FFF2-40B4-BE49-F238E27FC236}">
                    <a16:creationId xmlns:a16="http://schemas.microsoft.com/office/drawing/2014/main" id="{01F85306-C336-4C69-88C8-B030AF4D0404}"/>
                  </a:ext>
                </a:extLst>
              </p:cNvPr>
              <p:cNvSpPr/>
              <p:nvPr/>
            </p:nvSpPr>
            <p:spPr>
              <a:xfrm>
                <a:off x="851534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2" name="Freeform: Shape 2721">
                <a:extLst>
                  <a:ext uri="{FF2B5EF4-FFF2-40B4-BE49-F238E27FC236}">
                    <a16:creationId xmlns:a16="http://schemas.microsoft.com/office/drawing/2014/main" id="{5E8FFC46-FACA-4DF9-9CD2-314AE6820FB3}"/>
                  </a:ext>
                </a:extLst>
              </p:cNvPr>
              <p:cNvSpPr/>
              <p:nvPr/>
            </p:nvSpPr>
            <p:spPr>
              <a:xfrm>
                <a:off x="8549542"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3" name="Freeform: Shape 2722">
                <a:extLst>
                  <a:ext uri="{FF2B5EF4-FFF2-40B4-BE49-F238E27FC236}">
                    <a16:creationId xmlns:a16="http://schemas.microsoft.com/office/drawing/2014/main" id="{05664FC3-D71B-44B5-A4E4-BA7BD327CD72}"/>
                  </a:ext>
                </a:extLst>
              </p:cNvPr>
              <p:cNvSpPr/>
              <p:nvPr/>
            </p:nvSpPr>
            <p:spPr>
              <a:xfrm>
                <a:off x="853261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24" name="Freeform: Shape 2723">
                <a:extLst>
                  <a:ext uri="{FF2B5EF4-FFF2-40B4-BE49-F238E27FC236}">
                    <a16:creationId xmlns:a16="http://schemas.microsoft.com/office/drawing/2014/main" id="{FCB59778-B42B-48C8-9B26-19CF5B900803}"/>
                  </a:ext>
                </a:extLst>
              </p:cNvPr>
              <p:cNvSpPr/>
              <p:nvPr/>
            </p:nvSpPr>
            <p:spPr>
              <a:xfrm>
                <a:off x="856669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25" name="Freeform: Shape 2724">
                <a:extLst>
                  <a:ext uri="{FF2B5EF4-FFF2-40B4-BE49-F238E27FC236}">
                    <a16:creationId xmlns:a16="http://schemas.microsoft.com/office/drawing/2014/main" id="{63D15B4A-F503-4B01-9C85-6DE7B4BD14FF}"/>
                  </a:ext>
                </a:extLst>
              </p:cNvPr>
              <p:cNvSpPr/>
              <p:nvPr/>
            </p:nvSpPr>
            <p:spPr>
              <a:xfrm>
                <a:off x="851556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26" name="Freeform: Shape 2725">
                <a:extLst>
                  <a:ext uri="{FF2B5EF4-FFF2-40B4-BE49-F238E27FC236}">
                    <a16:creationId xmlns:a16="http://schemas.microsoft.com/office/drawing/2014/main" id="{B13785BB-BC53-4220-A5D3-47CF8D6D3807}"/>
                  </a:ext>
                </a:extLst>
              </p:cNvPr>
              <p:cNvSpPr/>
              <p:nvPr/>
            </p:nvSpPr>
            <p:spPr>
              <a:xfrm>
                <a:off x="8549770"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27" name="Freeform: Shape 2726">
                <a:extLst>
                  <a:ext uri="{FF2B5EF4-FFF2-40B4-BE49-F238E27FC236}">
                    <a16:creationId xmlns:a16="http://schemas.microsoft.com/office/drawing/2014/main" id="{6CF61DA9-82BF-4118-A80E-29B0986D0B89}"/>
                  </a:ext>
                </a:extLst>
              </p:cNvPr>
              <p:cNvSpPr/>
              <p:nvPr/>
            </p:nvSpPr>
            <p:spPr>
              <a:xfrm>
                <a:off x="853261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28" name="Freeform: Shape 2727">
                <a:extLst>
                  <a:ext uri="{FF2B5EF4-FFF2-40B4-BE49-F238E27FC236}">
                    <a16:creationId xmlns:a16="http://schemas.microsoft.com/office/drawing/2014/main" id="{1C7522DE-17C9-4985-A2E1-C0C42AAD4598}"/>
                  </a:ext>
                </a:extLst>
              </p:cNvPr>
              <p:cNvSpPr/>
              <p:nvPr/>
            </p:nvSpPr>
            <p:spPr>
              <a:xfrm>
                <a:off x="851534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9" name="Freeform: Shape 2728">
                <a:extLst>
                  <a:ext uri="{FF2B5EF4-FFF2-40B4-BE49-F238E27FC236}">
                    <a16:creationId xmlns:a16="http://schemas.microsoft.com/office/drawing/2014/main" id="{268735E3-5CCE-4CFF-8248-18F59C45CD74}"/>
                  </a:ext>
                </a:extLst>
              </p:cNvPr>
              <p:cNvSpPr/>
              <p:nvPr/>
            </p:nvSpPr>
            <p:spPr>
              <a:xfrm>
                <a:off x="853249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0" name="Freeform: Shape 2729">
                <a:extLst>
                  <a:ext uri="{FF2B5EF4-FFF2-40B4-BE49-F238E27FC236}">
                    <a16:creationId xmlns:a16="http://schemas.microsoft.com/office/drawing/2014/main" id="{455C105C-4411-4ECB-9787-24F1B4ACED2D}"/>
                  </a:ext>
                </a:extLst>
              </p:cNvPr>
              <p:cNvSpPr/>
              <p:nvPr/>
            </p:nvSpPr>
            <p:spPr>
              <a:xfrm>
                <a:off x="856669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1" name="Freeform: Shape 2730">
                <a:extLst>
                  <a:ext uri="{FF2B5EF4-FFF2-40B4-BE49-F238E27FC236}">
                    <a16:creationId xmlns:a16="http://schemas.microsoft.com/office/drawing/2014/main" id="{5A64C955-C11A-4819-BB20-ACC3CF8BA77A}"/>
                  </a:ext>
                </a:extLst>
              </p:cNvPr>
              <p:cNvSpPr/>
              <p:nvPr/>
            </p:nvSpPr>
            <p:spPr>
              <a:xfrm>
                <a:off x="8516443"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32" name="Freeform: Shape 2731">
                <a:extLst>
                  <a:ext uri="{FF2B5EF4-FFF2-40B4-BE49-F238E27FC236}">
                    <a16:creationId xmlns:a16="http://schemas.microsoft.com/office/drawing/2014/main" id="{53539D2A-EA0F-4198-8561-15F3123F1B48}"/>
                  </a:ext>
                </a:extLst>
              </p:cNvPr>
              <p:cNvSpPr/>
              <p:nvPr/>
            </p:nvSpPr>
            <p:spPr>
              <a:xfrm>
                <a:off x="8549542"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33" name="Freeform: Shape 2732">
                <a:extLst>
                  <a:ext uri="{FF2B5EF4-FFF2-40B4-BE49-F238E27FC236}">
                    <a16:creationId xmlns:a16="http://schemas.microsoft.com/office/drawing/2014/main" id="{A5E41624-DB97-400F-9C69-312B7610D649}"/>
                  </a:ext>
                </a:extLst>
              </p:cNvPr>
              <p:cNvSpPr/>
              <p:nvPr/>
            </p:nvSpPr>
            <p:spPr>
              <a:xfrm>
                <a:off x="853249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4" name="Freeform: Shape 2733">
                <a:extLst>
                  <a:ext uri="{FF2B5EF4-FFF2-40B4-BE49-F238E27FC236}">
                    <a16:creationId xmlns:a16="http://schemas.microsoft.com/office/drawing/2014/main" id="{A6ACD6FA-B3A3-4959-AB8B-1165F923FA67}"/>
                  </a:ext>
                </a:extLst>
              </p:cNvPr>
              <p:cNvSpPr/>
              <p:nvPr/>
            </p:nvSpPr>
            <p:spPr>
              <a:xfrm>
                <a:off x="856669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5" name="Freeform: Shape 2734">
                <a:extLst>
                  <a:ext uri="{FF2B5EF4-FFF2-40B4-BE49-F238E27FC236}">
                    <a16:creationId xmlns:a16="http://schemas.microsoft.com/office/drawing/2014/main" id="{A51B0FE6-A981-45FB-8ACB-1B5FF3F70CF3}"/>
                  </a:ext>
                </a:extLst>
              </p:cNvPr>
              <p:cNvSpPr/>
              <p:nvPr/>
            </p:nvSpPr>
            <p:spPr>
              <a:xfrm>
                <a:off x="8446938"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6" name="Freeform: Shape 2735">
                <a:extLst>
                  <a:ext uri="{FF2B5EF4-FFF2-40B4-BE49-F238E27FC236}">
                    <a16:creationId xmlns:a16="http://schemas.microsoft.com/office/drawing/2014/main" id="{D47B7DFF-C8D9-4139-8AF5-A3D563FE7348}"/>
                  </a:ext>
                </a:extLst>
              </p:cNvPr>
              <p:cNvSpPr/>
              <p:nvPr/>
            </p:nvSpPr>
            <p:spPr>
              <a:xfrm>
                <a:off x="8481139"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7" name="Freeform: Shape 2736">
                <a:extLst>
                  <a:ext uri="{FF2B5EF4-FFF2-40B4-BE49-F238E27FC236}">
                    <a16:creationId xmlns:a16="http://schemas.microsoft.com/office/drawing/2014/main" id="{263C563E-A32B-4B7C-928D-D5F36EAC8894}"/>
                  </a:ext>
                </a:extLst>
              </p:cNvPr>
              <p:cNvSpPr/>
              <p:nvPr/>
            </p:nvSpPr>
            <p:spPr>
              <a:xfrm>
                <a:off x="846398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38" name="Freeform: Shape 2737">
                <a:extLst>
                  <a:ext uri="{FF2B5EF4-FFF2-40B4-BE49-F238E27FC236}">
                    <a16:creationId xmlns:a16="http://schemas.microsoft.com/office/drawing/2014/main" id="{383EDBD0-C656-4E54-948E-8C2CD1211DF4}"/>
                  </a:ext>
                </a:extLst>
              </p:cNvPr>
              <p:cNvSpPr/>
              <p:nvPr/>
            </p:nvSpPr>
            <p:spPr>
              <a:xfrm>
                <a:off x="849829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9" name="Freeform: Shape 2738">
                <a:extLst>
                  <a:ext uri="{FF2B5EF4-FFF2-40B4-BE49-F238E27FC236}">
                    <a16:creationId xmlns:a16="http://schemas.microsoft.com/office/drawing/2014/main" id="{288D5424-A6D7-4907-84CD-CCBE03776E05}"/>
                  </a:ext>
                </a:extLst>
              </p:cNvPr>
              <p:cNvSpPr/>
              <p:nvPr/>
            </p:nvSpPr>
            <p:spPr>
              <a:xfrm>
                <a:off x="8447165"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40" name="Freeform: Shape 2739">
                <a:extLst>
                  <a:ext uri="{FF2B5EF4-FFF2-40B4-BE49-F238E27FC236}">
                    <a16:creationId xmlns:a16="http://schemas.microsoft.com/office/drawing/2014/main" id="{824CE3EC-91C6-4FF5-9040-E9A818B36B5F}"/>
                  </a:ext>
                </a:extLst>
              </p:cNvPr>
              <p:cNvSpPr/>
              <p:nvPr/>
            </p:nvSpPr>
            <p:spPr>
              <a:xfrm>
                <a:off x="848136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41" name="Freeform: Shape 2740">
                <a:extLst>
                  <a:ext uri="{FF2B5EF4-FFF2-40B4-BE49-F238E27FC236}">
                    <a16:creationId xmlns:a16="http://schemas.microsoft.com/office/drawing/2014/main" id="{6606817B-53CB-4CDF-9341-6EEC172267FD}"/>
                  </a:ext>
                </a:extLst>
              </p:cNvPr>
              <p:cNvSpPr/>
              <p:nvPr/>
            </p:nvSpPr>
            <p:spPr>
              <a:xfrm>
                <a:off x="8464209"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42" name="Freeform: Shape 2741">
                <a:extLst>
                  <a:ext uri="{FF2B5EF4-FFF2-40B4-BE49-F238E27FC236}">
                    <a16:creationId xmlns:a16="http://schemas.microsoft.com/office/drawing/2014/main" id="{C68AD63B-93E5-44D8-8CAE-F55349D31647}"/>
                  </a:ext>
                </a:extLst>
              </p:cNvPr>
              <p:cNvSpPr/>
              <p:nvPr/>
            </p:nvSpPr>
            <p:spPr>
              <a:xfrm>
                <a:off x="8498524"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43" name="Freeform: Shape 2742">
                <a:extLst>
                  <a:ext uri="{FF2B5EF4-FFF2-40B4-BE49-F238E27FC236}">
                    <a16:creationId xmlns:a16="http://schemas.microsoft.com/office/drawing/2014/main" id="{F5A81FBF-A504-4567-BC35-78B6C1529669}"/>
                  </a:ext>
                </a:extLst>
              </p:cNvPr>
              <p:cNvSpPr/>
              <p:nvPr/>
            </p:nvSpPr>
            <p:spPr>
              <a:xfrm>
                <a:off x="8446938"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4" name="Freeform: Shape 2743">
                <a:extLst>
                  <a:ext uri="{FF2B5EF4-FFF2-40B4-BE49-F238E27FC236}">
                    <a16:creationId xmlns:a16="http://schemas.microsoft.com/office/drawing/2014/main" id="{1E3DE3F5-5F9A-415A-8DB4-B8833B0CFC3A}"/>
                  </a:ext>
                </a:extLst>
              </p:cNvPr>
              <p:cNvSpPr/>
              <p:nvPr/>
            </p:nvSpPr>
            <p:spPr>
              <a:xfrm>
                <a:off x="8481139"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45" name="Freeform: Shape 2744">
                <a:extLst>
                  <a:ext uri="{FF2B5EF4-FFF2-40B4-BE49-F238E27FC236}">
                    <a16:creationId xmlns:a16="http://schemas.microsoft.com/office/drawing/2014/main" id="{715F6C7A-D453-435C-B9F5-29429358F25C}"/>
                  </a:ext>
                </a:extLst>
              </p:cNvPr>
              <p:cNvSpPr/>
              <p:nvPr/>
            </p:nvSpPr>
            <p:spPr>
              <a:xfrm>
                <a:off x="8463982"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46" name="Freeform: Shape 2745">
                <a:extLst>
                  <a:ext uri="{FF2B5EF4-FFF2-40B4-BE49-F238E27FC236}">
                    <a16:creationId xmlns:a16="http://schemas.microsoft.com/office/drawing/2014/main" id="{57939B1C-D687-45EC-999E-D591C5A3B0A1}"/>
                  </a:ext>
                </a:extLst>
              </p:cNvPr>
              <p:cNvSpPr/>
              <p:nvPr/>
            </p:nvSpPr>
            <p:spPr>
              <a:xfrm>
                <a:off x="849829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7" name="Freeform: Shape 2746">
                <a:extLst>
                  <a:ext uri="{FF2B5EF4-FFF2-40B4-BE49-F238E27FC236}">
                    <a16:creationId xmlns:a16="http://schemas.microsoft.com/office/drawing/2014/main" id="{9C46C80E-9EF9-45D8-8960-6567FC530A9D}"/>
                  </a:ext>
                </a:extLst>
              </p:cNvPr>
              <p:cNvSpPr/>
              <p:nvPr/>
            </p:nvSpPr>
            <p:spPr>
              <a:xfrm>
                <a:off x="8446938"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8" name="Freeform: Shape 2747">
                <a:extLst>
                  <a:ext uri="{FF2B5EF4-FFF2-40B4-BE49-F238E27FC236}">
                    <a16:creationId xmlns:a16="http://schemas.microsoft.com/office/drawing/2014/main" id="{49E421FE-AB1F-4087-BB88-C9286AA04859}"/>
                  </a:ext>
                </a:extLst>
              </p:cNvPr>
              <p:cNvSpPr/>
              <p:nvPr/>
            </p:nvSpPr>
            <p:spPr>
              <a:xfrm>
                <a:off x="8481139"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49" name="Freeform: Shape 2748">
                <a:extLst>
                  <a:ext uri="{FF2B5EF4-FFF2-40B4-BE49-F238E27FC236}">
                    <a16:creationId xmlns:a16="http://schemas.microsoft.com/office/drawing/2014/main" id="{8278A6EF-9C27-4ADD-AB6D-B42BC7969B44}"/>
                  </a:ext>
                </a:extLst>
              </p:cNvPr>
              <p:cNvSpPr/>
              <p:nvPr/>
            </p:nvSpPr>
            <p:spPr>
              <a:xfrm>
                <a:off x="846398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50" name="Freeform: Shape 2749">
                <a:extLst>
                  <a:ext uri="{FF2B5EF4-FFF2-40B4-BE49-F238E27FC236}">
                    <a16:creationId xmlns:a16="http://schemas.microsoft.com/office/drawing/2014/main" id="{09E9EB12-6136-4464-BEAC-546EFB4BB200}"/>
                  </a:ext>
                </a:extLst>
              </p:cNvPr>
              <p:cNvSpPr/>
              <p:nvPr/>
            </p:nvSpPr>
            <p:spPr>
              <a:xfrm>
                <a:off x="849829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51" name="Freeform: Shape 2750">
                <a:extLst>
                  <a:ext uri="{FF2B5EF4-FFF2-40B4-BE49-F238E27FC236}">
                    <a16:creationId xmlns:a16="http://schemas.microsoft.com/office/drawing/2014/main" id="{49B290AA-EEDD-4261-A83B-CB3CE5DBCA77}"/>
                  </a:ext>
                </a:extLst>
              </p:cNvPr>
              <p:cNvSpPr/>
              <p:nvPr/>
            </p:nvSpPr>
            <p:spPr>
              <a:xfrm>
                <a:off x="8378421"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52" name="Freeform: Shape 2751">
                <a:extLst>
                  <a:ext uri="{FF2B5EF4-FFF2-40B4-BE49-F238E27FC236}">
                    <a16:creationId xmlns:a16="http://schemas.microsoft.com/office/drawing/2014/main" id="{146F33AB-4679-42EE-95CA-2A63E0CAA3D7}"/>
                  </a:ext>
                </a:extLst>
              </p:cNvPr>
              <p:cNvSpPr/>
              <p:nvPr/>
            </p:nvSpPr>
            <p:spPr>
              <a:xfrm>
                <a:off x="8412737"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53" name="Freeform: Shape 2752">
                <a:extLst>
                  <a:ext uri="{FF2B5EF4-FFF2-40B4-BE49-F238E27FC236}">
                    <a16:creationId xmlns:a16="http://schemas.microsoft.com/office/drawing/2014/main" id="{E82AD572-63E2-42EA-A5CD-E0319C2EA2BE}"/>
                  </a:ext>
                </a:extLst>
              </p:cNvPr>
              <p:cNvSpPr/>
              <p:nvPr/>
            </p:nvSpPr>
            <p:spPr>
              <a:xfrm>
                <a:off x="839557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54" name="Freeform: Shape 2753">
                <a:extLst>
                  <a:ext uri="{FF2B5EF4-FFF2-40B4-BE49-F238E27FC236}">
                    <a16:creationId xmlns:a16="http://schemas.microsoft.com/office/drawing/2014/main" id="{7C56B898-4E57-4F4E-82FF-AFA2EEABCD53}"/>
                  </a:ext>
                </a:extLst>
              </p:cNvPr>
              <p:cNvSpPr/>
              <p:nvPr/>
            </p:nvSpPr>
            <p:spPr>
              <a:xfrm>
                <a:off x="8430882"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755" name="Freeform: Shape 2754">
                <a:extLst>
                  <a:ext uri="{FF2B5EF4-FFF2-40B4-BE49-F238E27FC236}">
                    <a16:creationId xmlns:a16="http://schemas.microsoft.com/office/drawing/2014/main" id="{3715521D-DC84-464C-AF5C-7358AAB92A17}"/>
                  </a:ext>
                </a:extLst>
              </p:cNvPr>
              <p:cNvSpPr/>
              <p:nvPr/>
            </p:nvSpPr>
            <p:spPr>
              <a:xfrm>
                <a:off x="8378649"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6" name="Freeform: Shape 2755">
                <a:extLst>
                  <a:ext uri="{FF2B5EF4-FFF2-40B4-BE49-F238E27FC236}">
                    <a16:creationId xmlns:a16="http://schemas.microsoft.com/office/drawing/2014/main" id="{A216986B-C009-4C13-BAA5-6C9823196190}"/>
                  </a:ext>
                </a:extLst>
              </p:cNvPr>
              <p:cNvSpPr/>
              <p:nvPr/>
            </p:nvSpPr>
            <p:spPr>
              <a:xfrm>
                <a:off x="841296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7"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57" name="Freeform: Shape 2756">
                <a:extLst>
                  <a:ext uri="{FF2B5EF4-FFF2-40B4-BE49-F238E27FC236}">
                    <a16:creationId xmlns:a16="http://schemas.microsoft.com/office/drawing/2014/main" id="{DFCC9F76-CE35-4567-BFFD-A653C4DC76FC}"/>
                  </a:ext>
                </a:extLst>
              </p:cNvPr>
              <p:cNvSpPr/>
              <p:nvPr/>
            </p:nvSpPr>
            <p:spPr>
              <a:xfrm>
                <a:off x="8395807"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8" name="Freeform: Shape 2757">
                <a:extLst>
                  <a:ext uri="{FF2B5EF4-FFF2-40B4-BE49-F238E27FC236}">
                    <a16:creationId xmlns:a16="http://schemas.microsoft.com/office/drawing/2014/main" id="{D2D9668D-FD08-48EE-8802-868016EA989C}"/>
                  </a:ext>
                </a:extLst>
              </p:cNvPr>
              <p:cNvSpPr/>
              <p:nvPr/>
            </p:nvSpPr>
            <p:spPr>
              <a:xfrm>
                <a:off x="8430008"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9" name="Freeform: Shape 2758">
                <a:extLst>
                  <a:ext uri="{FF2B5EF4-FFF2-40B4-BE49-F238E27FC236}">
                    <a16:creationId xmlns:a16="http://schemas.microsoft.com/office/drawing/2014/main" id="{B40BF896-2C7C-4DAD-B5F5-830538B47A28}"/>
                  </a:ext>
                </a:extLst>
              </p:cNvPr>
              <p:cNvSpPr/>
              <p:nvPr/>
            </p:nvSpPr>
            <p:spPr>
              <a:xfrm>
                <a:off x="8378421"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0" name="Freeform: Shape 2759">
                <a:extLst>
                  <a:ext uri="{FF2B5EF4-FFF2-40B4-BE49-F238E27FC236}">
                    <a16:creationId xmlns:a16="http://schemas.microsoft.com/office/drawing/2014/main" id="{456D9354-A14E-448B-BDEE-2B43E91B4DAF}"/>
                  </a:ext>
                </a:extLst>
              </p:cNvPr>
              <p:cNvSpPr/>
              <p:nvPr/>
            </p:nvSpPr>
            <p:spPr>
              <a:xfrm>
                <a:off x="8412737"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61" name="Freeform: Shape 2760">
                <a:extLst>
                  <a:ext uri="{FF2B5EF4-FFF2-40B4-BE49-F238E27FC236}">
                    <a16:creationId xmlns:a16="http://schemas.microsoft.com/office/drawing/2014/main" id="{FFF32AAD-06A8-4255-A70F-E0D61505B70B}"/>
                  </a:ext>
                </a:extLst>
              </p:cNvPr>
              <p:cNvSpPr/>
              <p:nvPr/>
            </p:nvSpPr>
            <p:spPr>
              <a:xfrm>
                <a:off x="839557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2" name="Freeform: Shape 2761">
                <a:extLst>
                  <a:ext uri="{FF2B5EF4-FFF2-40B4-BE49-F238E27FC236}">
                    <a16:creationId xmlns:a16="http://schemas.microsoft.com/office/drawing/2014/main" id="{49F38F93-D8A4-4A51-84B1-F21F3835D400}"/>
                  </a:ext>
                </a:extLst>
              </p:cNvPr>
              <p:cNvSpPr/>
              <p:nvPr/>
            </p:nvSpPr>
            <p:spPr>
              <a:xfrm>
                <a:off x="8429780"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3" name="Freeform: Shape 2762">
                <a:extLst>
                  <a:ext uri="{FF2B5EF4-FFF2-40B4-BE49-F238E27FC236}">
                    <a16:creationId xmlns:a16="http://schemas.microsoft.com/office/drawing/2014/main" id="{9F582E79-BCF3-4CD0-8B9D-3CF5BC092F1C}"/>
                  </a:ext>
                </a:extLst>
              </p:cNvPr>
              <p:cNvSpPr/>
              <p:nvPr/>
            </p:nvSpPr>
            <p:spPr>
              <a:xfrm>
                <a:off x="837842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4" name="Freeform: Shape 2763">
                <a:extLst>
                  <a:ext uri="{FF2B5EF4-FFF2-40B4-BE49-F238E27FC236}">
                    <a16:creationId xmlns:a16="http://schemas.microsoft.com/office/drawing/2014/main" id="{7FDD830E-6157-447A-95E5-B0DAD95872FB}"/>
                  </a:ext>
                </a:extLst>
              </p:cNvPr>
              <p:cNvSpPr/>
              <p:nvPr/>
            </p:nvSpPr>
            <p:spPr>
              <a:xfrm>
                <a:off x="8412737"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65" name="Freeform: Shape 2764">
                <a:extLst>
                  <a:ext uri="{FF2B5EF4-FFF2-40B4-BE49-F238E27FC236}">
                    <a16:creationId xmlns:a16="http://schemas.microsoft.com/office/drawing/2014/main" id="{461A8513-57F6-452A-B98F-FAF82865E26C}"/>
                  </a:ext>
                </a:extLst>
              </p:cNvPr>
              <p:cNvSpPr/>
              <p:nvPr/>
            </p:nvSpPr>
            <p:spPr>
              <a:xfrm>
                <a:off x="839557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6" name="Freeform: Shape 2765">
                <a:extLst>
                  <a:ext uri="{FF2B5EF4-FFF2-40B4-BE49-F238E27FC236}">
                    <a16:creationId xmlns:a16="http://schemas.microsoft.com/office/drawing/2014/main" id="{2A5A5E9C-41F1-40FB-B01F-FDBE40FA0B97}"/>
                  </a:ext>
                </a:extLst>
              </p:cNvPr>
              <p:cNvSpPr/>
              <p:nvPr/>
            </p:nvSpPr>
            <p:spPr>
              <a:xfrm>
                <a:off x="8430882"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67" name="Freeform: Shape 2766">
                <a:extLst>
                  <a:ext uri="{FF2B5EF4-FFF2-40B4-BE49-F238E27FC236}">
                    <a16:creationId xmlns:a16="http://schemas.microsoft.com/office/drawing/2014/main" id="{A97AC991-B5C1-4DAC-9139-3DA179D57163}"/>
                  </a:ext>
                </a:extLst>
              </p:cNvPr>
              <p:cNvSpPr/>
              <p:nvPr/>
            </p:nvSpPr>
            <p:spPr>
              <a:xfrm>
                <a:off x="8310018"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8" name="Freeform: Shape 2767">
                <a:extLst>
                  <a:ext uri="{FF2B5EF4-FFF2-40B4-BE49-F238E27FC236}">
                    <a16:creationId xmlns:a16="http://schemas.microsoft.com/office/drawing/2014/main" id="{1ACBBA14-8864-46D3-8BE7-8B24CBF6898A}"/>
                  </a:ext>
                </a:extLst>
              </p:cNvPr>
              <p:cNvSpPr/>
              <p:nvPr/>
            </p:nvSpPr>
            <p:spPr>
              <a:xfrm>
                <a:off x="834422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9" name="Freeform: Shape 2768">
                <a:extLst>
                  <a:ext uri="{FF2B5EF4-FFF2-40B4-BE49-F238E27FC236}">
                    <a16:creationId xmlns:a16="http://schemas.microsoft.com/office/drawing/2014/main" id="{419D2DC8-157E-4C9B-869C-19BD51CC6E71}"/>
                  </a:ext>
                </a:extLst>
              </p:cNvPr>
              <p:cNvSpPr/>
              <p:nvPr/>
            </p:nvSpPr>
            <p:spPr>
              <a:xfrm>
                <a:off x="832717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0" name="Freeform: Shape 2769">
                <a:extLst>
                  <a:ext uri="{FF2B5EF4-FFF2-40B4-BE49-F238E27FC236}">
                    <a16:creationId xmlns:a16="http://schemas.microsoft.com/office/drawing/2014/main" id="{32C25FF2-F32D-48BF-814C-9D8CC9E07EFF}"/>
                  </a:ext>
                </a:extLst>
              </p:cNvPr>
              <p:cNvSpPr/>
              <p:nvPr/>
            </p:nvSpPr>
            <p:spPr>
              <a:xfrm>
                <a:off x="836149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71" name="Freeform: Shape 2770">
                <a:extLst>
                  <a:ext uri="{FF2B5EF4-FFF2-40B4-BE49-F238E27FC236}">
                    <a16:creationId xmlns:a16="http://schemas.microsoft.com/office/drawing/2014/main" id="{57254F46-1DBE-4A92-AF31-F96DF36166CB}"/>
                  </a:ext>
                </a:extLst>
              </p:cNvPr>
              <p:cNvSpPr/>
              <p:nvPr/>
            </p:nvSpPr>
            <p:spPr>
              <a:xfrm>
                <a:off x="831024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72" name="Freeform: Shape 2771">
                <a:extLst>
                  <a:ext uri="{FF2B5EF4-FFF2-40B4-BE49-F238E27FC236}">
                    <a16:creationId xmlns:a16="http://schemas.microsoft.com/office/drawing/2014/main" id="{6D1E165B-65D4-4468-9EDC-DB147A91B87D}"/>
                  </a:ext>
                </a:extLst>
              </p:cNvPr>
              <p:cNvSpPr/>
              <p:nvPr/>
            </p:nvSpPr>
            <p:spPr>
              <a:xfrm>
                <a:off x="834444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73" name="Freeform: Shape 2772">
                <a:extLst>
                  <a:ext uri="{FF2B5EF4-FFF2-40B4-BE49-F238E27FC236}">
                    <a16:creationId xmlns:a16="http://schemas.microsoft.com/office/drawing/2014/main" id="{628A3DB8-64DF-4DD1-9762-6DE97A2C9F0B}"/>
                  </a:ext>
                </a:extLst>
              </p:cNvPr>
              <p:cNvSpPr/>
              <p:nvPr/>
            </p:nvSpPr>
            <p:spPr>
              <a:xfrm>
                <a:off x="8327403"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74" name="Freeform: Shape 2773">
                <a:extLst>
                  <a:ext uri="{FF2B5EF4-FFF2-40B4-BE49-F238E27FC236}">
                    <a16:creationId xmlns:a16="http://schemas.microsoft.com/office/drawing/2014/main" id="{125D4E03-4002-463E-8164-A1B26C0AD3A2}"/>
                  </a:ext>
                </a:extLst>
              </p:cNvPr>
              <p:cNvSpPr/>
              <p:nvPr/>
            </p:nvSpPr>
            <p:spPr>
              <a:xfrm>
                <a:off x="836149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75" name="Freeform: Shape 2774">
                <a:extLst>
                  <a:ext uri="{FF2B5EF4-FFF2-40B4-BE49-F238E27FC236}">
                    <a16:creationId xmlns:a16="http://schemas.microsoft.com/office/drawing/2014/main" id="{B187E342-80CE-4826-ADED-5EBF0D4F1C8C}"/>
                  </a:ext>
                </a:extLst>
              </p:cNvPr>
              <p:cNvSpPr/>
              <p:nvPr/>
            </p:nvSpPr>
            <p:spPr>
              <a:xfrm>
                <a:off x="8310018"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76" name="Freeform: Shape 2775">
                <a:extLst>
                  <a:ext uri="{FF2B5EF4-FFF2-40B4-BE49-F238E27FC236}">
                    <a16:creationId xmlns:a16="http://schemas.microsoft.com/office/drawing/2014/main" id="{705B632C-1559-4019-905D-812EA045542D}"/>
                  </a:ext>
                </a:extLst>
              </p:cNvPr>
              <p:cNvSpPr/>
              <p:nvPr/>
            </p:nvSpPr>
            <p:spPr>
              <a:xfrm>
                <a:off x="834422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77" name="Freeform: Shape 2776">
                <a:extLst>
                  <a:ext uri="{FF2B5EF4-FFF2-40B4-BE49-F238E27FC236}">
                    <a16:creationId xmlns:a16="http://schemas.microsoft.com/office/drawing/2014/main" id="{084AC8CC-4686-4CAE-9954-6E91932F9DD8}"/>
                  </a:ext>
                </a:extLst>
              </p:cNvPr>
              <p:cNvSpPr/>
              <p:nvPr/>
            </p:nvSpPr>
            <p:spPr>
              <a:xfrm>
                <a:off x="832717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8" name="Freeform: Shape 2777">
                <a:extLst>
                  <a:ext uri="{FF2B5EF4-FFF2-40B4-BE49-F238E27FC236}">
                    <a16:creationId xmlns:a16="http://schemas.microsoft.com/office/drawing/2014/main" id="{CEBC096C-4F8A-4E92-90DE-94EA7DEA3B65}"/>
                  </a:ext>
                </a:extLst>
              </p:cNvPr>
              <p:cNvSpPr/>
              <p:nvPr/>
            </p:nvSpPr>
            <p:spPr>
              <a:xfrm>
                <a:off x="8361378"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9" name="Freeform: Shape 2778">
                <a:extLst>
                  <a:ext uri="{FF2B5EF4-FFF2-40B4-BE49-F238E27FC236}">
                    <a16:creationId xmlns:a16="http://schemas.microsoft.com/office/drawing/2014/main" id="{15762128-F3AE-471A-9ABD-A31E545A013A}"/>
                  </a:ext>
                </a:extLst>
              </p:cNvPr>
              <p:cNvSpPr/>
              <p:nvPr/>
            </p:nvSpPr>
            <p:spPr>
              <a:xfrm>
                <a:off x="8310018"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80" name="Freeform: Shape 2779">
                <a:extLst>
                  <a:ext uri="{FF2B5EF4-FFF2-40B4-BE49-F238E27FC236}">
                    <a16:creationId xmlns:a16="http://schemas.microsoft.com/office/drawing/2014/main" id="{DA245C5D-D781-4DF1-8DB5-7E754858A6D1}"/>
                  </a:ext>
                </a:extLst>
              </p:cNvPr>
              <p:cNvSpPr/>
              <p:nvPr/>
            </p:nvSpPr>
            <p:spPr>
              <a:xfrm>
                <a:off x="8345322"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81" name="Freeform: Shape 2780">
                <a:extLst>
                  <a:ext uri="{FF2B5EF4-FFF2-40B4-BE49-F238E27FC236}">
                    <a16:creationId xmlns:a16="http://schemas.microsoft.com/office/drawing/2014/main" id="{5028E998-1F33-48B2-B233-7A3A753315E2}"/>
                  </a:ext>
                </a:extLst>
              </p:cNvPr>
              <p:cNvSpPr/>
              <p:nvPr/>
            </p:nvSpPr>
            <p:spPr>
              <a:xfrm>
                <a:off x="832717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2" name="Freeform: Shape 2781">
                <a:extLst>
                  <a:ext uri="{FF2B5EF4-FFF2-40B4-BE49-F238E27FC236}">
                    <a16:creationId xmlns:a16="http://schemas.microsoft.com/office/drawing/2014/main" id="{83FD47D7-6890-4014-AC69-06D46029D635}"/>
                  </a:ext>
                </a:extLst>
              </p:cNvPr>
              <p:cNvSpPr/>
              <p:nvPr/>
            </p:nvSpPr>
            <p:spPr>
              <a:xfrm>
                <a:off x="8361378"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3" name="Freeform: Shape 2782">
                <a:extLst>
                  <a:ext uri="{FF2B5EF4-FFF2-40B4-BE49-F238E27FC236}">
                    <a16:creationId xmlns:a16="http://schemas.microsoft.com/office/drawing/2014/main" id="{26E33B32-CB8A-4DE0-95C1-AD693B93A3C3}"/>
                  </a:ext>
                </a:extLst>
              </p:cNvPr>
              <p:cNvSpPr/>
              <p:nvPr/>
            </p:nvSpPr>
            <p:spPr>
              <a:xfrm>
                <a:off x="8241616"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4" name="Freeform: Shape 2783">
                <a:extLst>
                  <a:ext uri="{FF2B5EF4-FFF2-40B4-BE49-F238E27FC236}">
                    <a16:creationId xmlns:a16="http://schemas.microsoft.com/office/drawing/2014/main" id="{D81127F8-A9A1-4317-B089-289243981B7E}"/>
                  </a:ext>
                </a:extLst>
              </p:cNvPr>
              <p:cNvSpPr/>
              <p:nvPr/>
            </p:nvSpPr>
            <p:spPr>
              <a:xfrm>
                <a:off x="8275817" y="125125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85" name="Freeform: Shape 2784">
                <a:extLst>
                  <a:ext uri="{FF2B5EF4-FFF2-40B4-BE49-F238E27FC236}">
                    <a16:creationId xmlns:a16="http://schemas.microsoft.com/office/drawing/2014/main" id="{D5FFF0B2-519D-4F08-AABD-D22D80979E14}"/>
                  </a:ext>
                </a:extLst>
              </p:cNvPr>
              <p:cNvSpPr/>
              <p:nvPr/>
            </p:nvSpPr>
            <p:spPr>
              <a:xfrm>
                <a:off x="8258659"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86" name="Freeform: Shape 2785">
                <a:extLst>
                  <a:ext uri="{FF2B5EF4-FFF2-40B4-BE49-F238E27FC236}">
                    <a16:creationId xmlns:a16="http://schemas.microsoft.com/office/drawing/2014/main" id="{AD39FA65-6C6B-4DF5-BC3E-4F2F506692A6}"/>
                  </a:ext>
                </a:extLst>
              </p:cNvPr>
              <p:cNvSpPr/>
              <p:nvPr/>
            </p:nvSpPr>
            <p:spPr>
              <a:xfrm>
                <a:off x="8293089"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87" name="Freeform: Shape 2786">
                <a:extLst>
                  <a:ext uri="{FF2B5EF4-FFF2-40B4-BE49-F238E27FC236}">
                    <a16:creationId xmlns:a16="http://schemas.microsoft.com/office/drawing/2014/main" id="{2FF027EA-DF58-4B42-A3A5-8E28FE9D7EDA}"/>
                  </a:ext>
                </a:extLst>
              </p:cNvPr>
              <p:cNvSpPr/>
              <p:nvPr/>
            </p:nvSpPr>
            <p:spPr>
              <a:xfrm>
                <a:off x="824184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88" name="Freeform: Shape 2787">
                <a:extLst>
                  <a:ext uri="{FF2B5EF4-FFF2-40B4-BE49-F238E27FC236}">
                    <a16:creationId xmlns:a16="http://schemas.microsoft.com/office/drawing/2014/main" id="{E9DA1478-226D-43F1-92FC-8D677D043CDB}"/>
                  </a:ext>
                </a:extLst>
              </p:cNvPr>
              <p:cNvSpPr/>
              <p:nvPr/>
            </p:nvSpPr>
            <p:spPr>
              <a:xfrm>
                <a:off x="8276045"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89" name="Freeform: Shape 2788">
                <a:extLst>
                  <a:ext uri="{FF2B5EF4-FFF2-40B4-BE49-F238E27FC236}">
                    <a16:creationId xmlns:a16="http://schemas.microsoft.com/office/drawing/2014/main" id="{EE99FC01-01C1-4D11-8914-75809A6DB682}"/>
                  </a:ext>
                </a:extLst>
              </p:cNvPr>
              <p:cNvSpPr/>
              <p:nvPr/>
            </p:nvSpPr>
            <p:spPr>
              <a:xfrm>
                <a:off x="8258887"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90" name="Freeform: Shape 2789">
                <a:extLst>
                  <a:ext uri="{FF2B5EF4-FFF2-40B4-BE49-F238E27FC236}">
                    <a16:creationId xmlns:a16="http://schemas.microsoft.com/office/drawing/2014/main" id="{53E7D742-B2C2-4314-BD3A-2DB565E232C9}"/>
                  </a:ext>
                </a:extLst>
              </p:cNvPr>
              <p:cNvSpPr/>
              <p:nvPr/>
            </p:nvSpPr>
            <p:spPr>
              <a:xfrm>
                <a:off x="8293089"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91" name="Freeform: Shape 2790">
                <a:extLst>
                  <a:ext uri="{FF2B5EF4-FFF2-40B4-BE49-F238E27FC236}">
                    <a16:creationId xmlns:a16="http://schemas.microsoft.com/office/drawing/2014/main" id="{C8D1182F-D1EA-400A-8C45-CBF72A0987E2}"/>
                  </a:ext>
                </a:extLst>
              </p:cNvPr>
              <p:cNvSpPr/>
              <p:nvPr/>
            </p:nvSpPr>
            <p:spPr>
              <a:xfrm>
                <a:off x="8241616"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92" name="Freeform: Shape 2791">
                <a:extLst>
                  <a:ext uri="{FF2B5EF4-FFF2-40B4-BE49-F238E27FC236}">
                    <a16:creationId xmlns:a16="http://schemas.microsoft.com/office/drawing/2014/main" id="{85E772FD-1D89-4DFC-A482-41AFF33F97D3}"/>
                  </a:ext>
                </a:extLst>
              </p:cNvPr>
              <p:cNvSpPr/>
              <p:nvPr/>
            </p:nvSpPr>
            <p:spPr>
              <a:xfrm>
                <a:off x="8275817" y="138817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3" name="Freeform: Shape 2792">
                <a:extLst>
                  <a:ext uri="{FF2B5EF4-FFF2-40B4-BE49-F238E27FC236}">
                    <a16:creationId xmlns:a16="http://schemas.microsoft.com/office/drawing/2014/main" id="{0D1BC6EC-FBB6-4973-A7F1-0EB3AD18E34D}"/>
                  </a:ext>
                </a:extLst>
              </p:cNvPr>
              <p:cNvSpPr/>
              <p:nvPr/>
            </p:nvSpPr>
            <p:spPr>
              <a:xfrm>
                <a:off x="8258659"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4" name="Freeform: Shape 2793">
                <a:extLst>
                  <a:ext uri="{FF2B5EF4-FFF2-40B4-BE49-F238E27FC236}">
                    <a16:creationId xmlns:a16="http://schemas.microsoft.com/office/drawing/2014/main" id="{F6A7ECBE-62FA-43B0-B3EA-28F0D96D5EE7}"/>
                  </a:ext>
                </a:extLst>
              </p:cNvPr>
              <p:cNvSpPr/>
              <p:nvPr/>
            </p:nvSpPr>
            <p:spPr>
              <a:xfrm>
                <a:off x="8293963" y="142248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4"/>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795" name="Freeform: Shape 2794">
                <a:extLst>
                  <a:ext uri="{FF2B5EF4-FFF2-40B4-BE49-F238E27FC236}">
                    <a16:creationId xmlns:a16="http://schemas.microsoft.com/office/drawing/2014/main" id="{4A687155-3352-46D9-B2FC-3C91133BDB1D}"/>
                  </a:ext>
                </a:extLst>
              </p:cNvPr>
              <p:cNvSpPr/>
              <p:nvPr/>
            </p:nvSpPr>
            <p:spPr>
              <a:xfrm>
                <a:off x="8241616"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96" name="Freeform: Shape 2795">
                <a:extLst>
                  <a:ext uri="{FF2B5EF4-FFF2-40B4-BE49-F238E27FC236}">
                    <a16:creationId xmlns:a16="http://schemas.microsoft.com/office/drawing/2014/main" id="{B8FEE965-5C8E-416E-AFF2-B47761971597}"/>
                  </a:ext>
                </a:extLst>
              </p:cNvPr>
              <p:cNvSpPr/>
              <p:nvPr/>
            </p:nvSpPr>
            <p:spPr>
              <a:xfrm>
                <a:off x="8275817"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7" name="Freeform: Shape 2796">
                <a:extLst>
                  <a:ext uri="{FF2B5EF4-FFF2-40B4-BE49-F238E27FC236}">
                    <a16:creationId xmlns:a16="http://schemas.microsoft.com/office/drawing/2014/main" id="{95D6CD28-73B6-4C19-86C7-C31A325BF954}"/>
                  </a:ext>
                </a:extLst>
              </p:cNvPr>
              <p:cNvSpPr/>
              <p:nvPr/>
            </p:nvSpPr>
            <p:spPr>
              <a:xfrm>
                <a:off x="8258659"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8" name="Freeform: Shape 2797">
                <a:extLst>
                  <a:ext uri="{FF2B5EF4-FFF2-40B4-BE49-F238E27FC236}">
                    <a16:creationId xmlns:a16="http://schemas.microsoft.com/office/drawing/2014/main" id="{37055F81-19E0-4526-9CB4-D668BA0029A6}"/>
                  </a:ext>
                </a:extLst>
              </p:cNvPr>
              <p:cNvSpPr/>
              <p:nvPr/>
            </p:nvSpPr>
            <p:spPr>
              <a:xfrm>
                <a:off x="829286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9" name="Freeform: Shape 2798">
                <a:extLst>
                  <a:ext uri="{FF2B5EF4-FFF2-40B4-BE49-F238E27FC236}">
                    <a16:creationId xmlns:a16="http://schemas.microsoft.com/office/drawing/2014/main" id="{E43FB456-E13F-4AFA-A42D-7110D0941443}"/>
                  </a:ext>
                </a:extLst>
              </p:cNvPr>
              <p:cNvSpPr/>
              <p:nvPr/>
            </p:nvSpPr>
            <p:spPr>
              <a:xfrm>
                <a:off x="8208403"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800" name="Freeform: Shape 2799">
                <a:extLst>
                  <a:ext uri="{FF2B5EF4-FFF2-40B4-BE49-F238E27FC236}">
                    <a16:creationId xmlns:a16="http://schemas.microsoft.com/office/drawing/2014/main" id="{2ECA60C3-4C4E-41B0-88AE-640ADC5AD3F5}"/>
                  </a:ext>
                </a:extLst>
              </p:cNvPr>
              <p:cNvSpPr/>
              <p:nvPr/>
            </p:nvSpPr>
            <p:spPr>
              <a:xfrm>
                <a:off x="8190257"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01" name="Freeform: Shape 2800">
                <a:extLst>
                  <a:ext uri="{FF2B5EF4-FFF2-40B4-BE49-F238E27FC236}">
                    <a16:creationId xmlns:a16="http://schemas.microsoft.com/office/drawing/2014/main" id="{CC32018C-CBB0-4C58-AD77-62B5D9412D95}"/>
                  </a:ext>
                </a:extLst>
              </p:cNvPr>
              <p:cNvSpPr/>
              <p:nvPr/>
            </p:nvSpPr>
            <p:spPr>
              <a:xfrm>
                <a:off x="8224686"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02" name="Freeform: Shape 2801">
                <a:extLst>
                  <a:ext uri="{FF2B5EF4-FFF2-40B4-BE49-F238E27FC236}">
                    <a16:creationId xmlns:a16="http://schemas.microsoft.com/office/drawing/2014/main" id="{BF888F23-02D5-4180-BC7E-BD24E92013C2}"/>
                  </a:ext>
                </a:extLst>
              </p:cNvPr>
              <p:cNvSpPr/>
              <p:nvPr/>
            </p:nvSpPr>
            <p:spPr>
              <a:xfrm>
                <a:off x="817332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3" name="Freeform: Shape 2802">
                <a:extLst>
                  <a:ext uri="{FF2B5EF4-FFF2-40B4-BE49-F238E27FC236}">
                    <a16:creationId xmlns:a16="http://schemas.microsoft.com/office/drawing/2014/main" id="{20CE5341-BC35-4ACD-A505-EE448B4C3078}"/>
                  </a:ext>
                </a:extLst>
              </p:cNvPr>
              <p:cNvSpPr/>
              <p:nvPr/>
            </p:nvSpPr>
            <p:spPr>
              <a:xfrm>
                <a:off x="820752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4" name="Freeform: Shape 2803">
                <a:extLst>
                  <a:ext uri="{FF2B5EF4-FFF2-40B4-BE49-F238E27FC236}">
                    <a16:creationId xmlns:a16="http://schemas.microsoft.com/office/drawing/2014/main" id="{078496F3-4A76-4E2C-A888-13845DC129F1}"/>
                  </a:ext>
                </a:extLst>
              </p:cNvPr>
              <p:cNvSpPr/>
              <p:nvPr/>
            </p:nvSpPr>
            <p:spPr>
              <a:xfrm>
                <a:off x="8156282"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805" name="Freeform: Shape 2804">
                <a:extLst>
                  <a:ext uri="{FF2B5EF4-FFF2-40B4-BE49-F238E27FC236}">
                    <a16:creationId xmlns:a16="http://schemas.microsoft.com/office/drawing/2014/main" id="{779D4B95-DFB5-496B-96D7-3BEC2E87E387}"/>
                  </a:ext>
                </a:extLst>
              </p:cNvPr>
              <p:cNvSpPr/>
              <p:nvPr/>
            </p:nvSpPr>
            <p:spPr>
              <a:xfrm>
                <a:off x="8190485"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6" name="Freeform: Shape 2805">
                <a:extLst>
                  <a:ext uri="{FF2B5EF4-FFF2-40B4-BE49-F238E27FC236}">
                    <a16:creationId xmlns:a16="http://schemas.microsoft.com/office/drawing/2014/main" id="{843846A1-7DA8-4D66-8C9E-31F518F426D4}"/>
                  </a:ext>
                </a:extLst>
              </p:cNvPr>
              <p:cNvSpPr/>
              <p:nvPr/>
            </p:nvSpPr>
            <p:spPr>
              <a:xfrm>
                <a:off x="8224686"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07" name="Freeform: Shape 2806">
                <a:extLst>
                  <a:ext uri="{FF2B5EF4-FFF2-40B4-BE49-F238E27FC236}">
                    <a16:creationId xmlns:a16="http://schemas.microsoft.com/office/drawing/2014/main" id="{3082B6A9-31F2-458D-AE60-270174019905}"/>
                  </a:ext>
                </a:extLst>
              </p:cNvPr>
              <p:cNvSpPr/>
              <p:nvPr/>
            </p:nvSpPr>
            <p:spPr>
              <a:xfrm>
                <a:off x="8173099"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808" name="Freeform: Shape 2807">
                <a:extLst>
                  <a:ext uri="{FF2B5EF4-FFF2-40B4-BE49-F238E27FC236}">
                    <a16:creationId xmlns:a16="http://schemas.microsoft.com/office/drawing/2014/main" id="{E00812B6-7B0F-4A08-809B-2FF3B9259AA6}"/>
                  </a:ext>
                </a:extLst>
              </p:cNvPr>
              <p:cNvSpPr/>
              <p:nvPr/>
            </p:nvSpPr>
            <p:spPr>
              <a:xfrm>
                <a:off x="8208403"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809" name="Freeform: Shape 2808">
                <a:extLst>
                  <a:ext uri="{FF2B5EF4-FFF2-40B4-BE49-F238E27FC236}">
                    <a16:creationId xmlns:a16="http://schemas.microsoft.com/office/drawing/2014/main" id="{CBA213F8-6E26-4FE6-94E5-4E232EA90BCD}"/>
                  </a:ext>
                </a:extLst>
              </p:cNvPr>
              <p:cNvSpPr/>
              <p:nvPr/>
            </p:nvSpPr>
            <p:spPr>
              <a:xfrm>
                <a:off x="8156056"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10" name="Freeform: Shape 2809">
                <a:extLst>
                  <a:ext uri="{FF2B5EF4-FFF2-40B4-BE49-F238E27FC236}">
                    <a16:creationId xmlns:a16="http://schemas.microsoft.com/office/drawing/2014/main" id="{6EA6057A-90E4-48F9-9C6B-76964B86B72A}"/>
                  </a:ext>
                </a:extLst>
              </p:cNvPr>
              <p:cNvSpPr/>
              <p:nvPr/>
            </p:nvSpPr>
            <p:spPr>
              <a:xfrm>
                <a:off x="8190257"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1" name="Freeform: Shape 2810">
                <a:extLst>
                  <a:ext uri="{FF2B5EF4-FFF2-40B4-BE49-F238E27FC236}">
                    <a16:creationId xmlns:a16="http://schemas.microsoft.com/office/drawing/2014/main" id="{76674368-2211-411D-B8D5-7C02B10D9BA3}"/>
                  </a:ext>
                </a:extLst>
              </p:cNvPr>
              <p:cNvSpPr/>
              <p:nvPr/>
            </p:nvSpPr>
            <p:spPr>
              <a:xfrm>
                <a:off x="8224458"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812" name="Freeform: Shape 2811">
                <a:extLst>
                  <a:ext uri="{FF2B5EF4-FFF2-40B4-BE49-F238E27FC236}">
                    <a16:creationId xmlns:a16="http://schemas.microsoft.com/office/drawing/2014/main" id="{6AA2B848-58EA-49EE-863B-93BAC1A27400}"/>
                  </a:ext>
                </a:extLst>
              </p:cNvPr>
              <p:cNvSpPr/>
              <p:nvPr/>
            </p:nvSpPr>
            <p:spPr>
              <a:xfrm>
                <a:off x="8173099"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3" name="Freeform: Shape 2812">
                <a:extLst>
                  <a:ext uri="{FF2B5EF4-FFF2-40B4-BE49-F238E27FC236}">
                    <a16:creationId xmlns:a16="http://schemas.microsoft.com/office/drawing/2014/main" id="{09D64E47-3A2D-48E5-A0DF-D12C8D92AF12}"/>
                  </a:ext>
                </a:extLst>
              </p:cNvPr>
              <p:cNvSpPr/>
              <p:nvPr/>
            </p:nvSpPr>
            <p:spPr>
              <a:xfrm>
                <a:off x="820730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4" name="Freeform: Shape 2813">
                <a:extLst>
                  <a:ext uri="{FF2B5EF4-FFF2-40B4-BE49-F238E27FC236}">
                    <a16:creationId xmlns:a16="http://schemas.microsoft.com/office/drawing/2014/main" id="{7789BD2C-4B28-45A1-85BF-8E28F648514A}"/>
                  </a:ext>
                </a:extLst>
              </p:cNvPr>
              <p:cNvSpPr/>
              <p:nvPr/>
            </p:nvSpPr>
            <p:spPr>
              <a:xfrm>
                <a:off x="8156056"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15" name="Freeform: Shape 2814">
                <a:extLst>
                  <a:ext uri="{FF2B5EF4-FFF2-40B4-BE49-F238E27FC236}">
                    <a16:creationId xmlns:a16="http://schemas.microsoft.com/office/drawing/2014/main" id="{DA70B41E-60BC-44AF-9B9F-1913D9432D44}"/>
                  </a:ext>
                </a:extLst>
              </p:cNvPr>
              <p:cNvSpPr/>
              <p:nvPr/>
            </p:nvSpPr>
            <p:spPr>
              <a:xfrm>
                <a:off x="8190257"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6" name="Freeform: Shape 2815">
                <a:extLst>
                  <a:ext uri="{FF2B5EF4-FFF2-40B4-BE49-F238E27FC236}">
                    <a16:creationId xmlns:a16="http://schemas.microsoft.com/office/drawing/2014/main" id="{7C972D37-43B2-44DD-8FC0-0D2BC1C99BB3}"/>
                  </a:ext>
                </a:extLst>
              </p:cNvPr>
              <p:cNvSpPr/>
              <p:nvPr/>
            </p:nvSpPr>
            <p:spPr>
              <a:xfrm>
                <a:off x="8224458"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grpSp>
        <p:sp>
          <p:nvSpPr>
            <p:cNvPr id="2381" name="Freeform: Shape 2380">
              <a:extLst>
                <a:ext uri="{FF2B5EF4-FFF2-40B4-BE49-F238E27FC236}">
                  <a16:creationId xmlns:a16="http://schemas.microsoft.com/office/drawing/2014/main" id="{2356E9CA-6844-42C0-BDCB-43414F85A995}"/>
                </a:ext>
              </a:extLst>
            </p:cNvPr>
            <p:cNvSpPr/>
            <p:nvPr/>
          </p:nvSpPr>
          <p:spPr>
            <a:xfrm>
              <a:off x="7132695" y="494959"/>
              <a:ext cx="1853955" cy="1043313"/>
            </a:xfrm>
            <a:custGeom>
              <a:avLst/>
              <a:gdLst>
                <a:gd fmla="*/ 1744390 w 1853955" name="connsiteX0"/>
                <a:gd fmla="*/ 1043262 h 1043313" name="connsiteY0"/>
                <a:gd fmla="*/ 109312 w 1853955" name="connsiteX1"/>
                <a:gd fmla="*/ 1043262 h 1043313" name="connsiteY1"/>
                <a:gd fmla="*/ -41 w 1853955" name="connsiteX2"/>
                <a:gd fmla="*/ 933545 h 1043313" name="connsiteY2"/>
                <a:gd fmla="*/ 1482 w 1853955" name="connsiteX3"/>
                <a:gd fmla="*/ 915547 h 1043313" name="connsiteY3"/>
                <a:gd fmla="*/ 134424 w 1853955" name="connsiteX4"/>
                <a:gd fmla="*/ 131528 h 1043313" name="connsiteY4"/>
                <a:gd fmla="*/ 289523 w 1853955" name="connsiteX5"/>
                <a:gd fmla="*/ 62 h 1043313" name="connsiteY5"/>
                <a:gd fmla="*/ 1254662 w 1853955" name="connsiteX6"/>
                <a:gd fmla="*/ 62 h 1043313" name="connsiteY6"/>
                <a:gd fmla="*/ 1269729 w 1853955" name="connsiteX7"/>
                <a:gd fmla="*/ 19078 h 1043313" name="connsiteY7"/>
                <a:gd fmla="*/ 1254662 w 1853955" name="connsiteX8"/>
                <a:gd fmla="*/ 34150 h 1043313" name="connsiteY8"/>
                <a:gd fmla="*/ 289523 w 1853955" name="connsiteX9"/>
                <a:gd fmla="*/ 34150 h 1043313" name="connsiteY9"/>
                <a:gd fmla="*/ 167603 w 1853955" name="connsiteX10"/>
                <a:gd fmla="*/ 137209 h 1043313" name="connsiteY10"/>
                <a:gd fmla="*/ 34660 w 1853955" name="connsiteX11"/>
                <a:gd fmla="*/ 921228 h 1043313" name="connsiteY11"/>
                <a:gd fmla="*/ 96086 w 1853955" name="connsiteX12"/>
                <a:gd fmla="*/ 1007879 h 1043313" name="connsiteY12"/>
                <a:gd fmla="*/ 108744 w 1853955" name="connsiteX13"/>
                <a:gd fmla="*/ 1008947 h 1043313" name="connsiteY13"/>
                <a:gd fmla="*/ 1744958 w 1853955" name="connsiteX14"/>
                <a:gd fmla="*/ 1008947 h 1043313" name="connsiteY14"/>
                <a:gd fmla="*/ 1820133 w 1853955" name="connsiteX15"/>
                <a:gd fmla="*/ 934136 h 1043313" name="connsiteY15"/>
                <a:gd fmla="*/ 1819042 w 1853955" name="connsiteX16"/>
                <a:gd fmla="*/ 921228 h 1043313" name="connsiteY16"/>
                <a:gd fmla="*/ 1686100 w 1853955" name="connsiteX17"/>
                <a:gd fmla="*/ 137209 h 1043313" name="connsiteY17"/>
                <a:gd fmla="*/ 1563725 w 1853955" name="connsiteX18"/>
                <a:gd fmla="*/ 34150 h 1043313" name="connsiteY18"/>
                <a:gd fmla="*/ 1375901 w 1853955" name="connsiteX19"/>
                <a:gd fmla="*/ 34150 h 1043313" name="connsiteY19"/>
                <a:gd fmla="*/ 1356891 w 1853955" name="connsiteX20"/>
                <a:gd fmla="*/ 19078 h 1043313" name="connsiteY20"/>
                <a:gd fmla="*/ 1371958 w 1853955" name="connsiteX21"/>
                <a:gd fmla="*/ 62 h 1043313" name="connsiteY21"/>
                <a:gd fmla="*/ 1375901 w 1853955" name="connsiteX22"/>
                <a:gd fmla="*/ 62 h 1043313" name="connsiteY22"/>
                <a:gd fmla="*/ 1563725 w 1853955" name="connsiteX23"/>
                <a:gd fmla="*/ 62 h 1043313" name="connsiteY23"/>
                <a:gd fmla="*/ 1719393 w 1853955" name="connsiteX24"/>
                <a:gd fmla="*/ 131528 h 1043313" name="connsiteY24"/>
                <a:gd fmla="*/ 1852335 w 1853955" name="connsiteX25"/>
                <a:gd fmla="*/ 915547 h 1043313" name="connsiteY25"/>
                <a:gd fmla="*/ 1762991 w 1853955" name="connsiteX26"/>
                <a:gd fmla="*/ 1041706 h 1043313" name="connsiteY26"/>
                <a:gd fmla="*/ 1744503 w 1853955" name="connsiteX27"/>
                <a:gd fmla="*/ 1043262 h 104331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313" w="1853955">
                  <a:moveTo>
                    <a:pt x="1744390" y="1043262"/>
                  </a:moveTo>
                  <a:lnTo>
                    <a:pt x="109312" y="1043262"/>
                  </a:lnTo>
                  <a:cubicBezTo>
                    <a:pt x="48818" y="1043160"/>
                    <a:pt x="-143" y="994040"/>
                    <a:pt x="-41" y="933545"/>
                  </a:cubicBezTo>
                  <a:cubicBezTo>
                    <a:pt x="-30" y="927512"/>
                    <a:pt x="481" y="921489"/>
                    <a:pt x="1482" y="915547"/>
                  </a:cubicBezTo>
                  <a:lnTo>
                    <a:pt x="134424" y="131528"/>
                  </a:lnTo>
                  <a:cubicBezTo>
                    <a:pt x="147161" y="55757"/>
                    <a:pt x="212689" y="217"/>
                    <a:pt x="289523" y="62"/>
                  </a:cubicBezTo>
                  <a:lnTo>
                    <a:pt x="1254662" y="62"/>
                  </a:lnTo>
                  <a:cubicBezTo>
                    <a:pt x="1264070" y="1151"/>
                    <a:pt x="1270820" y="9665"/>
                    <a:pt x="1269729" y="19078"/>
                  </a:cubicBezTo>
                  <a:cubicBezTo>
                    <a:pt x="1268820" y="26992"/>
                    <a:pt x="1262582" y="33234"/>
                    <a:pt x="1254662" y="34150"/>
                  </a:cubicBezTo>
                  <a:lnTo>
                    <a:pt x="289523" y="34150"/>
                  </a:lnTo>
                  <a:cubicBezTo>
                    <a:pt x="229142" y="34047"/>
                    <a:pt x="177556" y="77653"/>
                    <a:pt x="167603" y="137209"/>
                  </a:cubicBezTo>
                  <a:lnTo>
                    <a:pt x="34660" y="921228"/>
                  </a:lnTo>
                  <a:cubicBezTo>
                    <a:pt x="27695" y="962122"/>
                    <a:pt x="55192" y="1000914"/>
                    <a:pt x="96086" y="1007879"/>
                  </a:cubicBezTo>
                  <a:cubicBezTo>
                    <a:pt x="100268" y="1008595"/>
                    <a:pt x="104506" y="1008947"/>
                    <a:pt x="108744" y="1008947"/>
                  </a:cubicBezTo>
                  <a:lnTo>
                    <a:pt x="1744958" y="1008947"/>
                  </a:lnTo>
                  <a:cubicBezTo>
                    <a:pt x="1786375" y="1009050"/>
                    <a:pt x="1820031" y="975553"/>
                    <a:pt x="1820133" y="934136"/>
                  </a:cubicBezTo>
                  <a:cubicBezTo>
                    <a:pt x="1820145" y="929807"/>
                    <a:pt x="1819781" y="925489"/>
                    <a:pt x="1819042" y="921228"/>
                  </a:cubicBezTo>
                  <a:lnTo>
                    <a:pt x="1686100" y="137209"/>
                  </a:lnTo>
                  <a:cubicBezTo>
                    <a:pt x="1676124" y="77484"/>
                    <a:pt x="1624276" y="33824"/>
                    <a:pt x="1563725" y="34150"/>
                  </a:cubicBezTo>
                  <a:lnTo>
                    <a:pt x="1375901" y="34150"/>
                  </a:lnTo>
                  <a:cubicBezTo>
                    <a:pt x="1366493" y="35239"/>
                    <a:pt x="1357971" y="28490"/>
                    <a:pt x="1356891" y="19078"/>
                  </a:cubicBezTo>
                  <a:cubicBezTo>
                    <a:pt x="1355801" y="9665"/>
                    <a:pt x="1362550" y="1151"/>
                    <a:pt x="1371958" y="62"/>
                  </a:cubicBezTo>
                  <a:cubicBezTo>
                    <a:pt x="1373265" y="-89"/>
                    <a:pt x="1374595" y="-89"/>
                    <a:pt x="1375901" y="62"/>
                  </a:cubicBezTo>
                  <a:lnTo>
                    <a:pt x="1563725" y="62"/>
                  </a:lnTo>
                  <a:cubicBezTo>
                    <a:pt x="1640775" y="-60"/>
                    <a:pt x="1706621" y="55545"/>
                    <a:pt x="1719393" y="131528"/>
                  </a:cubicBezTo>
                  <a:lnTo>
                    <a:pt x="1852335" y="915547"/>
                  </a:lnTo>
                  <a:cubicBezTo>
                    <a:pt x="1862504" y="975053"/>
                    <a:pt x="1822508" y="1031536"/>
                    <a:pt x="1762991" y="1041706"/>
                  </a:cubicBezTo>
                  <a:cubicBezTo>
                    <a:pt x="1756889" y="1042740"/>
                    <a:pt x="1750697" y="1043262"/>
                    <a:pt x="1744503" y="1043262"/>
                  </a:cubicBezTo>
                  <a:close/>
                </a:path>
              </a:pathLst>
            </a:custGeom>
            <a:solidFill>
              <a:srgbClr val="271C57"/>
            </a:solidFill>
            <a:ln cap="flat" w="11362">
              <a:noFill/>
              <a:prstDash val="solid"/>
              <a:miter/>
            </a:ln>
          </p:spPr>
          <p:txBody>
            <a:bodyPr anchor="ctr" rtlCol="0"/>
            <a:lstStyle/>
            <a:p>
              <a:endParaRPr dirty="0" lang="en-US"/>
            </a:p>
          </p:txBody>
        </p:sp>
        <p:sp>
          <p:nvSpPr>
            <p:cNvPr id="2382" name="Freeform: Shape 2381">
              <a:extLst>
                <a:ext uri="{FF2B5EF4-FFF2-40B4-BE49-F238E27FC236}">
                  <a16:creationId xmlns:a16="http://schemas.microsoft.com/office/drawing/2014/main" id="{FFEECE2F-D515-433E-8AF1-5CA5EB20C8E1}"/>
                </a:ext>
              </a:extLst>
            </p:cNvPr>
            <p:cNvSpPr/>
            <p:nvPr/>
          </p:nvSpPr>
          <p:spPr>
            <a:xfrm>
              <a:off x="8427359" y="494959"/>
              <a:ext cx="44429" cy="34316"/>
            </a:xfrm>
            <a:custGeom>
              <a:avLst/>
              <a:gdLst>
                <a:gd fmla="*/ 29197 w 44429" name="connsiteX0"/>
                <a:gd fmla="*/ 34150 h 34316" name="connsiteY0"/>
                <a:gd fmla="*/ 19084 w 44429" name="connsiteX1"/>
                <a:gd fmla="*/ 34150 h 34316" name="connsiteY1"/>
                <a:gd fmla="*/ 74 w 44429" name="connsiteX2"/>
                <a:gd fmla="*/ 19078 h 34316" name="connsiteY2"/>
                <a:gd fmla="*/ 15141 w 44429" name="connsiteX3"/>
                <a:gd fmla="*/ 62 h 34316" name="connsiteY3"/>
                <a:gd fmla="*/ 19084 w 44429" name="connsiteX4"/>
                <a:gd fmla="*/ 62 h 34316" name="connsiteY4"/>
                <a:gd fmla="*/ 29197 w 44429" name="connsiteX5"/>
                <a:gd fmla="*/ 62 h 34316" name="connsiteY5"/>
                <a:gd fmla="*/ 44275 w 44429" name="connsiteX6"/>
                <a:gd fmla="*/ 19078 h 34316" name="connsiteY6"/>
                <a:gd fmla="*/ 29197 w 44429" name="connsiteX7"/>
                <a:gd fmla="*/ 34150 h 343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6" w="44429">
                  <a:moveTo>
                    <a:pt x="29197" y="34150"/>
                  </a:moveTo>
                  <a:lnTo>
                    <a:pt x="19084" y="34150"/>
                  </a:lnTo>
                  <a:cubicBezTo>
                    <a:pt x="9676" y="35239"/>
                    <a:pt x="1154" y="28490"/>
                    <a:pt x="74" y="19078"/>
                  </a:cubicBezTo>
                  <a:cubicBezTo>
                    <a:pt x="-1017" y="9665"/>
                    <a:pt x="5733" y="1151"/>
                    <a:pt x="15141" y="62"/>
                  </a:cubicBezTo>
                  <a:cubicBezTo>
                    <a:pt x="16448" y="-89"/>
                    <a:pt x="17777" y="-89"/>
                    <a:pt x="19084" y="62"/>
                  </a:cubicBezTo>
                  <a:lnTo>
                    <a:pt x="29197" y="62"/>
                  </a:lnTo>
                  <a:cubicBezTo>
                    <a:pt x="38605" y="1151"/>
                    <a:pt x="45355" y="9665"/>
                    <a:pt x="44275" y="19078"/>
                  </a:cubicBezTo>
                  <a:cubicBezTo>
                    <a:pt x="43354" y="26992"/>
                    <a:pt x="37117" y="33234"/>
                    <a:pt x="29197" y="34150"/>
                  </a:cubicBezTo>
                  <a:close/>
                </a:path>
              </a:pathLst>
            </a:custGeom>
            <a:solidFill>
              <a:srgbClr val="271C57"/>
            </a:solidFill>
            <a:ln cap="flat" w="11362">
              <a:noFill/>
              <a:prstDash val="solid"/>
              <a:miter/>
            </a:ln>
          </p:spPr>
          <p:txBody>
            <a:bodyPr anchor="ctr" rtlCol="0"/>
            <a:lstStyle/>
            <a:p>
              <a:endParaRPr dirty="0" lang="en-US"/>
            </a:p>
          </p:txBody>
        </p:sp>
        <p:sp>
          <p:nvSpPr>
            <p:cNvPr id="2383" name="Freeform: Shape 2382">
              <a:extLst>
                <a:ext uri="{FF2B5EF4-FFF2-40B4-BE49-F238E27FC236}">
                  <a16:creationId xmlns:a16="http://schemas.microsoft.com/office/drawing/2014/main" id="{5FADBC61-0087-4DEB-9BCA-9299AC196335}"/>
                </a:ext>
              </a:extLst>
            </p:cNvPr>
            <p:cNvSpPr/>
            <p:nvPr/>
          </p:nvSpPr>
          <p:spPr>
            <a:xfrm>
              <a:off x="7675418" y="1133105"/>
              <a:ext cx="196704" cy="279724"/>
            </a:xfrm>
            <a:custGeom>
              <a:avLst/>
              <a:gdLst>
                <a:gd fmla="*/ 98018 w 196704" name="connsiteX0"/>
                <a:gd fmla="*/ 279673 h 279724" name="connsiteY0"/>
                <a:gd fmla="*/ 78020 w 196704" name="connsiteX1"/>
                <a:gd fmla="*/ 267743 h 279724" name="connsiteY1"/>
                <a:gd fmla="*/ 17798 w 196704" name="connsiteX2"/>
                <a:gd fmla="*/ 155253 h 279724" name="connsiteY2"/>
                <a:gd fmla="*/ -41 w 196704" name="connsiteX3"/>
                <a:gd fmla="*/ 98440 h 279724" name="connsiteY3"/>
                <a:gd fmla="*/ 98268 w 196704" name="connsiteX4"/>
                <a:gd fmla="*/ -51 h 279724" name="connsiteY4"/>
                <a:gd fmla="*/ 165852 w 196704" name="connsiteX5"/>
                <a:gd fmla="*/ 26742 h 279724" name="connsiteY5"/>
                <a:gd fmla="*/ 164818 w 196704" name="connsiteX6"/>
                <a:gd fmla="*/ 38752 h 279724" name="connsiteY6"/>
                <a:gd fmla="*/ 154490 w 196704" name="connsiteX7"/>
                <a:gd fmla="*/ 39241 h 279724" name="connsiteY7"/>
                <a:gd fmla="*/ 44386 w 196704" name="connsiteX8"/>
                <a:gd fmla="*/ 37877 h 279724" name="connsiteY8"/>
                <a:gd fmla="*/ 17457 w 196704" name="connsiteX9"/>
                <a:gd fmla="*/ 98440 h 279724" name="connsiteY9"/>
                <a:gd fmla="*/ 33365 w 196704" name="connsiteX10"/>
                <a:gd fmla="*/ 146958 h 279724" name="connsiteY10"/>
                <a:gd fmla="*/ 93473 w 196704" name="connsiteX11"/>
                <a:gd fmla="*/ 259334 h 279724" name="connsiteY11"/>
                <a:gd fmla="*/ 98359 w 196704" name="connsiteX12"/>
                <a:gd fmla="*/ 262289 h 279724" name="connsiteY12"/>
                <a:gd fmla="*/ 103245 w 196704" name="connsiteX13"/>
                <a:gd fmla="*/ 259334 h 279724" name="connsiteY13"/>
                <a:gd fmla="*/ 161648 w 196704" name="connsiteX14"/>
                <a:gd fmla="*/ 150026 h 279724" name="connsiteY14"/>
                <a:gd fmla="*/ 179261 w 196704" name="connsiteX15"/>
                <a:gd fmla="*/ 86623 h 279724" name="connsiteY15"/>
                <a:gd fmla="*/ 169375 w 196704" name="connsiteX16"/>
                <a:gd fmla="*/ 57989 h 279724" name="connsiteY16"/>
                <a:gd fmla="*/ 172500 w 196704" name="connsiteX17"/>
                <a:gd fmla="*/ 46343 h 279724" name="connsiteY17"/>
                <a:gd fmla="*/ 184146 w 196704" name="connsiteX18"/>
                <a:gd fmla="*/ 49467 h 279724" name="connsiteY18"/>
                <a:gd fmla="*/ 196191 w 196704" name="connsiteX19"/>
                <a:gd fmla="*/ 84237 h 279724" name="connsiteY19"/>
                <a:gd fmla="*/ 176761 w 196704" name="connsiteX20"/>
                <a:gd fmla="*/ 157980 h 279724" name="connsiteY20"/>
                <a:gd fmla="*/ 118357 w 196704" name="connsiteX21"/>
                <a:gd fmla="*/ 267402 h 279724" name="connsiteY21"/>
                <a:gd fmla="*/ 98359 w 196704" name="connsiteX22"/>
                <a:gd fmla="*/ 279333 h 279724"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9724" w="196704">
                  <a:moveTo>
                    <a:pt x="98018" y="279673"/>
                  </a:moveTo>
                  <a:cubicBezTo>
                    <a:pt x="89666" y="279673"/>
                    <a:pt x="81985" y="275094"/>
                    <a:pt x="78020" y="267743"/>
                  </a:cubicBezTo>
                  <a:lnTo>
                    <a:pt x="17798" y="155253"/>
                  </a:lnTo>
                  <a:cubicBezTo>
                    <a:pt x="15980" y="151503"/>
                    <a:pt x="-41" y="119802"/>
                    <a:pt x="-41" y="98440"/>
                  </a:cubicBezTo>
                  <a:cubicBezTo>
                    <a:pt x="-98" y="44093"/>
                    <a:pt x="43921" y="-6"/>
                    <a:pt x="98268" y="-51"/>
                  </a:cubicBezTo>
                  <a:cubicBezTo>
                    <a:pt x="123390" y="-74"/>
                    <a:pt x="147570" y="9505"/>
                    <a:pt x="165852" y="26742"/>
                  </a:cubicBezTo>
                  <a:cubicBezTo>
                    <a:pt x="168886" y="30344"/>
                    <a:pt x="168421" y="35719"/>
                    <a:pt x="164818" y="38752"/>
                  </a:cubicBezTo>
                  <a:cubicBezTo>
                    <a:pt x="161876" y="41218"/>
                    <a:pt x="157649" y="41423"/>
                    <a:pt x="154490" y="39241"/>
                  </a:cubicBezTo>
                  <a:cubicBezTo>
                    <a:pt x="123697" y="10300"/>
                    <a:pt x="75883" y="9710"/>
                    <a:pt x="44386" y="37877"/>
                  </a:cubicBezTo>
                  <a:cubicBezTo>
                    <a:pt x="27240" y="53342"/>
                    <a:pt x="17457" y="75351"/>
                    <a:pt x="17457" y="98440"/>
                  </a:cubicBezTo>
                  <a:cubicBezTo>
                    <a:pt x="19866" y="115427"/>
                    <a:pt x="25252" y="131846"/>
                    <a:pt x="33365" y="146958"/>
                  </a:cubicBezTo>
                  <a:lnTo>
                    <a:pt x="93473" y="259334"/>
                  </a:lnTo>
                  <a:cubicBezTo>
                    <a:pt x="94416" y="261164"/>
                    <a:pt x="96302" y="262300"/>
                    <a:pt x="98359" y="262289"/>
                  </a:cubicBezTo>
                  <a:cubicBezTo>
                    <a:pt x="100404" y="262277"/>
                    <a:pt x="102279" y="261141"/>
                    <a:pt x="103245" y="259334"/>
                  </a:cubicBezTo>
                  <a:lnTo>
                    <a:pt x="161648" y="150026"/>
                  </a:lnTo>
                  <a:cubicBezTo>
                    <a:pt x="167443" y="138664"/>
                    <a:pt x="181874" y="105712"/>
                    <a:pt x="179261" y="86623"/>
                  </a:cubicBezTo>
                  <a:cubicBezTo>
                    <a:pt x="177794" y="76544"/>
                    <a:pt x="174443" y="66829"/>
                    <a:pt x="169375" y="57989"/>
                  </a:cubicBezTo>
                  <a:cubicBezTo>
                    <a:pt x="167023" y="53910"/>
                    <a:pt x="168421" y="48695"/>
                    <a:pt x="172500" y="46343"/>
                  </a:cubicBezTo>
                  <a:cubicBezTo>
                    <a:pt x="176579" y="43990"/>
                    <a:pt x="181794" y="45388"/>
                    <a:pt x="184146" y="49467"/>
                  </a:cubicBezTo>
                  <a:cubicBezTo>
                    <a:pt x="190384" y="60159"/>
                    <a:pt x="194475" y="71976"/>
                    <a:pt x="196191" y="84237"/>
                  </a:cubicBezTo>
                  <a:cubicBezTo>
                    <a:pt x="200168" y="112643"/>
                    <a:pt x="177783" y="156162"/>
                    <a:pt x="176761" y="157980"/>
                  </a:cubicBezTo>
                  <a:lnTo>
                    <a:pt x="118357" y="267402"/>
                  </a:lnTo>
                  <a:cubicBezTo>
                    <a:pt x="114391" y="274754"/>
                    <a:pt x="106710" y="279333"/>
                    <a:pt x="98359" y="279333"/>
                  </a:cubicBezTo>
                  <a:close/>
                </a:path>
              </a:pathLst>
            </a:custGeom>
            <a:solidFill>
              <a:srgbClr val="271C57"/>
            </a:solidFill>
            <a:ln cap="flat" w="11362">
              <a:noFill/>
              <a:prstDash val="solid"/>
              <a:miter/>
            </a:ln>
          </p:spPr>
          <p:txBody>
            <a:bodyPr anchor="ctr" rtlCol="0"/>
            <a:lstStyle/>
            <a:p>
              <a:endParaRPr dirty="0" lang="en-US"/>
            </a:p>
          </p:txBody>
        </p:sp>
        <p:sp>
          <p:nvSpPr>
            <p:cNvPr id="2384" name="Freeform: Shape 2383">
              <a:extLst>
                <a:ext uri="{FF2B5EF4-FFF2-40B4-BE49-F238E27FC236}">
                  <a16:creationId xmlns:a16="http://schemas.microsoft.com/office/drawing/2014/main" id="{B25B82B7-ADCA-4F6F-8453-04CF4D5190FB}"/>
                </a:ext>
              </a:extLst>
            </p:cNvPr>
            <p:cNvSpPr/>
            <p:nvPr/>
          </p:nvSpPr>
          <p:spPr>
            <a:xfrm>
              <a:off x="7726777" y="1181259"/>
              <a:ext cx="93627" cy="93627"/>
            </a:xfrm>
            <a:custGeom>
              <a:avLst/>
              <a:gdLst>
                <a:gd fmla="*/ 46773 w 93627" name="connsiteX0"/>
                <a:gd fmla="*/ 93577 h 93627" name="connsiteY0"/>
                <a:gd fmla="*/ -41 w 93627" name="connsiteX1"/>
                <a:gd fmla="*/ 46763 h 93627" name="connsiteY1"/>
                <a:gd fmla="*/ 46773 w 93627" name="connsiteX2"/>
                <a:gd fmla="*/ -51 h 93627" name="connsiteY2"/>
                <a:gd fmla="*/ 93586 w 93627" name="connsiteX3"/>
                <a:gd fmla="*/ 46763 h 93627" name="connsiteY3"/>
                <a:gd fmla="*/ 46773 w 93627" name="connsiteX4"/>
                <a:gd fmla="*/ 93577 h 93627" name="connsiteY4"/>
                <a:gd fmla="*/ 46773 w 93627" name="connsiteX5"/>
                <a:gd fmla="*/ 17107 h 93627" name="connsiteY5"/>
                <a:gd fmla="*/ 17116 w 93627" name="connsiteX6"/>
                <a:gd fmla="*/ 46763 h 93627" name="connsiteY6"/>
                <a:gd fmla="*/ 46773 w 93627" name="connsiteX7"/>
                <a:gd fmla="*/ 76419 h 93627" name="connsiteY7"/>
                <a:gd fmla="*/ 76429 w 93627" name="connsiteX8"/>
                <a:gd fmla="*/ 46763 h 93627" name="connsiteY8"/>
                <a:gd fmla="*/ 46773 w 93627" name="connsiteX9"/>
                <a:gd fmla="*/ 17107 h 9362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3627" w="93627">
                  <a:moveTo>
                    <a:pt x="46773" y="93577"/>
                  </a:moveTo>
                  <a:cubicBezTo>
                    <a:pt x="20923" y="93577"/>
                    <a:pt x="-41" y="72613"/>
                    <a:pt x="-41" y="46763"/>
                  </a:cubicBezTo>
                  <a:cubicBezTo>
                    <a:pt x="-41" y="20913"/>
                    <a:pt x="20923" y="-51"/>
                    <a:pt x="46773" y="-51"/>
                  </a:cubicBezTo>
                  <a:cubicBezTo>
                    <a:pt x="72622" y="-51"/>
                    <a:pt x="93586" y="20913"/>
                    <a:pt x="93586" y="46763"/>
                  </a:cubicBezTo>
                  <a:cubicBezTo>
                    <a:pt x="93586" y="72613"/>
                    <a:pt x="72622" y="93577"/>
                    <a:pt x="46773" y="93577"/>
                  </a:cubicBezTo>
                  <a:close/>
                  <a:moveTo>
                    <a:pt x="46773" y="17107"/>
                  </a:moveTo>
                  <a:cubicBezTo>
                    <a:pt x="30399" y="17107"/>
                    <a:pt x="17116" y="30389"/>
                    <a:pt x="17116" y="46763"/>
                  </a:cubicBezTo>
                  <a:cubicBezTo>
                    <a:pt x="17116" y="63136"/>
                    <a:pt x="30399" y="76419"/>
                    <a:pt x="46773" y="76419"/>
                  </a:cubicBezTo>
                  <a:cubicBezTo>
                    <a:pt x="63146" y="76419"/>
                    <a:pt x="76429" y="63136"/>
                    <a:pt x="76429" y="46763"/>
                  </a:cubicBezTo>
                  <a:cubicBezTo>
                    <a:pt x="76429" y="30389"/>
                    <a:pt x="63146" y="17107"/>
                    <a:pt x="46773" y="17107"/>
                  </a:cubicBezTo>
                  <a:close/>
                </a:path>
              </a:pathLst>
            </a:custGeom>
            <a:solidFill>
              <a:srgbClr val="271C57"/>
            </a:solidFill>
            <a:ln cap="flat" w="11362">
              <a:noFill/>
              <a:prstDash val="solid"/>
              <a:miter/>
            </a:ln>
          </p:spPr>
          <p:txBody>
            <a:bodyPr anchor="ctr" rtlCol="0"/>
            <a:lstStyle/>
            <a:p>
              <a:endParaRPr dirty="0" lang="en-US"/>
            </a:p>
          </p:txBody>
        </p:sp>
        <p:sp>
          <p:nvSpPr>
            <p:cNvPr id="2385" name="Freeform: Shape 2384">
              <a:extLst>
                <a:ext uri="{FF2B5EF4-FFF2-40B4-BE49-F238E27FC236}">
                  <a16:creationId xmlns:a16="http://schemas.microsoft.com/office/drawing/2014/main" id="{9FFC4EF9-01E2-4BDC-9049-7F59C94FC83A}"/>
                </a:ext>
              </a:extLst>
            </p:cNvPr>
            <p:cNvSpPr/>
            <p:nvPr/>
          </p:nvSpPr>
          <p:spPr>
            <a:xfrm>
              <a:off x="7648602" y="1356352"/>
              <a:ext cx="250999" cy="102722"/>
            </a:xfrm>
            <a:custGeom>
              <a:avLst/>
              <a:gdLst>
                <a:gd fmla="*/ 124947 w 250999" name="connsiteX0"/>
                <a:gd fmla="*/ 102672 h 102722" name="connsiteY0"/>
                <a:gd fmla="*/ -41 w 250999" name="connsiteX1"/>
                <a:gd fmla="*/ 47904 h 102722" name="connsiteY1"/>
                <a:gd fmla="*/ 53817 w 250999" name="connsiteX2"/>
                <a:gd fmla="*/ 2454 h 102722" name="connsiteY2"/>
                <a:gd fmla="*/ 64441 w 250999" name="connsiteX3"/>
                <a:gd fmla="*/ 8306 h 102722" name="connsiteY3"/>
                <a:gd fmla="*/ 58590 w 250999" name="connsiteX4"/>
                <a:gd fmla="*/ 18930 h 102722" name="connsiteY4"/>
                <a:gd fmla="*/ 17003 w 250999" name="connsiteX5"/>
                <a:gd fmla="*/ 47904 h 102722" name="connsiteY5"/>
                <a:gd fmla="*/ 125402 w 250999" name="connsiteX6"/>
                <a:gd fmla="*/ 85514 h 102722" name="connsiteY6"/>
                <a:gd fmla="*/ 233801 w 250999" name="connsiteX7"/>
                <a:gd fmla="*/ 47904 h 102722" name="connsiteY7"/>
                <a:gd fmla="*/ 184146 w 250999" name="connsiteX8"/>
                <a:gd fmla="*/ 16771 h 102722" name="connsiteY8"/>
                <a:gd fmla="*/ 177886 w 250999" name="connsiteX9"/>
                <a:gd fmla="*/ 6476 h 102722" name="connsiteY9"/>
                <a:gd fmla="*/ 177897 w 250999" name="connsiteX10"/>
                <a:gd fmla="*/ 6431 h 102722" name="connsiteY10"/>
                <a:gd fmla="*/ 188237 w 250999" name="connsiteX11"/>
                <a:gd fmla="*/ 181 h 102722" name="connsiteY11"/>
                <a:gd fmla="*/ 250958 w 250999" name="connsiteX12"/>
                <a:gd fmla="*/ 47904 h 102722" name="connsiteY12"/>
                <a:gd fmla="*/ 124947 w 250999" name="connsiteX13"/>
                <a:gd fmla="*/ 102672 h 10272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02722" w="250999">
                  <a:moveTo>
                    <a:pt x="124947" y="102672"/>
                  </a:moveTo>
                  <a:cubicBezTo>
                    <a:pt x="64157" y="102672"/>
                    <a:pt x="-41" y="83469"/>
                    <a:pt x="-41" y="47904"/>
                  </a:cubicBezTo>
                  <a:cubicBezTo>
                    <a:pt x="-41" y="28929"/>
                    <a:pt x="19616" y="12453"/>
                    <a:pt x="53817" y="2454"/>
                  </a:cubicBezTo>
                  <a:cubicBezTo>
                    <a:pt x="58363" y="1136"/>
                    <a:pt x="63123" y="3761"/>
                    <a:pt x="64441" y="8306"/>
                  </a:cubicBezTo>
                  <a:cubicBezTo>
                    <a:pt x="65760" y="12851"/>
                    <a:pt x="63135" y="17612"/>
                    <a:pt x="58590" y="18930"/>
                  </a:cubicBezTo>
                  <a:cubicBezTo>
                    <a:pt x="33365" y="26202"/>
                    <a:pt x="17003" y="37678"/>
                    <a:pt x="17003" y="47904"/>
                  </a:cubicBezTo>
                  <a:cubicBezTo>
                    <a:pt x="17003" y="65630"/>
                    <a:pt x="63362" y="85514"/>
                    <a:pt x="125402" y="85514"/>
                  </a:cubicBezTo>
                  <a:cubicBezTo>
                    <a:pt x="187442" y="85514"/>
                    <a:pt x="233801" y="65630"/>
                    <a:pt x="233801" y="47904"/>
                  </a:cubicBezTo>
                  <a:cubicBezTo>
                    <a:pt x="233801" y="38360"/>
                    <a:pt x="218462" y="25179"/>
                    <a:pt x="184146" y="16771"/>
                  </a:cubicBezTo>
                  <a:cubicBezTo>
                    <a:pt x="179579" y="15657"/>
                    <a:pt x="176772" y="11044"/>
                    <a:pt x="177886" y="6476"/>
                  </a:cubicBezTo>
                  <a:cubicBezTo>
                    <a:pt x="177886" y="6453"/>
                    <a:pt x="177897" y="6442"/>
                    <a:pt x="177897" y="6431"/>
                  </a:cubicBezTo>
                  <a:cubicBezTo>
                    <a:pt x="179067" y="1886"/>
                    <a:pt x="183669" y="-898"/>
                    <a:pt x="188237" y="181"/>
                  </a:cubicBezTo>
                  <a:cubicBezTo>
                    <a:pt x="228006" y="9726"/>
                    <a:pt x="250958" y="27111"/>
                    <a:pt x="250958" y="47904"/>
                  </a:cubicBezTo>
                  <a:cubicBezTo>
                    <a:pt x="250504" y="83469"/>
                    <a:pt x="185851" y="102672"/>
                    <a:pt x="124947" y="102672"/>
                  </a:cubicBezTo>
                  <a:close/>
                </a:path>
              </a:pathLst>
            </a:custGeom>
            <a:solidFill>
              <a:srgbClr val="271C57"/>
            </a:solidFill>
            <a:ln cap="flat" w="11362">
              <a:noFill/>
              <a:prstDash val="solid"/>
              <a:miter/>
            </a:ln>
          </p:spPr>
          <p:txBody>
            <a:bodyPr anchor="ctr" rtlCol="0"/>
            <a:lstStyle/>
            <a:p>
              <a:endParaRPr dirty="0" lang="en-US"/>
            </a:p>
          </p:txBody>
        </p:sp>
        <p:sp>
          <p:nvSpPr>
            <p:cNvPr id="2386" name="Freeform: Shape 2385">
              <a:extLst>
                <a:ext uri="{FF2B5EF4-FFF2-40B4-BE49-F238E27FC236}">
                  <a16:creationId xmlns:a16="http://schemas.microsoft.com/office/drawing/2014/main" id="{5273082C-63B8-4C5F-ADE4-E51A310294B9}"/>
                </a:ext>
              </a:extLst>
            </p:cNvPr>
            <p:cNvSpPr/>
            <p:nvPr/>
          </p:nvSpPr>
          <p:spPr>
            <a:xfrm>
              <a:off x="8085153" y="642686"/>
              <a:ext cx="270952" cy="389382"/>
            </a:xfrm>
            <a:custGeom>
              <a:avLst/>
              <a:gdLst>
                <a:gd fmla="*/ 135628 w 270952" name="connsiteX0"/>
                <a:gd fmla="*/ 389331 h 389382" name="connsiteY0"/>
                <a:gd fmla="*/ 110403 w 270952" name="connsiteX1"/>
                <a:gd fmla="*/ 374219 h 389382" name="connsiteY1"/>
                <a:gd fmla="*/ 24843 w 270952" name="connsiteX2"/>
                <a:gd fmla="*/ 214347 h 389382" name="connsiteY2"/>
                <a:gd fmla="*/ -41 w 270952" name="connsiteX3"/>
                <a:gd fmla="*/ 135832 h 389382" name="connsiteY3"/>
                <a:gd fmla="*/ 136776 w 270952" name="connsiteX4"/>
                <a:gd fmla="*/ -50 h 389382" name="connsiteY4"/>
                <a:gd fmla="*/ 229483 w 270952" name="connsiteX5"/>
                <a:gd fmla="*/ 36750 h 389382" name="connsiteY5"/>
                <a:gd fmla="*/ 229483 w 270952" name="connsiteX6"/>
                <a:gd fmla="*/ 48908 h 389382" name="connsiteY6"/>
                <a:gd fmla="*/ 217325 w 270952" name="connsiteX7"/>
                <a:gd fmla="*/ 48908 h 389382" name="connsiteY7"/>
                <a:gd fmla="*/ 49022 w 270952" name="connsiteX8"/>
                <a:gd fmla="*/ 54725 h 389382" name="connsiteY8"/>
                <a:gd fmla="*/ 17003 w 270952" name="connsiteX9"/>
                <a:gd fmla="*/ 136400 h 389382" name="connsiteY9"/>
                <a:gd fmla="*/ 39728 w 270952" name="connsiteX10"/>
                <a:gd fmla="*/ 207075 h 389382" name="connsiteY10"/>
                <a:gd fmla="*/ 125174 w 270952" name="connsiteX11"/>
                <a:gd fmla="*/ 366152 h 389382" name="connsiteY11"/>
                <a:gd fmla="*/ 140525 w 270952" name="connsiteX12"/>
                <a:gd fmla="*/ 370917 h 389382" name="connsiteY12"/>
                <a:gd fmla="*/ 145286 w 270952" name="connsiteX13"/>
                <a:gd fmla="*/ 366152 h 389382" name="connsiteY13"/>
                <a:gd fmla="*/ 228233 w 270952" name="connsiteX14"/>
                <a:gd fmla="*/ 210938 h 389382" name="connsiteY14"/>
                <a:gd fmla="*/ 253685 w 270952" name="connsiteX15"/>
                <a:gd fmla="*/ 118674 h 389382" name="connsiteY15"/>
                <a:gd fmla="*/ 239141 w 270952" name="connsiteX16"/>
                <a:gd fmla="*/ 76746 h 389382" name="connsiteY16"/>
                <a:gd fmla="*/ 242323 w 270952" name="connsiteX17"/>
                <a:gd fmla="*/ 65384 h 389382" name="connsiteY17"/>
                <a:gd fmla="*/ 253685 w 270952" name="connsiteX18"/>
                <a:gd fmla="*/ 68451 h 389382" name="connsiteY18"/>
                <a:gd fmla="*/ 270275 w 270952" name="connsiteX19"/>
                <a:gd fmla="*/ 116515 h 389382" name="connsiteY19"/>
                <a:gd fmla="*/ 243118 w 270952" name="connsiteX20"/>
                <a:gd fmla="*/ 218779 h 389382" name="connsiteY20"/>
                <a:gd fmla="*/ 160058 w 270952" name="connsiteX21"/>
                <a:gd fmla="*/ 374105 h 389382" name="connsiteY21"/>
                <a:gd fmla="*/ 135628 w 270952" name="connsiteX22"/>
                <a:gd fmla="*/ 389331 h 38938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89382" w="270952">
                  <a:moveTo>
                    <a:pt x="135628" y="389331"/>
                  </a:moveTo>
                  <a:cubicBezTo>
                    <a:pt x="125072" y="389326"/>
                    <a:pt x="115380" y="383519"/>
                    <a:pt x="110403" y="374219"/>
                  </a:cubicBezTo>
                  <a:lnTo>
                    <a:pt x="24843" y="214347"/>
                  </a:lnTo>
                  <a:cubicBezTo>
                    <a:pt x="23820" y="212302"/>
                    <a:pt x="-41" y="165375"/>
                    <a:pt x="-41" y="135832"/>
                  </a:cubicBezTo>
                  <a:cubicBezTo>
                    <a:pt x="220" y="60527"/>
                    <a:pt x="61476" y="-309"/>
                    <a:pt x="136776" y="-50"/>
                  </a:cubicBezTo>
                  <a:cubicBezTo>
                    <a:pt x="171216" y="68"/>
                    <a:pt x="204338" y="13216"/>
                    <a:pt x="229483" y="36750"/>
                  </a:cubicBezTo>
                  <a:cubicBezTo>
                    <a:pt x="232755" y="40140"/>
                    <a:pt x="232755" y="45517"/>
                    <a:pt x="229483" y="48908"/>
                  </a:cubicBezTo>
                  <a:cubicBezTo>
                    <a:pt x="226120" y="52244"/>
                    <a:pt x="220688" y="52244"/>
                    <a:pt x="217325" y="48908"/>
                  </a:cubicBezTo>
                  <a:cubicBezTo>
                    <a:pt x="169238" y="4038"/>
                    <a:pt x="93893" y="6642"/>
                    <a:pt x="49022" y="54725"/>
                  </a:cubicBezTo>
                  <a:cubicBezTo>
                    <a:pt x="28342" y="76884"/>
                    <a:pt x="16889" y="106092"/>
                    <a:pt x="17003" y="136400"/>
                  </a:cubicBezTo>
                  <a:cubicBezTo>
                    <a:pt x="17003" y="157534"/>
                    <a:pt x="33706" y="194576"/>
                    <a:pt x="39728" y="207075"/>
                  </a:cubicBezTo>
                  <a:lnTo>
                    <a:pt x="125174" y="366152"/>
                  </a:lnTo>
                  <a:cubicBezTo>
                    <a:pt x="128094" y="371706"/>
                    <a:pt x="134969" y="373838"/>
                    <a:pt x="140525" y="370917"/>
                  </a:cubicBezTo>
                  <a:cubicBezTo>
                    <a:pt x="142559" y="369847"/>
                    <a:pt x="144218" y="368186"/>
                    <a:pt x="145286" y="366152"/>
                  </a:cubicBezTo>
                  <a:lnTo>
                    <a:pt x="228233" y="210938"/>
                  </a:lnTo>
                  <a:cubicBezTo>
                    <a:pt x="228233" y="210938"/>
                    <a:pt x="258344" y="152421"/>
                    <a:pt x="253685" y="118674"/>
                  </a:cubicBezTo>
                  <a:cubicBezTo>
                    <a:pt x="251526" y="103905"/>
                    <a:pt x="246595" y="89678"/>
                    <a:pt x="239141" y="76746"/>
                  </a:cubicBezTo>
                  <a:cubicBezTo>
                    <a:pt x="236925" y="72725"/>
                    <a:pt x="238334" y="67666"/>
                    <a:pt x="242323" y="65384"/>
                  </a:cubicBezTo>
                  <a:cubicBezTo>
                    <a:pt x="246322" y="63207"/>
                    <a:pt x="251322" y="64558"/>
                    <a:pt x="253685" y="68451"/>
                  </a:cubicBezTo>
                  <a:cubicBezTo>
                    <a:pt x="262276" y="83249"/>
                    <a:pt x="267900" y="99571"/>
                    <a:pt x="270275" y="116515"/>
                  </a:cubicBezTo>
                  <a:cubicBezTo>
                    <a:pt x="275729" y="155716"/>
                    <a:pt x="244368" y="216620"/>
                    <a:pt x="243118" y="218779"/>
                  </a:cubicBezTo>
                  <a:lnTo>
                    <a:pt x="160058" y="374105"/>
                  </a:lnTo>
                  <a:cubicBezTo>
                    <a:pt x="155263" y="383219"/>
                    <a:pt x="145922" y="389039"/>
                    <a:pt x="135628" y="389331"/>
                  </a:cubicBezTo>
                  <a:close/>
                </a:path>
              </a:pathLst>
            </a:custGeom>
            <a:solidFill>
              <a:srgbClr val="271C57"/>
            </a:solidFill>
            <a:ln cap="flat" w="11362">
              <a:noFill/>
              <a:prstDash val="solid"/>
              <a:miter/>
            </a:ln>
          </p:spPr>
          <p:txBody>
            <a:bodyPr anchor="ctr" rtlCol="0"/>
            <a:lstStyle/>
            <a:p>
              <a:endParaRPr dirty="0" lang="en-US"/>
            </a:p>
          </p:txBody>
        </p:sp>
        <p:sp>
          <p:nvSpPr>
            <p:cNvPr id="2387" name="Freeform: Shape 2386">
              <a:extLst>
                <a:ext uri="{FF2B5EF4-FFF2-40B4-BE49-F238E27FC236}">
                  <a16:creationId xmlns:a16="http://schemas.microsoft.com/office/drawing/2014/main" id="{1788E11D-5669-4CB5-8EA5-21CD65088E94}"/>
                </a:ext>
              </a:extLst>
            </p:cNvPr>
            <p:cNvSpPr/>
            <p:nvPr/>
          </p:nvSpPr>
          <p:spPr>
            <a:xfrm>
              <a:off x="8158101" y="710280"/>
              <a:ext cx="125670" cy="125670"/>
            </a:xfrm>
            <a:custGeom>
              <a:avLst/>
              <a:gdLst>
                <a:gd fmla="*/ 62794 w 125670" name="connsiteX0"/>
                <a:gd fmla="*/ 125619 h 125670" name="connsiteY0"/>
                <a:gd fmla="*/ -41 w 125670" name="connsiteX1"/>
                <a:gd fmla="*/ 62784 h 125670" name="connsiteY1"/>
                <a:gd fmla="*/ 62794 w 125670" name="connsiteX2"/>
                <a:gd fmla="*/ -51 h 125670" name="connsiteY2"/>
                <a:gd fmla="*/ 125629 w 125670" name="connsiteX3"/>
                <a:gd fmla="*/ 62784 h 125670" name="connsiteY3"/>
                <a:gd fmla="*/ 62794 w 125670" name="connsiteX4"/>
                <a:gd fmla="*/ 125619 h 125670" name="connsiteY4"/>
                <a:gd fmla="*/ 62794 w 125670" name="connsiteX5"/>
                <a:gd fmla="*/ 17106 h 125670" name="connsiteY5"/>
                <a:gd fmla="*/ 17344 w 125670" name="connsiteX6"/>
                <a:gd fmla="*/ 62557 h 125670" name="connsiteY6"/>
                <a:gd fmla="*/ 62794 w 125670" name="connsiteX7"/>
                <a:gd fmla="*/ 108007 h 125670" name="connsiteY7"/>
                <a:gd fmla="*/ 108244 w 125670" name="connsiteX8"/>
                <a:gd fmla="*/ 62557 h 125670" name="connsiteY8"/>
                <a:gd fmla="*/ 62794 w 125670" name="connsiteX9"/>
                <a:gd fmla="*/ 17220 h 12567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670" w="125670">
                  <a:moveTo>
                    <a:pt x="62794" y="125619"/>
                  </a:moveTo>
                  <a:cubicBezTo>
                    <a:pt x="28093" y="125619"/>
                    <a:pt x="-41" y="97487"/>
                    <a:pt x="-41" y="62784"/>
                  </a:cubicBezTo>
                  <a:cubicBezTo>
                    <a:pt x="-41" y="28082"/>
                    <a:pt x="28093" y="-51"/>
                    <a:pt x="62794" y="-51"/>
                  </a:cubicBezTo>
                  <a:cubicBezTo>
                    <a:pt x="97495" y="-51"/>
                    <a:pt x="125629" y="28082"/>
                    <a:pt x="125629" y="62784"/>
                  </a:cubicBezTo>
                  <a:cubicBezTo>
                    <a:pt x="125629" y="97487"/>
                    <a:pt x="97495" y="125619"/>
                    <a:pt x="62794" y="125619"/>
                  </a:cubicBezTo>
                  <a:close/>
                  <a:moveTo>
                    <a:pt x="62794" y="17106"/>
                  </a:moveTo>
                  <a:cubicBezTo>
                    <a:pt x="37694" y="17106"/>
                    <a:pt x="17344" y="37456"/>
                    <a:pt x="17344" y="62557"/>
                  </a:cubicBezTo>
                  <a:cubicBezTo>
                    <a:pt x="17344" y="87658"/>
                    <a:pt x="37694" y="108007"/>
                    <a:pt x="62794" y="108007"/>
                  </a:cubicBezTo>
                  <a:cubicBezTo>
                    <a:pt x="87894" y="108007"/>
                    <a:pt x="108244" y="87658"/>
                    <a:pt x="108244" y="62557"/>
                  </a:cubicBezTo>
                  <a:cubicBezTo>
                    <a:pt x="108176" y="37500"/>
                    <a:pt x="87849" y="17220"/>
                    <a:pt x="62794" y="17220"/>
                  </a:cubicBezTo>
                  <a:close/>
                </a:path>
              </a:pathLst>
            </a:custGeom>
            <a:solidFill>
              <a:srgbClr val="271C57"/>
            </a:solidFill>
            <a:ln cap="flat" w="11362">
              <a:noFill/>
              <a:prstDash val="solid"/>
              <a:miter/>
            </a:ln>
          </p:spPr>
          <p:txBody>
            <a:bodyPr anchor="ctr" rtlCol="0"/>
            <a:lstStyle/>
            <a:p>
              <a:endParaRPr dirty="0" lang="en-US"/>
            </a:p>
          </p:txBody>
        </p:sp>
        <p:sp>
          <p:nvSpPr>
            <p:cNvPr id="2388" name="Freeform: Shape 2387">
              <a:extLst>
                <a:ext uri="{FF2B5EF4-FFF2-40B4-BE49-F238E27FC236}">
                  <a16:creationId xmlns:a16="http://schemas.microsoft.com/office/drawing/2014/main" id="{020B2ADA-7172-4C46-88ED-7891E568232A}"/>
                </a:ext>
              </a:extLst>
            </p:cNvPr>
            <p:cNvSpPr/>
            <p:nvPr/>
          </p:nvSpPr>
          <p:spPr>
            <a:xfrm>
              <a:off x="8046407" y="958557"/>
              <a:ext cx="349172" cy="138732"/>
            </a:xfrm>
            <a:custGeom>
              <a:avLst/>
              <a:gdLst>
                <a:gd fmla="*/ 174488 w 349172" name="connsiteX0"/>
                <a:gd fmla="*/ 138682 h 138732" name="connsiteY0"/>
                <a:gd fmla="*/ -41 w 349172" name="connsiteX1"/>
                <a:gd fmla="*/ 64598 h 138732" name="connsiteY1"/>
                <a:gd fmla="*/ 73816 w 349172" name="connsiteX2"/>
                <a:gd fmla="*/ 3467 h 138732" name="connsiteY2"/>
                <a:gd fmla="*/ 84314 w 349172" name="connsiteX3"/>
                <a:gd fmla="*/ 9042 h 138732" name="connsiteY3"/>
                <a:gd fmla="*/ 84383 w 349172" name="connsiteX4"/>
                <a:gd fmla="*/ 9262 h 138732" name="connsiteY4"/>
                <a:gd fmla="*/ 78588 w 349172" name="connsiteX5"/>
                <a:gd fmla="*/ 19943 h 138732" name="connsiteY5"/>
                <a:gd fmla="*/ 17003 w 349172" name="connsiteX6"/>
                <a:gd fmla="*/ 64598 h 138732" name="connsiteY6"/>
                <a:gd fmla="*/ 174488 w 349172" name="connsiteX7"/>
                <a:gd fmla="*/ 121411 h 138732" name="connsiteY7"/>
                <a:gd fmla="*/ 331974 w 349172" name="connsiteX8"/>
                <a:gd fmla="*/ 64598 h 138732" name="connsiteY8"/>
                <a:gd fmla="*/ 258799 w 349172" name="connsiteX9"/>
                <a:gd fmla="*/ 16875 h 138732" name="connsiteY9"/>
                <a:gd fmla="*/ 252549 w 349172" name="connsiteX10"/>
                <a:gd fmla="*/ 6535 h 138732" name="connsiteY10"/>
                <a:gd fmla="*/ 262776 w 349172" name="connsiteX11"/>
                <a:gd fmla="*/ 172 h 138732" name="connsiteY11"/>
                <a:gd fmla="*/ 349131 w 349172" name="connsiteX12"/>
                <a:gd fmla="*/ 64598 h 138732" name="connsiteY12"/>
                <a:gd fmla="*/ 174488 w 349172" name="connsiteX13"/>
                <a:gd fmla="*/ 138682 h 1387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8732" w="349172">
                  <a:moveTo>
                    <a:pt x="174488" y="138682"/>
                  </a:moveTo>
                  <a:cubicBezTo>
                    <a:pt x="74952" y="138682"/>
                    <a:pt x="-41" y="106753"/>
                    <a:pt x="-41" y="64598"/>
                  </a:cubicBezTo>
                  <a:cubicBezTo>
                    <a:pt x="-41" y="39373"/>
                    <a:pt x="26888" y="17102"/>
                    <a:pt x="73816" y="3467"/>
                  </a:cubicBezTo>
                  <a:cubicBezTo>
                    <a:pt x="78258" y="2106"/>
                    <a:pt x="82962" y="4602"/>
                    <a:pt x="84314" y="9042"/>
                  </a:cubicBezTo>
                  <a:cubicBezTo>
                    <a:pt x="84337" y="9115"/>
                    <a:pt x="84360" y="9188"/>
                    <a:pt x="84383" y="9262"/>
                  </a:cubicBezTo>
                  <a:cubicBezTo>
                    <a:pt x="85712" y="13809"/>
                    <a:pt x="83122" y="18573"/>
                    <a:pt x="78588" y="19943"/>
                  </a:cubicBezTo>
                  <a:cubicBezTo>
                    <a:pt x="40637" y="31305"/>
                    <a:pt x="17003" y="48122"/>
                    <a:pt x="17003" y="64598"/>
                  </a:cubicBezTo>
                  <a:cubicBezTo>
                    <a:pt x="17003" y="91527"/>
                    <a:pt x="81656" y="121411"/>
                    <a:pt x="174488" y="121411"/>
                  </a:cubicBezTo>
                  <a:cubicBezTo>
                    <a:pt x="267321" y="121411"/>
                    <a:pt x="331974" y="91413"/>
                    <a:pt x="331974" y="64598"/>
                  </a:cubicBezTo>
                  <a:cubicBezTo>
                    <a:pt x="331974" y="46304"/>
                    <a:pt x="303226" y="27556"/>
                    <a:pt x="258799" y="16875"/>
                  </a:cubicBezTo>
                  <a:cubicBezTo>
                    <a:pt x="254254" y="15702"/>
                    <a:pt x="251470" y="11107"/>
                    <a:pt x="252549" y="6535"/>
                  </a:cubicBezTo>
                  <a:cubicBezTo>
                    <a:pt x="253617" y="1956"/>
                    <a:pt x="258196" y="-892"/>
                    <a:pt x="262776" y="172"/>
                  </a:cubicBezTo>
                  <a:cubicBezTo>
                    <a:pt x="317657" y="13466"/>
                    <a:pt x="349131" y="36873"/>
                    <a:pt x="349131" y="64598"/>
                  </a:cubicBezTo>
                  <a:cubicBezTo>
                    <a:pt x="349131" y="107094"/>
                    <a:pt x="274025" y="138682"/>
                    <a:pt x="174488" y="138682"/>
                  </a:cubicBezTo>
                  <a:close/>
                </a:path>
              </a:pathLst>
            </a:custGeom>
            <a:solidFill>
              <a:srgbClr val="271C57"/>
            </a:solidFill>
            <a:ln cap="flat" w="11362">
              <a:noFill/>
              <a:prstDash val="solid"/>
              <a:miter/>
            </a:ln>
          </p:spPr>
          <p:txBody>
            <a:bodyPr anchor="ctr" rtlCol="0"/>
            <a:lstStyle/>
            <a:p>
              <a:endParaRPr dirty="0" lang="en-US"/>
            </a:p>
          </p:txBody>
        </p:sp>
        <p:sp>
          <p:nvSpPr>
            <p:cNvPr id="2389" name="Freeform: Shape 2388">
              <a:extLst>
                <a:ext uri="{FF2B5EF4-FFF2-40B4-BE49-F238E27FC236}">
                  <a16:creationId xmlns:a16="http://schemas.microsoft.com/office/drawing/2014/main" id="{BD3A4EF3-96DA-4DA8-B31E-7EC097BFA7BE}"/>
                </a:ext>
              </a:extLst>
            </p:cNvPr>
            <p:cNvSpPr/>
            <p:nvPr/>
          </p:nvSpPr>
          <p:spPr>
            <a:xfrm>
              <a:off x="8580108" y="1178775"/>
              <a:ext cx="144911" cy="203375"/>
            </a:xfrm>
            <a:custGeom>
              <a:avLst/>
              <a:gdLst>
                <a:gd fmla="*/ 72225 w 144911" name="connsiteX0"/>
                <a:gd fmla="*/ 203324 h 203375" name="connsiteY0"/>
                <a:gd fmla="*/ 55863 w 144911" name="connsiteX1"/>
                <a:gd fmla="*/ 193439 h 203375" name="connsiteY1"/>
                <a:gd fmla="*/ 13026 w 144911" name="connsiteX2"/>
                <a:gd fmla="*/ 113901 h 203375" name="connsiteY2"/>
                <a:gd fmla="*/ -41 w 144911" name="connsiteX3"/>
                <a:gd fmla="*/ 72541 h 203375" name="connsiteY3"/>
                <a:gd fmla="*/ 24047 w 144911" name="connsiteX4"/>
                <a:gd fmla="*/ 18569 h 203375" name="connsiteY4"/>
                <a:gd fmla="*/ 80860 w 144911" name="connsiteX5"/>
                <a:gd fmla="*/ 388 h 203375" name="connsiteY5"/>
                <a:gd fmla="*/ 122447 w 144911" name="connsiteX6"/>
                <a:gd fmla="*/ 19705 h 203375" name="connsiteY6"/>
                <a:gd fmla="*/ 122447 w 144911" name="connsiteX7"/>
                <a:gd fmla="*/ 31749 h 203375" name="connsiteY7"/>
                <a:gd fmla="*/ 110289 w 144911" name="connsiteX8"/>
                <a:gd fmla="*/ 31749 h 203375" name="connsiteY8"/>
                <a:gd fmla="*/ 31910 w 144911" name="connsiteX9"/>
                <a:gd fmla="*/ 34226 h 203375" name="connsiteY9"/>
                <a:gd fmla="*/ 16889 w 144911" name="connsiteX10"/>
                <a:gd fmla="*/ 72086 h 203375" name="connsiteY10"/>
                <a:gd fmla="*/ 28252 w 144911" name="connsiteX11"/>
                <a:gd fmla="*/ 105492 h 203375" name="connsiteY11"/>
                <a:gd fmla="*/ 71089 w 144911" name="connsiteX12"/>
                <a:gd fmla="*/ 185031 h 203375" name="connsiteY12"/>
                <a:gd fmla="*/ 73702 w 144911" name="connsiteX13"/>
                <a:gd fmla="*/ 185031 h 203375" name="connsiteY13"/>
                <a:gd fmla="*/ 115289 w 144911" name="connsiteX14"/>
                <a:gd fmla="*/ 107197 h 203375" name="connsiteY14"/>
                <a:gd fmla="*/ 127561 w 144911" name="connsiteX15"/>
                <a:gd fmla="*/ 63564 h 203375" name="connsiteY15"/>
                <a:gd fmla="*/ 120857 w 144911" name="connsiteX16"/>
                <a:gd fmla="*/ 44134 h 203375" name="connsiteY16"/>
                <a:gd fmla="*/ 123924 w 144911" name="connsiteX17"/>
                <a:gd fmla="*/ 32431 h 203375" name="connsiteY17"/>
                <a:gd fmla="*/ 135628 w 144911" name="connsiteX18"/>
                <a:gd fmla="*/ 35499 h 203375" name="connsiteY18"/>
                <a:gd fmla="*/ 144491 w 144911" name="connsiteX19"/>
                <a:gd fmla="*/ 61178 h 203375" name="connsiteY19"/>
                <a:gd fmla="*/ 130401 w 144911" name="connsiteX20"/>
                <a:gd fmla="*/ 115151 h 203375" name="connsiteY20"/>
                <a:gd fmla="*/ 88814 w 144911" name="connsiteX21"/>
                <a:gd fmla="*/ 193098 h 203375" name="connsiteY21"/>
                <a:gd fmla="*/ 72452 w 144911" name="connsiteX22"/>
                <a:gd fmla="*/ 202983 h 2033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03375" w="144911">
                  <a:moveTo>
                    <a:pt x="72225" y="203324"/>
                  </a:moveTo>
                  <a:cubicBezTo>
                    <a:pt x="65362" y="203313"/>
                    <a:pt x="59067" y="199507"/>
                    <a:pt x="55863" y="193439"/>
                  </a:cubicBezTo>
                  <a:lnTo>
                    <a:pt x="13026" y="113901"/>
                  </a:lnTo>
                  <a:cubicBezTo>
                    <a:pt x="6083" y="101072"/>
                    <a:pt x="1652" y="87028"/>
                    <a:pt x="-41" y="72541"/>
                  </a:cubicBezTo>
                  <a:cubicBezTo>
                    <a:pt x="-53" y="51941"/>
                    <a:pt x="8708" y="32317"/>
                    <a:pt x="24047" y="18569"/>
                  </a:cubicBezTo>
                  <a:cubicBezTo>
                    <a:pt x="39546" y="4729"/>
                    <a:pt x="60203" y="-1884"/>
                    <a:pt x="80860" y="388"/>
                  </a:cubicBezTo>
                  <a:cubicBezTo>
                    <a:pt x="96450" y="2138"/>
                    <a:pt x="111051" y="8910"/>
                    <a:pt x="122447" y="19705"/>
                  </a:cubicBezTo>
                  <a:cubicBezTo>
                    <a:pt x="125765" y="23034"/>
                    <a:pt x="125765" y="28420"/>
                    <a:pt x="122447" y="31749"/>
                  </a:cubicBezTo>
                  <a:cubicBezTo>
                    <a:pt x="119084" y="35090"/>
                    <a:pt x="113653" y="35090"/>
                    <a:pt x="110289" y="31749"/>
                  </a:cubicBezTo>
                  <a:cubicBezTo>
                    <a:pt x="87962" y="10785"/>
                    <a:pt x="52874" y="11899"/>
                    <a:pt x="31910" y="34226"/>
                  </a:cubicBezTo>
                  <a:cubicBezTo>
                    <a:pt x="22286" y="44487"/>
                    <a:pt x="16912" y="58019"/>
                    <a:pt x="16889" y="72086"/>
                  </a:cubicBezTo>
                  <a:cubicBezTo>
                    <a:pt x="18741" y="83790"/>
                    <a:pt x="22593" y="95084"/>
                    <a:pt x="28252" y="105492"/>
                  </a:cubicBezTo>
                  <a:lnTo>
                    <a:pt x="71089" y="185031"/>
                  </a:lnTo>
                  <a:lnTo>
                    <a:pt x="73702" y="185031"/>
                  </a:lnTo>
                  <a:lnTo>
                    <a:pt x="115289" y="107197"/>
                  </a:lnTo>
                  <a:cubicBezTo>
                    <a:pt x="119266" y="99470"/>
                    <a:pt x="129379" y="76518"/>
                    <a:pt x="127561" y="63564"/>
                  </a:cubicBezTo>
                  <a:cubicBezTo>
                    <a:pt x="126549" y="56724"/>
                    <a:pt x="124277" y="50134"/>
                    <a:pt x="120857" y="44134"/>
                  </a:cubicBezTo>
                  <a:cubicBezTo>
                    <a:pt x="118471" y="40055"/>
                    <a:pt x="119845" y="34817"/>
                    <a:pt x="123924" y="32431"/>
                  </a:cubicBezTo>
                  <a:cubicBezTo>
                    <a:pt x="128004" y="30045"/>
                    <a:pt x="133242" y="31420"/>
                    <a:pt x="135628" y="35499"/>
                  </a:cubicBezTo>
                  <a:cubicBezTo>
                    <a:pt x="140253" y="43385"/>
                    <a:pt x="143264" y="52111"/>
                    <a:pt x="144491" y="61178"/>
                  </a:cubicBezTo>
                  <a:cubicBezTo>
                    <a:pt x="147445" y="81745"/>
                    <a:pt x="132220" y="111855"/>
                    <a:pt x="130401" y="115151"/>
                  </a:cubicBezTo>
                  <a:lnTo>
                    <a:pt x="88814" y="193098"/>
                  </a:lnTo>
                  <a:cubicBezTo>
                    <a:pt x="85610" y="199166"/>
                    <a:pt x="79315" y="202972"/>
                    <a:pt x="72452" y="202983"/>
                  </a:cubicBezTo>
                  <a:close/>
                </a:path>
              </a:pathLst>
            </a:custGeom>
            <a:solidFill>
              <a:srgbClr val="271C57"/>
            </a:solidFill>
            <a:ln cap="flat" w="11362">
              <a:noFill/>
              <a:prstDash val="solid"/>
              <a:miter/>
            </a:ln>
          </p:spPr>
          <p:txBody>
            <a:bodyPr anchor="ctr" rtlCol="0"/>
            <a:lstStyle/>
            <a:p>
              <a:endParaRPr dirty="0" lang="en-US"/>
            </a:p>
          </p:txBody>
        </p:sp>
        <p:sp>
          <p:nvSpPr>
            <p:cNvPr id="2390" name="Freeform: Shape 2389">
              <a:extLst>
                <a:ext uri="{FF2B5EF4-FFF2-40B4-BE49-F238E27FC236}">
                  <a16:creationId xmlns:a16="http://schemas.microsoft.com/office/drawing/2014/main" id="{6778EEE3-0D55-4813-888C-4DE8DD7146C0}"/>
                </a:ext>
              </a:extLst>
            </p:cNvPr>
            <p:cNvSpPr/>
            <p:nvPr/>
          </p:nvSpPr>
          <p:spPr>
            <a:xfrm>
              <a:off x="8616696" y="1212279"/>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35751 w 71584" name="connsiteX4"/>
                <a:gd fmla="*/ 71533 h 71584" name="connsiteY4"/>
                <a:gd fmla="*/ 35751 w 71584" name="connsiteX5"/>
                <a:gd fmla="*/ 17106 h 71584" name="connsiteY5"/>
                <a:gd fmla="*/ 17116 w 71584" name="connsiteX6"/>
                <a:gd fmla="*/ 35741 h 71584" name="connsiteY6"/>
                <a:gd fmla="*/ 35751 w 71584" name="connsiteX7"/>
                <a:gd fmla="*/ 54376 h 71584" name="connsiteY7"/>
                <a:gd fmla="*/ 54386 w 71584" name="connsiteX8"/>
                <a:gd fmla="*/ 35741 h 71584" name="connsiteY8"/>
                <a:gd fmla="*/ 35751 w 71584" name="connsiteX9"/>
                <a:gd fmla="*/ 17106 h 7158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1584" w="71584">
                  <a:moveTo>
                    <a:pt x="35751" y="71533"/>
                  </a:moveTo>
                  <a:cubicBezTo>
                    <a:pt x="15980" y="71533"/>
                    <a:pt x="-41" y="55512"/>
                    <a:pt x="-41" y="35741"/>
                  </a:cubicBezTo>
                  <a:cubicBezTo>
                    <a:pt x="-41" y="15970"/>
                    <a:pt x="15980" y="-51"/>
                    <a:pt x="35751" y="-51"/>
                  </a:cubicBezTo>
                  <a:cubicBezTo>
                    <a:pt x="55522" y="-51"/>
                    <a:pt x="71543" y="15970"/>
                    <a:pt x="71543" y="35741"/>
                  </a:cubicBezTo>
                  <a:cubicBezTo>
                    <a:pt x="71543" y="55512"/>
                    <a:pt x="55522" y="71533"/>
                    <a:pt x="35751" y="71533"/>
                  </a:cubicBezTo>
                  <a:close/>
                  <a:moveTo>
                    <a:pt x="35751" y="17106"/>
                  </a:moveTo>
                  <a:cubicBezTo>
                    <a:pt x="25456" y="17106"/>
                    <a:pt x="17116" y="25447"/>
                    <a:pt x="17116" y="35741"/>
                  </a:cubicBezTo>
                  <a:cubicBezTo>
                    <a:pt x="17116" y="46036"/>
                    <a:pt x="25456" y="54376"/>
                    <a:pt x="35751" y="54376"/>
                  </a:cubicBezTo>
                  <a:cubicBezTo>
                    <a:pt x="46045" y="54376"/>
                    <a:pt x="54386" y="46036"/>
                    <a:pt x="54386" y="35741"/>
                  </a:cubicBezTo>
                  <a:cubicBezTo>
                    <a:pt x="54386" y="25447"/>
                    <a:pt x="46045" y="17106"/>
                    <a:pt x="35751" y="17106"/>
                  </a:cubicBezTo>
                  <a:close/>
                </a:path>
              </a:pathLst>
            </a:custGeom>
            <a:solidFill>
              <a:srgbClr val="271C57"/>
            </a:solidFill>
            <a:ln cap="flat" w="11362">
              <a:noFill/>
              <a:prstDash val="solid"/>
              <a:miter/>
            </a:ln>
          </p:spPr>
          <p:txBody>
            <a:bodyPr anchor="ctr" rtlCol="0"/>
            <a:lstStyle/>
            <a:p>
              <a:endParaRPr dirty="0" lang="en-US"/>
            </a:p>
          </p:txBody>
        </p:sp>
        <p:sp>
          <p:nvSpPr>
            <p:cNvPr id="2391" name="Freeform: Shape 2390">
              <a:extLst>
                <a:ext uri="{FF2B5EF4-FFF2-40B4-BE49-F238E27FC236}">
                  <a16:creationId xmlns:a16="http://schemas.microsoft.com/office/drawing/2014/main" id="{F8F9DA89-40BB-44E1-B1DC-2881B870B192}"/>
                </a:ext>
              </a:extLst>
            </p:cNvPr>
            <p:cNvSpPr/>
            <p:nvPr/>
          </p:nvSpPr>
          <p:spPr>
            <a:xfrm>
              <a:off x="8560678" y="1337377"/>
              <a:ext cx="183732" cy="78066"/>
            </a:xfrm>
            <a:custGeom>
              <a:avLst/>
              <a:gdLst>
                <a:gd fmla="*/ 91769 w 183732" name="connsiteX0"/>
                <a:gd fmla="*/ 78015 h 78066" name="connsiteY0"/>
                <a:gd fmla="*/ -41 w 183732" name="connsiteX1"/>
                <a:gd fmla="*/ 36655 h 78066" name="connsiteY1"/>
                <a:gd fmla="*/ 40069 w 183732" name="connsiteX2"/>
                <a:gd fmla="*/ 1886 h 78066" name="connsiteY2"/>
                <a:gd fmla="*/ 50704 w 183732" name="connsiteX3"/>
                <a:gd fmla="*/ 7544 h 78066" name="connsiteY3"/>
                <a:gd fmla="*/ 50750 w 183732" name="connsiteX4"/>
                <a:gd fmla="*/ 7681 h 78066" name="connsiteY4"/>
                <a:gd fmla="*/ 44841 w 183732" name="connsiteX5"/>
                <a:gd fmla="*/ 18361 h 78066" name="connsiteY5"/>
                <a:gd fmla="*/ 17116 w 183732" name="connsiteX6"/>
                <a:gd fmla="*/ 36655 h 78066" name="connsiteY6"/>
                <a:gd fmla="*/ 91769 w 183732" name="connsiteX7"/>
                <a:gd fmla="*/ 60971 h 78066" name="connsiteY7"/>
                <a:gd fmla="*/ 166535 w 183732" name="connsiteX8"/>
                <a:gd fmla="*/ 36655 h 78066" name="connsiteY8"/>
                <a:gd fmla="*/ 133129 w 183732" name="connsiteX9"/>
                <a:gd fmla="*/ 16771 h 78066" name="connsiteY9"/>
                <a:gd fmla="*/ 126686 w 183732" name="connsiteX10"/>
                <a:gd fmla="*/ 6783 h 78066" name="connsiteY10"/>
                <a:gd fmla="*/ 126766 w 183732" name="connsiteX11"/>
                <a:gd fmla="*/ 6431 h 78066" name="connsiteY11"/>
                <a:gd fmla="*/ 137105 w 183732" name="connsiteX12"/>
                <a:gd fmla="*/ 181 h 78066" name="connsiteY12"/>
                <a:gd fmla="*/ 183692 w 183732" name="connsiteX13"/>
                <a:gd fmla="*/ 36655 h 78066" name="connsiteY13"/>
                <a:gd fmla="*/ 91769 w 183732" name="connsiteX14"/>
                <a:gd fmla="*/ 78015 h 78066"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8066" w="183732">
                  <a:moveTo>
                    <a:pt x="91769" y="78015"/>
                  </a:moveTo>
                  <a:cubicBezTo>
                    <a:pt x="46318" y="78015"/>
                    <a:pt x="-41" y="63812"/>
                    <a:pt x="-41" y="36655"/>
                  </a:cubicBezTo>
                  <a:cubicBezTo>
                    <a:pt x="-41" y="21770"/>
                    <a:pt x="14162" y="9385"/>
                    <a:pt x="40069" y="1886"/>
                  </a:cubicBezTo>
                  <a:cubicBezTo>
                    <a:pt x="44569" y="511"/>
                    <a:pt x="49329" y="3045"/>
                    <a:pt x="50704" y="7544"/>
                  </a:cubicBezTo>
                  <a:cubicBezTo>
                    <a:pt x="50727" y="7590"/>
                    <a:pt x="50738" y="7635"/>
                    <a:pt x="50750" y="7681"/>
                  </a:cubicBezTo>
                  <a:cubicBezTo>
                    <a:pt x="52000" y="12248"/>
                    <a:pt x="49375" y="16987"/>
                    <a:pt x="44841" y="18361"/>
                  </a:cubicBezTo>
                  <a:cubicBezTo>
                    <a:pt x="25752" y="23816"/>
                    <a:pt x="17116" y="31656"/>
                    <a:pt x="17116" y="36655"/>
                  </a:cubicBezTo>
                  <a:cubicBezTo>
                    <a:pt x="17116" y="46541"/>
                    <a:pt x="46205" y="60971"/>
                    <a:pt x="91769" y="60971"/>
                  </a:cubicBezTo>
                  <a:cubicBezTo>
                    <a:pt x="137333" y="60971"/>
                    <a:pt x="166535" y="46541"/>
                    <a:pt x="166535" y="36655"/>
                  </a:cubicBezTo>
                  <a:cubicBezTo>
                    <a:pt x="166535" y="30747"/>
                    <a:pt x="155172" y="22111"/>
                    <a:pt x="133129" y="16771"/>
                  </a:cubicBezTo>
                  <a:cubicBezTo>
                    <a:pt x="128595" y="15793"/>
                    <a:pt x="125709" y="11317"/>
                    <a:pt x="126686" y="6783"/>
                  </a:cubicBezTo>
                  <a:cubicBezTo>
                    <a:pt x="126709" y="6658"/>
                    <a:pt x="126731" y="6544"/>
                    <a:pt x="126766" y="6431"/>
                  </a:cubicBezTo>
                  <a:cubicBezTo>
                    <a:pt x="127936" y="1886"/>
                    <a:pt x="132538" y="-898"/>
                    <a:pt x="137105" y="181"/>
                  </a:cubicBezTo>
                  <a:cubicBezTo>
                    <a:pt x="166648" y="7340"/>
                    <a:pt x="183692" y="20520"/>
                    <a:pt x="183692" y="36655"/>
                  </a:cubicBezTo>
                  <a:cubicBezTo>
                    <a:pt x="183692" y="63357"/>
                    <a:pt x="137447" y="78015"/>
                    <a:pt x="91769" y="78015"/>
                  </a:cubicBezTo>
                  <a:close/>
                </a:path>
              </a:pathLst>
            </a:custGeom>
            <a:solidFill>
              <a:srgbClr val="271C57"/>
            </a:solidFill>
            <a:ln cap="flat" w="11362">
              <a:noFill/>
              <a:prstDash val="solid"/>
              <a:miter/>
            </a:ln>
          </p:spPr>
          <p:txBody>
            <a:bodyPr anchor="ctr" rtlCol="0"/>
            <a:lstStyle/>
            <a:p>
              <a:endParaRPr dirty="0" lang="en-US"/>
            </a:p>
          </p:txBody>
        </p:sp>
        <p:sp>
          <p:nvSpPr>
            <p:cNvPr id="2392" name="Freeform: Shape 2391">
              <a:extLst>
                <a:ext uri="{FF2B5EF4-FFF2-40B4-BE49-F238E27FC236}">
                  <a16:creationId xmlns:a16="http://schemas.microsoft.com/office/drawing/2014/main" id="{E03B740B-251D-4DC8-8AA9-9E6F06C0E779}"/>
                </a:ext>
              </a:extLst>
            </p:cNvPr>
            <p:cNvSpPr/>
            <p:nvPr/>
          </p:nvSpPr>
          <p:spPr>
            <a:xfrm>
              <a:off x="7435781" y="701067"/>
              <a:ext cx="145477" cy="203854"/>
            </a:xfrm>
            <a:custGeom>
              <a:avLst/>
              <a:gdLst>
                <a:gd fmla="*/ 72225 w 145477" name="connsiteX0"/>
                <a:gd fmla="*/ 203803 h 203854" name="connsiteY0"/>
                <a:gd fmla="*/ 55863 w 145477" name="connsiteX1"/>
                <a:gd fmla="*/ 194031 h 203854" name="connsiteY1"/>
                <a:gd fmla="*/ 13026 w 145477" name="connsiteX2"/>
                <a:gd fmla="*/ 113811 h 203854" name="connsiteY2"/>
                <a:gd fmla="*/ -41 w 145477" name="connsiteX3"/>
                <a:gd fmla="*/ 72451 h 203854" name="connsiteY3"/>
                <a:gd fmla="*/ 72441 w 145477" name="connsiteX4"/>
                <a:gd fmla="*/ -51 h 203854" name="connsiteY4"/>
                <a:gd fmla="*/ 80633 w 145477" name="connsiteX5"/>
                <a:gd fmla="*/ 413 h 203854" name="connsiteY5"/>
                <a:gd fmla="*/ 122220 w 145477" name="connsiteX6"/>
                <a:gd fmla="*/ 19615 h 203854" name="connsiteY6"/>
                <a:gd fmla="*/ 121186 w 145477" name="connsiteX7"/>
                <a:gd fmla="*/ 31622 h 203854" name="connsiteY7"/>
                <a:gd fmla="*/ 110858 w 145477" name="connsiteX8"/>
                <a:gd fmla="*/ 32114 h 203854" name="connsiteY8"/>
                <a:gd fmla="*/ 79156 w 145477" name="connsiteX9"/>
                <a:gd fmla="*/ 17343 h 203854" name="connsiteY9"/>
                <a:gd fmla="*/ 35865 w 145477" name="connsiteX10"/>
                <a:gd fmla="*/ 31205 h 203854" name="connsiteY10"/>
                <a:gd fmla="*/ 17457 w 145477" name="connsiteX11"/>
                <a:gd fmla="*/ 72451 h 203854" name="connsiteY11"/>
                <a:gd fmla="*/ 28820 w 145477" name="connsiteX12"/>
                <a:gd fmla="*/ 105857 h 203854" name="connsiteY12"/>
                <a:gd fmla="*/ 71657 w 145477" name="connsiteX13"/>
                <a:gd fmla="*/ 185396 h 203854" name="connsiteY13"/>
                <a:gd fmla="*/ 74270 w 145477" name="connsiteX14"/>
                <a:gd fmla="*/ 185396 h 203854" name="connsiteY14"/>
                <a:gd fmla="*/ 115857 w 145477" name="connsiteX15"/>
                <a:gd fmla="*/ 107562 h 203854" name="connsiteY15"/>
                <a:gd fmla="*/ 128129 w 145477" name="connsiteX16"/>
                <a:gd fmla="*/ 63816 h 203854" name="connsiteY16"/>
                <a:gd fmla="*/ 121425 w 145477" name="connsiteX17"/>
                <a:gd fmla="*/ 44386 h 203854" name="connsiteY17"/>
                <a:gd fmla="*/ 124550 w 145477" name="connsiteX18"/>
                <a:gd fmla="*/ 32739 h 203854" name="connsiteY18"/>
                <a:gd fmla="*/ 136197 w 145477" name="connsiteX19"/>
                <a:gd fmla="*/ 35864 h 203854" name="connsiteY19"/>
                <a:gd fmla="*/ 145059 w 145477" name="connsiteX20"/>
                <a:gd fmla="*/ 61430 h 203854" name="connsiteY20"/>
                <a:gd fmla="*/ 130969 w 145477" name="connsiteX21"/>
                <a:gd fmla="*/ 115516 h 203854" name="connsiteY21"/>
                <a:gd fmla="*/ 89383 w 145477" name="connsiteX22"/>
                <a:gd fmla="*/ 193463 h 203854" name="connsiteY22"/>
                <a:gd fmla="*/ 72907 w 145477" name="connsiteX23"/>
                <a:gd fmla="*/ 203235 h 20385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3854" w="145477">
                  <a:moveTo>
                    <a:pt x="72225" y="203803"/>
                  </a:moveTo>
                  <a:cubicBezTo>
                    <a:pt x="65396" y="203792"/>
                    <a:pt x="59113" y="200042"/>
                    <a:pt x="55863" y="194031"/>
                  </a:cubicBezTo>
                  <a:lnTo>
                    <a:pt x="13026" y="113811"/>
                  </a:lnTo>
                  <a:cubicBezTo>
                    <a:pt x="6049" y="100992"/>
                    <a:pt x="1618" y="86949"/>
                    <a:pt x="-41" y="72451"/>
                  </a:cubicBezTo>
                  <a:cubicBezTo>
                    <a:pt x="-41" y="32414"/>
                    <a:pt x="32411" y="-45"/>
                    <a:pt x="72441" y="-51"/>
                  </a:cubicBezTo>
                  <a:cubicBezTo>
                    <a:pt x="75179" y="-51"/>
                    <a:pt x="77918" y="103"/>
                    <a:pt x="80633" y="413"/>
                  </a:cubicBezTo>
                  <a:cubicBezTo>
                    <a:pt x="96223" y="2094"/>
                    <a:pt x="110835" y="8839"/>
                    <a:pt x="122220" y="19615"/>
                  </a:cubicBezTo>
                  <a:cubicBezTo>
                    <a:pt x="125254" y="23217"/>
                    <a:pt x="124788" y="28593"/>
                    <a:pt x="121186" y="31622"/>
                  </a:cubicBezTo>
                  <a:cubicBezTo>
                    <a:pt x="118243" y="34094"/>
                    <a:pt x="114017" y="34295"/>
                    <a:pt x="110858" y="32114"/>
                  </a:cubicBezTo>
                  <a:cubicBezTo>
                    <a:pt x="102154" y="23906"/>
                    <a:pt x="91042" y="18726"/>
                    <a:pt x="79156" y="17343"/>
                  </a:cubicBezTo>
                  <a:cubicBezTo>
                    <a:pt x="63408" y="15504"/>
                    <a:pt x="47625" y="20557"/>
                    <a:pt x="35865" y="31205"/>
                  </a:cubicBezTo>
                  <a:cubicBezTo>
                    <a:pt x="24173" y="41736"/>
                    <a:pt x="17491" y="56720"/>
                    <a:pt x="17457" y="72451"/>
                  </a:cubicBezTo>
                  <a:cubicBezTo>
                    <a:pt x="19298" y="84157"/>
                    <a:pt x="23139" y="95458"/>
                    <a:pt x="28820" y="105857"/>
                  </a:cubicBezTo>
                  <a:lnTo>
                    <a:pt x="71657" y="185396"/>
                  </a:lnTo>
                  <a:lnTo>
                    <a:pt x="74270" y="185396"/>
                  </a:lnTo>
                  <a:lnTo>
                    <a:pt x="115857" y="107562"/>
                  </a:lnTo>
                  <a:cubicBezTo>
                    <a:pt x="123266" y="94122"/>
                    <a:pt x="127470" y="79150"/>
                    <a:pt x="128129" y="63816"/>
                  </a:cubicBezTo>
                  <a:cubicBezTo>
                    <a:pt x="127095" y="56986"/>
                    <a:pt x="124822" y="50401"/>
                    <a:pt x="121425" y="44386"/>
                  </a:cubicBezTo>
                  <a:cubicBezTo>
                    <a:pt x="119073" y="40307"/>
                    <a:pt x="120471" y="35092"/>
                    <a:pt x="124550" y="32739"/>
                  </a:cubicBezTo>
                  <a:cubicBezTo>
                    <a:pt x="128629" y="30386"/>
                    <a:pt x="133844" y="31785"/>
                    <a:pt x="136197" y="35864"/>
                  </a:cubicBezTo>
                  <a:cubicBezTo>
                    <a:pt x="140798" y="43721"/>
                    <a:pt x="143809" y="52408"/>
                    <a:pt x="145059" y="61430"/>
                  </a:cubicBezTo>
                  <a:cubicBezTo>
                    <a:pt x="148013" y="82110"/>
                    <a:pt x="132674" y="112107"/>
                    <a:pt x="130969" y="115516"/>
                  </a:cubicBezTo>
                  <a:lnTo>
                    <a:pt x="89383" y="193463"/>
                  </a:lnTo>
                  <a:cubicBezTo>
                    <a:pt x="86099" y="199492"/>
                    <a:pt x="79770" y="203241"/>
                    <a:pt x="72907" y="203235"/>
                  </a:cubicBezTo>
                  <a:close/>
                </a:path>
              </a:pathLst>
            </a:custGeom>
            <a:solidFill>
              <a:srgbClr val="271C57"/>
            </a:solidFill>
            <a:ln cap="flat" w="11362">
              <a:noFill/>
              <a:prstDash val="solid"/>
              <a:miter/>
            </a:ln>
          </p:spPr>
          <p:txBody>
            <a:bodyPr anchor="ctr" rtlCol="0"/>
            <a:lstStyle/>
            <a:p>
              <a:endParaRPr dirty="0" lang="en-US"/>
            </a:p>
          </p:txBody>
        </p:sp>
        <p:sp>
          <p:nvSpPr>
            <p:cNvPr id="2393" name="Freeform: Shape 2392">
              <a:extLst>
                <a:ext uri="{FF2B5EF4-FFF2-40B4-BE49-F238E27FC236}">
                  <a16:creationId xmlns:a16="http://schemas.microsoft.com/office/drawing/2014/main" id="{C0C70ABE-F30E-4729-A386-249C64F8070E}"/>
                </a:ext>
              </a:extLst>
            </p:cNvPr>
            <p:cNvSpPr/>
            <p:nvPr/>
          </p:nvSpPr>
          <p:spPr>
            <a:xfrm>
              <a:off x="7472368" y="735050"/>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71543 w 71584" name="connsiteX4"/>
                <a:gd fmla="*/ 35855 h 71584" name="connsiteY4"/>
                <a:gd fmla="*/ 35751 w 71584" name="connsiteX5"/>
                <a:gd fmla="*/ 71533 h 71584" name="connsiteY5"/>
                <a:gd fmla="*/ 35751 w 71584" name="connsiteX6"/>
                <a:gd fmla="*/ 17106 h 71584" name="connsiteY6"/>
                <a:gd fmla="*/ 16889 w 71584" name="connsiteX7"/>
                <a:gd fmla="*/ 35741 h 71584" name="connsiteY7"/>
                <a:gd fmla="*/ 35524 w 71584" name="connsiteX8"/>
                <a:gd fmla="*/ 54602 h 71584" name="connsiteY8"/>
                <a:gd fmla="*/ 54386 w 71584" name="connsiteX9"/>
                <a:gd fmla="*/ 35968 h 71584" name="connsiteY9"/>
                <a:gd fmla="*/ 54386 w 71584" name="connsiteX10"/>
                <a:gd fmla="*/ 35855 h 71584" name="connsiteY10"/>
                <a:gd fmla="*/ 35751 w 71584" name="connsiteX11"/>
                <a:gd fmla="*/ 17106 h 7158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71584" w="71584">
                  <a:moveTo>
                    <a:pt x="35751" y="71533"/>
                  </a:moveTo>
                  <a:cubicBezTo>
                    <a:pt x="15980" y="71533"/>
                    <a:pt x="-41" y="55509"/>
                    <a:pt x="-41" y="35741"/>
                  </a:cubicBezTo>
                  <a:cubicBezTo>
                    <a:pt x="-41" y="15974"/>
                    <a:pt x="15980" y="-51"/>
                    <a:pt x="35751" y="-51"/>
                  </a:cubicBezTo>
                  <a:cubicBezTo>
                    <a:pt x="55522" y="-51"/>
                    <a:pt x="71543" y="15974"/>
                    <a:pt x="71543" y="35741"/>
                  </a:cubicBezTo>
                  <a:cubicBezTo>
                    <a:pt x="71543" y="35779"/>
                    <a:pt x="71543" y="35817"/>
                    <a:pt x="71543" y="35855"/>
                  </a:cubicBezTo>
                  <a:cubicBezTo>
                    <a:pt x="71475" y="55578"/>
                    <a:pt x="55477" y="71533"/>
                    <a:pt x="35751" y="71533"/>
                  </a:cubicBezTo>
                  <a:close/>
                  <a:moveTo>
                    <a:pt x="35751" y="17106"/>
                  </a:moveTo>
                  <a:cubicBezTo>
                    <a:pt x="25400" y="17044"/>
                    <a:pt x="16957" y="25386"/>
                    <a:pt x="16889" y="35741"/>
                  </a:cubicBezTo>
                  <a:cubicBezTo>
                    <a:pt x="16832" y="46095"/>
                    <a:pt x="25173" y="54539"/>
                    <a:pt x="35524" y="54602"/>
                  </a:cubicBezTo>
                  <a:cubicBezTo>
                    <a:pt x="45875" y="54666"/>
                    <a:pt x="54317" y="46322"/>
                    <a:pt x="54386" y="35968"/>
                  </a:cubicBezTo>
                  <a:cubicBezTo>
                    <a:pt x="54386" y="35930"/>
                    <a:pt x="54386" y="35892"/>
                    <a:pt x="54386" y="35855"/>
                  </a:cubicBezTo>
                  <a:cubicBezTo>
                    <a:pt x="54386" y="25544"/>
                    <a:pt x="46057" y="17169"/>
                    <a:pt x="35751" y="17106"/>
                  </a:cubicBezTo>
                  <a:close/>
                </a:path>
              </a:pathLst>
            </a:custGeom>
            <a:solidFill>
              <a:srgbClr val="271C57"/>
            </a:solidFill>
            <a:ln cap="flat" w="11362">
              <a:noFill/>
              <a:prstDash val="solid"/>
              <a:miter/>
            </a:ln>
          </p:spPr>
          <p:txBody>
            <a:bodyPr anchor="ctr" rtlCol="0"/>
            <a:lstStyle/>
            <a:p>
              <a:endParaRPr dirty="0" lang="en-US"/>
            </a:p>
          </p:txBody>
        </p:sp>
        <p:sp>
          <p:nvSpPr>
            <p:cNvPr id="2394" name="Freeform: Shape 2393">
              <a:extLst>
                <a:ext uri="{FF2B5EF4-FFF2-40B4-BE49-F238E27FC236}">
                  <a16:creationId xmlns:a16="http://schemas.microsoft.com/office/drawing/2014/main" id="{626F616B-367F-41CB-B3F9-9E875708A31C}"/>
                </a:ext>
              </a:extLst>
            </p:cNvPr>
            <p:cNvSpPr/>
            <p:nvPr/>
          </p:nvSpPr>
          <p:spPr>
            <a:xfrm>
              <a:off x="7416351" y="859807"/>
              <a:ext cx="183619" cy="78406"/>
            </a:xfrm>
            <a:custGeom>
              <a:avLst/>
              <a:gdLst>
                <a:gd fmla="*/ 91769 w 183619" name="connsiteX0"/>
                <a:gd fmla="*/ 78355 h 78406" name="connsiteY0"/>
                <a:gd fmla="*/ -41 w 183619" name="connsiteX1"/>
                <a:gd fmla="*/ 36882 h 78406" name="connsiteY1"/>
                <a:gd fmla="*/ 40069 w 183619" name="connsiteX2"/>
                <a:gd fmla="*/ 2794 h 78406" name="connsiteY2"/>
                <a:gd fmla="*/ 50636 w 183619" name="connsiteX3"/>
                <a:gd fmla="*/ 8589 h 78406" name="connsiteY3"/>
                <a:gd fmla="*/ 44841 w 183619" name="connsiteX4"/>
                <a:gd fmla="*/ 19156 h 78406" name="connsiteY4"/>
                <a:gd fmla="*/ 17116 w 183619" name="connsiteX5"/>
                <a:gd fmla="*/ 37450 h 78406" name="connsiteY5"/>
                <a:gd fmla="*/ 91769 w 183619" name="connsiteX6"/>
                <a:gd fmla="*/ 61766 h 78406" name="connsiteY6"/>
                <a:gd fmla="*/ 166534 w 183619" name="connsiteX7"/>
                <a:gd fmla="*/ 36541 h 78406" name="connsiteY7"/>
                <a:gd fmla="*/ 133128 w 183619" name="connsiteX8"/>
                <a:gd fmla="*/ 16770 h 78406" name="connsiteY8"/>
                <a:gd fmla="*/ 126731 w 183619" name="connsiteX9"/>
                <a:gd fmla="*/ 6553 h 78406" name="connsiteY9"/>
                <a:gd fmla="*/ 126765 w 183619" name="connsiteX10"/>
                <a:gd fmla="*/ 6430 h 78406" name="connsiteY10"/>
                <a:gd fmla="*/ 137105 w 183619" name="connsiteX11"/>
                <a:gd fmla="*/ 180 h 78406" name="connsiteY11"/>
                <a:gd fmla="*/ 183578 w 183619" name="connsiteX12"/>
                <a:gd fmla="*/ 36541 h 78406" name="connsiteY12"/>
                <a:gd fmla="*/ 91769 w 183619" name="connsiteX13"/>
                <a:gd fmla="*/ 78355 h 7840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8406" w="183619">
                  <a:moveTo>
                    <a:pt x="91769" y="78355"/>
                  </a:moveTo>
                  <a:cubicBezTo>
                    <a:pt x="46318" y="78355"/>
                    <a:pt x="-41" y="64152"/>
                    <a:pt x="-41" y="36882"/>
                  </a:cubicBezTo>
                  <a:cubicBezTo>
                    <a:pt x="-41" y="21997"/>
                    <a:pt x="14162" y="9725"/>
                    <a:pt x="40069" y="2794"/>
                  </a:cubicBezTo>
                  <a:cubicBezTo>
                    <a:pt x="44591" y="1476"/>
                    <a:pt x="49318" y="4071"/>
                    <a:pt x="50636" y="8589"/>
                  </a:cubicBezTo>
                  <a:cubicBezTo>
                    <a:pt x="51954" y="13106"/>
                    <a:pt x="49363" y="17838"/>
                    <a:pt x="44841" y="19156"/>
                  </a:cubicBezTo>
                  <a:cubicBezTo>
                    <a:pt x="25752" y="24724"/>
                    <a:pt x="17116" y="32564"/>
                    <a:pt x="17116" y="37450"/>
                  </a:cubicBezTo>
                  <a:cubicBezTo>
                    <a:pt x="17116" y="47335"/>
                    <a:pt x="46205" y="61766"/>
                    <a:pt x="91769" y="61766"/>
                  </a:cubicBezTo>
                  <a:cubicBezTo>
                    <a:pt x="137333" y="61766"/>
                    <a:pt x="166534" y="46426"/>
                    <a:pt x="166534" y="36541"/>
                  </a:cubicBezTo>
                  <a:cubicBezTo>
                    <a:pt x="166534" y="30746"/>
                    <a:pt x="155172" y="21997"/>
                    <a:pt x="133128" y="16770"/>
                  </a:cubicBezTo>
                  <a:cubicBezTo>
                    <a:pt x="128538" y="15714"/>
                    <a:pt x="125674" y="11140"/>
                    <a:pt x="126731" y="6553"/>
                  </a:cubicBezTo>
                  <a:cubicBezTo>
                    <a:pt x="126742" y="6512"/>
                    <a:pt x="126754" y="6471"/>
                    <a:pt x="126765" y="6430"/>
                  </a:cubicBezTo>
                  <a:cubicBezTo>
                    <a:pt x="127936" y="1881"/>
                    <a:pt x="132538" y="-896"/>
                    <a:pt x="137105" y="180"/>
                  </a:cubicBezTo>
                  <a:cubicBezTo>
                    <a:pt x="166648" y="7225"/>
                    <a:pt x="183578" y="20519"/>
                    <a:pt x="183578" y="36541"/>
                  </a:cubicBezTo>
                  <a:cubicBezTo>
                    <a:pt x="183578" y="63811"/>
                    <a:pt x="137446" y="78355"/>
                    <a:pt x="91769" y="78355"/>
                  </a:cubicBezTo>
                  <a:close/>
                </a:path>
              </a:pathLst>
            </a:custGeom>
            <a:solidFill>
              <a:srgbClr val="271C57"/>
            </a:solidFill>
            <a:ln cap="flat" w="11362">
              <a:noFill/>
              <a:prstDash val="solid"/>
              <a:miter/>
            </a:ln>
          </p:spPr>
          <p:txBody>
            <a:bodyPr anchor="ctr" rtlCol="0"/>
            <a:lstStyle/>
            <a:p>
              <a:endParaRPr dirty="0" lang="en-US"/>
            </a:p>
          </p:txBody>
        </p:sp>
        <p:sp>
          <p:nvSpPr>
            <p:cNvPr id="2395" name="Freeform: Shape 2394">
              <a:extLst>
                <a:ext uri="{FF2B5EF4-FFF2-40B4-BE49-F238E27FC236}">
                  <a16:creationId xmlns:a16="http://schemas.microsoft.com/office/drawing/2014/main" id="{65465EEE-9C1A-43F7-BCF4-9DE28081E395}"/>
                </a:ext>
              </a:extLst>
            </p:cNvPr>
            <p:cNvSpPr/>
            <p:nvPr/>
          </p:nvSpPr>
          <p:spPr>
            <a:xfrm>
              <a:off x="7181906" y="503779"/>
              <a:ext cx="676066" cy="691569"/>
            </a:xfrm>
            <a:custGeom>
              <a:avLst/>
              <a:gdLst>
                <a:gd fmla="*/ 190885 w 676066" name="connsiteX0"/>
                <a:gd fmla="*/ 691519 h 691569" name="connsiteY0"/>
                <a:gd fmla="*/ 190885 w 676066" name="connsiteX1"/>
                <a:gd fmla="*/ 691519 h 691569" name="connsiteY1"/>
                <a:gd fmla="*/ 7606 w 676066" name="connsiteX2"/>
                <a:gd fmla="*/ 687769 h 691569" name="connsiteY2"/>
                <a:gd fmla="*/ 16 w 676066" name="connsiteX3"/>
                <a:gd fmla="*/ 678202 h 691569" name="connsiteY3"/>
                <a:gd fmla="*/ 7606 w 676066" name="connsiteX4"/>
                <a:gd fmla="*/ 670612 h 691569" name="connsiteY4"/>
                <a:gd fmla="*/ 187704 w 676066" name="connsiteX5"/>
                <a:gd fmla="*/ 674361 h 691569" name="connsiteY5"/>
                <a:gd fmla="*/ 249175 w 676066" name="connsiteX6"/>
                <a:gd fmla="*/ 624366 h 691569" name="connsiteY6"/>
                <a:gd fmla="*/ 254515 w 676066" name="connsiteX7"/>
                <a:gd fmla="*/ 622434 h 691569" name="connsiteY7"/>
                <a:gd fmla="*/ 466087 w 676066" name="connsiteX8"/>
                <a:gd fmla="*/ 622434 h 691569" name="connsiteY8"/>
                <a:gd fmla="*/ 656524 w 676066" name="connsiteX9"/>
                <a:gd fmla="*/ 363821 h 691569" name="connsiteY9"/>
                <a:gd fmla="*/ 525968 w 676066" name="connsiteX10"/>
                <a:gd fmla="*/ 183042 h 691569" name="connsiteY10"/>
                <a:gd fmla="*/ 524264 w 676066" name="connsiteX11"/>
                <a:gd fmla="*/ 178157 h 691569" name="connsiteY11"/>
                <a:gd fmla="*/ 520968 w 676066" name="connsiteX12"/>
                <a:gd fmla="*/ 8740 h 691569" name="connsiteY12"/>
                <a:gd fmla="*/ 529377 w 676066" name="connsiteX13"/>
                <a:gd fmla="*/ -9 h 691569" name="connsiteY13"/>
                <a:gd fmla="*/ 538103 w 676066" name="connsiteX14"/>
                <a:gd fmla="*/ 7093 h 691569" name="connsiteY14"/>
                <a:gd fmla="*/ 538126 w 676066" name="connsiteX15"/>
                <a:gd fmla="*/ 8399 h 691569" name="connsiteY15"/>
                <a:gd fmla="*/ 541308 w 676066" name="connsiteX16"/>
                <a:gd fmla="*/ 175202 h 691569" name="connsiteY16"/>
                <a:gd fmla="*/ 674364 w 676066" name="connsiteX17"/>
                <a:gd fmla="*/ 358822 h 691569" name="connsiteY17"/>
                <a:gd fmla="*/ 674364 w 676066" name="connsiteX18"/>
                <a:gd fmla="*/ 368935 h 691569" name="connsiteY18"/>
                <a:gd fmla="*/ 477563 w 676066" name="connsiteX19"/>
                <a:gd fmla="*/ 636069 h 691569" name="connsiteY19"/>
                <a:gd fmla="*/ 470746 w 676066" name="connsiteX20"/>
                <a:gd fmla="*/ 639592 h 691569" name="connsiteY20"/>
                <a:gd fmla="*/ 257811 w 676066" name="connsiteX21"/>
                <a:gd fmla="*/ 639592 h 691569" name="connsiteY21"/>
                <a:gd fmla="*/ 196339 w 676066" name="connsiteX22"/>
                <a:gd fmla="*/ 689587 h 691569" name="connsiteY22"/>
                <a:gd fmla="*/ 190885 w 676066" name="connsiteX23"/>
                <a:gd fmla="*/ 691519 h 691569"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691569" w="676066">
                  <a:moveTo>
                    <a:pt x="190885" y="691519"/>
                  </a:moveTo>
                  <a:lnTo>
                    <a:pt x="190885" y="691519"/>
                  </a:lnTo>
                  <a:lnTo>
                    <a:pt x="7606" y="687769"/>
                  </a:lnTo>
                  <a:cubicBezTo>
                    <a:pt x="2868" y="687224"/>
                    <a:pt x="-529" y="682940"/>
                    <a:pt x="16" y="678202"/>
                  </a:cubicBezTo>
                  <a:cubicBezTo>
                    <a:pt x="471" y="674214"/>
                    <a:pt x="3618" y="671066"/>
                    <a:pt x="7606" y="670612"/>
                  </a:cubicBezTo>
                  <a:lnTo>
                    <a:pt x="187704" y="674361"/>
                  </a:lnTo>
                  <a:lnTo>
                    <a:pt x="249175" y="624366"/>
                  </a:lnTo>
                  <a:cubicBezTo>
                    <a:pt x="250675" y="623116"/>
                    <a:pt x="252561" y="622434"/>
                    <a:pt x="254515" y="622434"/>
                  </a:cubicBezTo>
                  <a:lnTo>
                    <a:pt x="466087" y="622434"/>
                  </a:lnTo>
                  <a:lnTo>
                    <a:pt x="656524" y="363821"/>
                  </a:lnTo>
                  <a:lnTo>
                    <a:pt x="525968" y="183042"/>
                  </a:lnTo>
                  <a:cubicBezTo>
                    <a:pt x="524934" y="181613"/>
                    <a:pt x="524343" y="179915"/>
                    <a:pt x="524264" y="178157"/>
                  </a:cubicBezTo>
                  <a:lnTo>
                    <a:pt x="520968" y="8740"/>
                  </a:lnTo>
                  <a:cubicBezTo>
                    <a:pt x="520968" y="4038"/>
                    <a:pt x="524684" y="174"/>
                    <a:pt x="529377" y="-9"/>
                  </a:cubicBezTo>
                  <a:cubicBezTo>
                    <a:pt x="533751" y="-457"/>
                    <a:pt x="537649" y="2723"/>
                    <a:pt x="538103" y="7093"/>
                  </a:cubicBezTo>
                  <a:cubicBezTo>
                    <a:pt x="538149" y="7527"/>
                    <a:pt x="538149" y="7964"/>
                    <a:pt x="538126" y="8399"/>
                  </a:cubicBezTo>
                  <a:lnTo>
                    <a:pt x="541308" y="175202"/>
                  </a:lnTo>
                  <a:lnTo>
                    <a:pt x="674364" y="358822"/>
                  </a:lnTo>
                  <a:cubicBezTo>
                    <a:pt x="676579" y="361828"/>
                    <a:pt x="676579" y="365928"/>
                    <a:pt x="674364" y="368935"/>
                  </a:cubicBezTo>
                  <a:lnTo>
                    <a:pt x="477563" y="636069"/>
                  </a:lnTo>
                  <a:cubicBezTo>
                    <a:pt x="475973" y="638262"/>
                    <a:pt x="473450" y="639569"/>
                    <a:pt x="470746" y="639592"/>
                  </a:cubicBezTo>
                  <a:lnTo>
                    <a:pt x="257811" y="639592"/>
                  </a:lnTo>
                  <a:lnTo>
                    <a:pt x="196339" y="689587"/>
                  </a:lnTo>
                  <a:cubicBezTo>
                    <a:pt x="194794" y="690837"/>
                    <a:pt x="192873" y="691519"/>
                    <a:pt x="190885" y="691519"/>
                  </a:cubicBezTo>
                  <a:close/>
                </a:path>
              </a:pathLst>
            </a:custGeom>
            <a:solidFill>
              <a:srgbClr val="271C57"/>
            </a:solidFill>
            <a:ln cap="flat" w="11362">
              <a:noFill/>
              <a:prstDash val="solid"/>
              <a:miter/>
            </a:ln>
          </p:spPr>
          <p:txBody>
            <a:bodyPr anchor="ctr" rtlCol="0"/>
            <a:lstStyle/>
            <a:p>
              <a:endParaRPr dirty="0" lang="en-US"/>
            </a:p>
          </p:txBody>
        </p:sp>
        <p:sp>
          <p:nvSpPr>
            <p:cNvPr id="2396" name="Freeform: Shape 2395">
              <a:extLst>
                <a:ext uri="{FF2B5EF4-FFF2-40B4-BE49-F238E27FC236}">
                  <a16:creationId xmlns:a16="http://schemas.microsoft.com/office/drawing/2014/main" id="{EE3CB9AD-33D0-477E-8F1F-2AAF16CF76A3}"/>
                </a:ext>
              </a:extLst>
            </p:cNvPr>
            <p:cNvSpPr/>
            <p:nvPr/>
          </p:nvSpPr>
          <p:spPr>
            <a:xfrm>
              <a:off x="7741447" y="841063"/>
              <a:ext cx="1139428" cy="395191"/>
            </a:xfrm>
            <a:custGeom>
              <a:avLst/>
              <a:gdLst>
                <a:gd fmla="*/ 699087 w 1139428" name="connsiteX0"/>
                <a:gd fmla="*/ 395140 h 395191" name="connsiteY0"/>
                <a:gd fmla="*/ 453200 w 1139428" name="connsiteX1"/>
                <a:gd fmla="*/ 395140 h 395191" name="connsiteY1"/>
                <a:gd fmla="*/ 449451 w 1139428" name="connsiteX2"/>
                <a:gd fmla="*/ 394231 h 395191" name="connsiteY2"/>
                <a:gd fmla="*/ 3923 w 1139428" name="connsiteX3"/>
                <a:gd fmla="*/ 170047 h 395191" name="connsiteY3"/>
                <a:gd fmla="*/ 1332 w 1139428" name="connsiteX4"/>
                <a:gd fmla="*/ 158112 h 395191" name="connsiteY4"/>
                <a:gd fmla="*/ 11650 w 1139428" name="connsiteX5"/>
                <a:gd fmla="*/ 154708 h 395191" name="connsiteY5"/>
                <a:gd fmla="*/ 454791 w 1139428" name="connsiteX6"/>
                <a:gd fmla="*/ 378096 h 395191" name="connsiteY6"/>
                <a:gd fmla="*/ 693974 w 1139428" name="connsiteX7"/>
                <a:gd fmla="*/ 378096 h 395191" name="connsiteY7"/>
                <a:gd fmla="*/ 807599 w 1139428" name="connsiteX8"/>
                <a:gd fmla="*/ 197772 h 395191" name="connsiteY8"/>
                <a:gd fmla="*/ 814872 w 1139428" name="connsiteX9"/>
                <a:gd fmla="*/ 193681 h 395191" name="connsiteY9"/>
                <a:gd fmla="*/ 871685 w 1139428" name="connsiteX10"/>
                <a:gd fmla="*/ 193681 h 395191" name="connsiteY10"/>
                <a:gd fmla="*/ 957018 w 1139428" name="connsiteX11"/>
                <a:gd fmla="*/ 4949 h 395191" name="connsiteY11"/>
                <a:gd fmla="*/ 964858 w 1139428" name="connsiteX12"/>
                <a:gd fmla="*/ -51 h 395191" name="connsiteY12"/>
                <a:gd fmla="*/ 1130865 w 1139428" name="connsiteX13"/>
                <a:gd fmla="*/ -51 h 395191" name="connsiteY13"/>
                <a:gd fmla="*/ 1139387 w 1139428" name="connsiteX14"/>
                <a:gd fmla="*/ 8471 h 395191" name="connsiteY14"/>
                <a:gd fmla="*/ 1130865 w 1139428" name="connsiteX15"/>
                <a:gd fmla="*/ 16993 h 395191" name="connsiteY15"/>
                <a:gd fmla="*/ 970539 w 1139428" name="connsiteX16"/>
                <a:gd fmla="*/ 16993 h 395191" name="connsiteY16"/>
                <a:gd fmla="*/ 885092 w 1139428" name="connsiteX17"/>
                <a:gd fmla="*/ 205839 h 395191" name="connsiteY17"/>
                <a:gd fmla="*/ 877252 w 1139428" name="connsiteX18"/>
                <a:gd fmla="*/ 210839 h 395191" name="connsiteY18"/>
                <a:gd fmla="*/ 819530 w 1139428" name="connsiteX19"/>
                <a:gd fmla="*/ 210839 h 395191" name="connsiteY19"/>
                <a:gd fmla="*/ 705904 w 1139428" name="connsiteX20"/>
                <a:gd fmla="*/ 391163 h 395191" name="connsiteY20"/>
                <a:gd fmla="*/ 699087 w 1139428" name="connsiteX21"/>
                <a:gd fmla="*/ 395140 h 39519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395191" w="1139428">
                  <a:moveTo>
                    <a:pt x="699087" y="395140"/>
                  </a:moveTo>
                  <a:lnTo>
                    <a:pt x="453200" y="395140"/>
                  </a:lnTo>
                  <a:cubicBezTo>
                    <a:pt x="451893" y="395129"/>
                    <a:pt x="450621" y="394811"/>
                    <a:pt x="449451" y="394231"/>
                  </a:cubicBezTo>
                  <a:lnTo>
                    <a:pt x="3923" y="170047"/>
                  </a:lnTo>
                  <a:cubicBezTo>
                    <a:pt x="-88" y="167466"/>
                    <a:pt x="-1247" y="162123"/>
                    <a:pt x="1332" y="158112"/>
                  </a:cubicBezTo>
                  <a:cubicBezTo>
                    <a:pt x="3537" y="154686"/>
                    <a:pt x="7843" y="153267"/>
                    <a:pt x="11650" y="154708"/>
                  </a:cubicBezTo>
                  <a:lnTo>
                    <a:pt x="454791" y="378096"/>
                  </a:lnTo>
                  <a:lnTo>
                    <a:pt x="693974" y="378096"/>
                  </a:lnTo>
                  <a:lnTo>
                    <a:pt x="807599" y="197772"/>
                  </a:lnTo>
                  <a:cubicBezTo>
                    <a:pt x="809156" y="195250"/>
                    <a:pt x="811906" y="193705"/>
                    <a:pt x="814872" y="193681"/>
                  </a:cubicBezTo>
                  <a:lnTo>
                    <a:pt x="871685" y="193681"/>
                  </a:lnTo>
                  <a:lnTo>
                    <a:pt x="957018" y="4949"/>
                  </a:lnTo>
                  <a:cubicBezTo>
                    <a:pt x="958438" y="1898"/>
                    <a:pt x="961494" y="-54"/>
                    <a:pt x="964858" y="-51"/>
                  </a:cubicBezTo>
                  <a:lnTo>
                    <a:pt x="1130865" y="-51"/>
                  </a:lnTo>
                  <a:cubicBezTo>
                    <a:pt x="1135569" y="-51"/>
                    <a:pt x="1139387" y="3765"/>
                    <a:pt x="1139387" y="8471"/>
                  </a:cubicBezTo>
                  <a:cubicBezTo>
                    <a:pt x="1139387" y="13177"/>
                    <a:pt x="1135569" y="16993"/>
                    <a:pt x="1130865" y="16993"/>
                  </a:cubicBezTo>
                  <a:lnTo>
                    <a:pt x="970539" y="16993"/>
                  </a:lnTo>
                  <a:lnTo>
                    <a:pt x="885092" y="205839"/>
                  </a:lnTo>
                  <a:cubicBezTo>
                    <a:pt x="883650" y="208872"/>
                    <a:pt x="880604" y="210816"/>
                    <a:pt x="877252" y="210839"/>
                  </a:cubicBezTo>
                  <a:lnTo>
                    <a:pt x="819530" y="210839"/>
                  </a:lnTo>
                  <a:lnTo>
                    <a:pt x="705904" y="391163"/>
                  </a:lnTo>
                  <a:cubicBezTo>
                    <a:pt x="704416" y="393527"/>
                    <a:pt x="701871" y="395015"/>
                    <a:pt x="699087" y="395140"/>
                  </a:cubicBezTo>
                  <a:close/>
                </a:path>
              </a:pathLst>
            </a:custGeom>
            <a:solidFill>
              <a:srgbClr val="271C57"/>
            </a:solidFill>
            <a:ln cap="flat" w="11362">
              <a:noFill/>
              <a:prstDash val="solid"/>
              <a:miter/>
            </a:ln>
          </p:spPr>
          <p:txBody>
            <a:bodyPr anchor="ctr" rtlCol="0"/>
            <a:lstStyle/>
            <a:p>
              <a:endParaRPr dirty="0" lang="en-US"/>
            </a:p>
          </p:txBody>
        </p:sp>
        <p:grpSp>
          <p:nvGrpSpPr>
            <p:cNvPr id="2397" name="Graphic 3">
              <a:extLst>
                <a:ext uri="{FF2B5EF4-FFF2-40B4-BE49-F238E27FC236}">
                  <a16:creationId xmlns:a16="http://schemas.microsoft.com/office/drawing/2014/main" id="{E1AFE47A-FF06-4C3E-894F-E85913D89869}"/>
                </a:ext>
              </a:extLst>
            </p:cNvPr>
            <p:cNvGrpSpPr/>
            <p:nvPr/>
          </p:nvGrpSpPr>
          <p:grpSpPr>
            <a:xfrm>
              <a:off x="7728254" y="549840"/>
              <a:ext cx="1120920" cy="633010"/>
              <a:chOff x="7728254" y="549840"/>
              <a:chExt cx="1120920" cy="633010"/>
            </a:xfrm>
            <a:solidFill>
              <a:srgbClr val="271C57"/>
            </a:solidFill>
          </p:grpSpPr>
          <p:sp>
            <p:nvSpPr>
              <p:cNvPr id="2399" name="Freeform: Shape 2398">
                <a:extLst>
                  <a:ext uri="{FF2B5EF4-FFF2-40B4-BE49-F238E27FC236}">
                    <a16:creationId xmlns:a16="http://schemas.microsoft.com/office/drawing/2014/main" id="{2E6DCE2D-D95C-4C5E-972C-A176855911C4}"/>
                  </a:ext>
                </a:extLst>
              </p:cNvPr>
              <p:cNvSpPr/>
              <p:nvPr/>
            </p:nvSpPr>
            <p:spPr>
              <a:xfrm>
                <a:off x="883213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00" name="Freeform: Shape 2399">
                <a:extLst>
                  <a:ext uri="{FF2B5EF4-FFF2-40B4-BE49-F238E27FC236}">
                    <a16:creationId xmlns:a16="http://schemas.microsoft.com/office/drawing/2014/main" id="{736BD118-B38A-4871-9305-E4264B4FDDC5}"/>
                  </a:ext>
                </a:extLst>
              </p:cNvPr>
              <p:cNvSpPr/>
              <p:nvPr/>
            </p:nvSpPr>
            <p:spPr>
              <a:xfrm>
                <a:off x="8729525"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01" name="Freeform: Shape 2400">
                <a:extLst>
                  <a:ext uri="{FF2B5EF4-FFF2-40B4-BE49-F238E27FC236}">
                    <a16:creationId xmlns:a16="http://schemas.microsoft.com/office/drawing/2014/main" id="{B9ABAB63-8816-4F4A-BEF8-B286BCAF222B}"/>
                  </a:ext>
                </a:extLst>
              </p:cNvPr>
              <p:cNvSpPr/>
              <p:nvPr/>
            </p:nvSpPr>
            <p:spPr>
              <a:xfrm>
                <a:off x="8780771"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02" name="Freeform: Shape 2401">
                <a:extLst>
                  <a:ext uri="{FF2B5EF4-FFF2-40B4-BE49-F238E27FC236}">
                    <a16:creationId xmlns:a16="http://schemas.microsoft.com/office/drawing/2014/main" id="{35DB7593-D31E-4748-8C33-C70DAA659EA4}"/>
                  </a:ext>
                </a:extLst>
              </p:cNvPr>
              <p:cNvSpPr/>
              <p:nvPr/>
            </p:nvSpPr>
            <p:spPr>
              <a:xfrm>
                <a:off x="8755966"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03" name="Freeform: Shape 2402">
                <a:extLst>
                  <a:ext uri="{FF2B5EF4-FFF2-40B4-BE49-F238E27FC236}">
                    <a16:creationId xmlns:a16="http://schemas.microsoft.com/office/drawing/2014/main" id="{6B4ABB09-417B-4A41-9122-1060D1CAE78C}"/>
                  </a:ext>
                </a:extLst>
              </p:cNvPr>
              <p:cNvSpPr/>
              <p:nvPr/>
            </p:nvSpPr>
            <p:spPr>
              <a:xfrm>
                <a:off x="8729299" y="703803"/>
                <a:ext cx="17270" cy="17271"/>
              </a:xfrm>
              <a:custGeom>
                <a:avLst/>
                <a:gdLst>
                  <a:gd fmla="*/ 8594 w 17270" name="connsiteX0"/>
                  <a:gd fmla="*/ -51 h 17271" name="connsiteY0"/>
                  <a:gd fmla="*/ -41 w 17270" name="connsiteX1"/>
                  <a:gd fmla="*/ 8584 h 17271" name="connsiteY1"/>
                  <a:gd fmla="*/ 8594 w 17270" name="connsiteX2"/>
                  <a:gd fmla="*/ 17220 h 17271" name="connsiteY2"/>
                  <a:gd fmla="*/ 17229 w 17270" name="connsiteX3"/>
                  <a:gd fmla="*/ 8584 h 17271" name="connsiteY3"/>
                  <a:gd fmla="*/ 8594 w 17270"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51"/>
                    </a:moveTo>
                    <a:cubicBezTo>
                      <a:pt x="3822" y="-51"/>
                      <a:pt x="-41" y="3816"/>
                      <a:pt x="-41" y="8584"/>
                    </a:cubicBezTo>
                    <a:cubicBezTo>
                      <a:pt x="-41" y="13353"/>
                      <a:pt x="3822" y="17220"/>
                      <a:pt x="8594" y="17220"/>
                    </a:cubicBezTo>
                    <a:cubicBezTo>
                      <a:pt x="13367" y="17220"/>
                      <a:pt x="17229" y="13353"/>
                      <a:pt x="17229" y="8584"/>
                    </a:cubicBezTo>
                    <a:cubicBezTo>
                      <a:pt x="17229"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04" name="Freeform: Shape 2403">
                <a:extLst>
                  <a:ext uri="{FF2B5EF4-FFF2-40B4-BE49-F238E27FC236}">
                    <a16:creationId xmlns:a16="http://schemas.microsoft.com/office/drawing/2014/main" id="{C29F1285-453F-4835-AD28-EBCE8E23E260}"/>
                  </a:ext>
                </a:extLst>
              </p:cNvPr>
              <p:cNvSpPr/>
              <p:nvPr/>
            </p:nvSpPr>
            <p:spPr>
              <a:xfrm>
                <a:off x="8780544"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822 w 17271" name="connsiteX5"/>
                  <a:gd fmla="*/ -49 h 17271" name="connsiteY5"/>
                  <a:gd fmla="*/ 8708 w 17271"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87"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05" name="Freeform: Shape 2404">
                <a:extLst>
                  <a:ext uri="{FF2B5EF4-FFF2-40B4-BE49-F238E27FC236}">
                    <a16:creationId xmlns:a16="http://schemas.microsoft.com/office/drawing/2014/main" id="{D62BCE30-D88C-4085-BEEE-48BD521DFBC2}"/>
                  </a:ext>
                </a:extLst>
              </p:cNvPr>
              <p:cNvSpPr/>
              <p:nvPr/>
            </p:nvSpPr>
            <p:spPr>
              <a:xfrm>
                <a:off x="8754864"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06" name="Freeform: Shape 2405">
                <a:extLst>
                  <a:ext uri="{FF2B5EF4-FFF2-40B4-BE49-F238E27FC236}">
                    <a16:creationId xmlns:a16="http://schemas.microsoft.com/office/drawing/2014/main" id="{816F71AE-191B-43C6-85F9-995078CD37F3}"/>
                  </a:ext>
                </a:extLst>
              </p:cNvPr>
              <p:cNvSpPr/>
              <p:nvPr/>
            </p:nvSpPr>
            <p:spPr>
              <a:xfrm>
                <a:off x="8807325"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4"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07" name="Freeform: Shape 2406">
                <a:extLst>
                  <a:ext uri="{FF2B5EF4-FFF2-40B4-BE49-F238E27FC236}">
                    <a16:creationId xmlns:a16="http://schemas.microsoft.com/office/drawing/2014/main" id="{BA8EBCF9-D7F9-4942-AEA4-7649F9C80633}"/>
                  </a:ext>
                </a:extLst>
              </p:cNvPr>
              <p:cNvSpPr/>
              <p:nvPr/>
            </p:nvSpPr>
            <p:spPr>
              <a:xfrm>
                <a:off x="8729525"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08" name="Freeform: Shape 2407">
                <a:extLst>
                  <a:ext uri="{FF2B5EF4-FFF2-40B4-BE49-F238E27FC236}">
                    <a16:creationId xmlns:a16="http://schemas.microsoft.com/office/drawing/2014/main" id="{D2716B66-19DE-4D84-BCAD-DAAADBBF4D66}"/>
                  </a:ext>
                </a:extLst>
              </p:cNvPr>
              <p:cNvSpPr/>
              <p:nvPr/>
            </p:nvSpPr>
            <p:spPr>
              <a:xfrm>
                <a:off x="8780771"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09" name="Freeform: Shape 2408">
                <a:extLst>
                  <a:ext uri="{FF2B5EF4-FFF2-40B4-BE49-F238E27FC236}">
                    <a16:creationId xmlns:a16="http://schemas.microsoft.com/office/drawing/2014/main" id="{8FB893DA-F60D-48E3-8783-BC343269A38C}"/>
                  </a:ext>
                </a:extLst>
              </p:cNvPr>
              <p:cNvSpPr/>
              <p:nvPr/>
            </p:nvSpPr>
            <p:spPr>
              <a:xfrm>
                <a:off x="865248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10" name="Freeform: Shape 2409">
                <a:extLst>
                  <a:ext uri="{FF2B5EF4-FFF2-40B4-BE49-F238E27FC236}">
                    <a16:creationId xmlns:a16="http://schemas.microsoft.com/office/drawing/2014/main" id="{998E5A63-7005-4D07-AB46-BE78B0FED747}"/>
                  </a:ext>
                </a:extLst>
              </p:cNvPr>
              <p:cNvSpPr/>
              <p:nvPr/>
            </p:nvSpPr>
            <p:spPr>
              <a:xfrm>
                <a:off x="8703846" y="549840"/>
                <a:ext cx="17044" cy="17043"/>
              </a:xfrm>
              <a:custGeom>
                <a:avLst/>
                <a:gdLst>
                  <a:gd fmla="*/ 8368 w 17044" name="connsiteX0"/>
                  <a:gd fmla="*/ -51 h 17043" name="connsiteY0"/>
                  <a:gd fmla="*/ -41 w 17044" name="connsiteX1"/>
                  <a:gd fmla="*/ 8583 h 17043" name="connsiteY1"/>
                  <a:gd fmla="*/ 8594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0" y="17054"/>
                      <a:pt x="8594"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11" name="Freeform: Shape 2410">
                <a:extLst>
                  <a:ext uri="{FF2B5EF4-FFF2-40B4-BE49-F238E27FC236}">
                    <a16:creationId xmlns:a16="http://schemas.microsoft.com/office/drawing/2014/main" id="{DCEB4F9E-B4E3-4764-AC63-8456FD90235E}"/>
                  </a:ext>
                </a:extLst>
              </p:cNvPr>
              <p:cNvSpPr/>
              <p:nvPr/>
            </p:nvSpPr>
            <p:spPr>
              <a:xfrm>
                <a:off x="8626808"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12" name="Freeform: Shape 2411">
                <a:extLst>
                  <a:ext uri="{FF2B5EF4-FFF2-40B4-BE49-F238E27FC236}">
                    <a16:creationId xmlns:a16="http://schemas.microsoft.com/office/drawing/2014/main" id="{A36F8EC9-776E-491B-82B5-9E838F932F8E}"/>
                  </a:ext>
                </a:extLst>
              </p:cNvPr>
              <p:cNvSpPr/>
              <p:nvPr/>
            </p:nvSpPr>
            <p:spPr>
              <a:xfrm>
                <a:off x="8678167"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13" name="Freeform: Shape 2412">
                <a:extLst>
                  <a:ext uri="{FF2B5EF4-FFF2-40B4-BE49-F238E27FC236}">
                    <a16:creationId xmlns:a16="http://schemas.microsoft.com/office/drawing/2014/main" id="{EB499ED5-4D91-43A6-B660-2A101402D298}"/>
                  </a:ext>
                </a:extLst>
              </p:cNvPr>
              <p:cNvSpPr/>
              <p:nvPr/>
            </p:nvSpPr>
            <p:spPr>
              <a:xfrm>
                <a:off x="8652260"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14" name="Freeform: Shape 2413">
                <a:extLst>
                  <a:ext uri="{FF2B5EF4-FFF2-40B4-BE49-F238E27FC236}">
                    <a16:creationId xmlns:a16="http://schemas.microsoft.com/office/drawing/2014/main" id="{9A28CDB2-51F0-40A0-B76E-BD28963DDEA5}"/>
                  </a:ext>
                </a:extLst>
              </p:cNvPr>
              <p:cNvSpPr/>
              <p:nvPr/>
            </p:nvSpPr>
            <p:spPr>
              <a:xfrm>
                <a:off x="8703619"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5" name="Freeform: Shape 2414">
                <a:extLst>
                  <a:ext uri="{FF2B5EF4-FFF2-40B4-BE49-F238E27FC236}">
                    <a16:creationId xmlns:a16="http://schemas.microsoft.com/office/drawing/2014/main" id="{DC8D6027-3772-4CDE-A131-DA40A8F62181}"/>
                  </a:ext>
                </a:extLst>
              </p:cNvPr>
              <p:cNvSpPr/>
              <p:nvPr/>
            </p:nvSpPr>
            <p:spPr>
              <a:xfrm>
                <a:off x="8626580"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16" name="Freeform: Shape 2415">
                <a:extLst>
                  <a:ext uri="{FF2B5EF4-FFF2-40B4-BE49-F238E27FC236}">
                    <a16:creationId xmlns:a16="http://schemas.microsoft.com/office/drawing/2014/main" id="{1FD18088-64DC-4E7E-BB58-947D89247E04}"/>
                  </a:ext>
                </a:extLst>
              </p:cNvPr>
              <p:cNvSpPr/>
              <p:nvPr/>
            </p:nvSpPr>
            <p:spPr>
              <a:xfrm>
                <a:off x="8677940"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7" name="Freeform: Shape 2416">
                <a:extLst>
                  <a:ext uri="{FF2B5EF4-FFF2-40B4-BE49-F238E27FC236}">
                    <a16:creationId xmlns:a16="http://schemas.microsoft.com/office/drawing/2014/main" id="{848CE78B-32FB-494F-86A9-6B88E5855492}"/>
                  </a:ext>
                </a:extLst>
              </p:cNvPr>
              <p:cNvSpPr/>
              <p:nvPr/>
            </p:nvSpPr>
            <p:spPr>
              <a:xfrm>
                <a:off x="8652260"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18" name="Freeform: Shape 2417">
                <a:extLst>
                  <a:ext uri="{FF2B5EF4-FFF2-40B4-BE49-F238E27FC236}">
                    <a16:creationId xmlns:a16="http://schemas.microsoft.com/office/drawing/2014/main" id="{A130DB52-2ADB-49B4-A6A3-D7BDFAE0A18D}"/>
                  </a:ext>
                </a:extLst>
              </p:cNvPr>
              <p:cNvSpPr/>
              <p:nvPr/>
            </p:nvSpPr>
            <p:spPr>
              <a:xfrm>
                <a:off x="8703619"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9" name="Freeform: Shape 2418">
                <a:extLst>
                  <a:ext uri="{FF2B5EF4-FFF2-40B4-BE49-F238E27FC236}">
                    <a16:creationId xmlns:a16="http://schemas.microsoft.com/office/drawing/2014/main" id="{4572541B-15A6-472C-A639-1A5BB569070E}"/>
                  </a:ext>
                </a:extLst>
              </p:cNvPr>
              <p:cNvSpPr/>
              <p:nvPr/>
            </p:nvSpPr>
            <p:spPr>
              <a:xfrm>
                <a:off x="8626808"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0" name="Freeform: Shape 2419">
                <a:extLst>
                  <a:ext uri="{FF2B5EF4-FFF2-40B4-BE49-F238E27FC236}">
                    <a16:creationId xmlns:a16="http://schemas.microsoft.com/office/drawing/2014/main" id="{856BC465-239B-4826-ACCC-731E0BE185AB}"/>
                  </a:ext>
                </a:extLst>
              </p:cNvPr>
              <p:cNvSpPr/>
              <p:nvPr/>
            </p:nvSpPr>
            <p:spPr>
              <a:xfrm>
                <a:off x="8678167"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21" name="Freeform: Shape 2420">
                <a:extLst>
                  <a:ext uri="{FF2B5EF4-FFF2-40B4-BE49-F238E27FC236}">
                    <a16:creationId xmlns:a16="http://schemas.microsoft.com/office/drawing/2014/main" id="{BC823C29-8A39-4996-971C-F28426495507}"/>
                  </a:ext>
                </a:extLst>
              </p:cNvPr>
              <p:cNvSpPr/>
              <p:nvPr/>
            </p:nvSpPr>
            <p:spPr>
              <a:xfrm>
                <a:off x="865248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2" name="Freeform: Shape 2421">
                <a:extLst>
                  <a:ext uri="{FF2B5EF4-FFF2-40B4-BE49-F238E27FC236}">
                    <a16:creationId xmlns:a16="http://schemas.microsoft.com/office/drawing/2014/main" id="{EF3FD096-9FE3-412F-9D4B-B969E16B9E78}"/>
                  </a:ext>
                </a:extLst>
              </p:cNvPr>
              <p:cNvSpPr/>
              <p:nvPr/>
            </p:nvSpPr>
            <p:spPr>
              <a:xfrm>
                <a:off x="8626580"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23" name="Freeform: Shape 2422">
                <a:extLst>
                  <a:ext uri="{FF2B5EF4-FFF2-40B4-BE49-F238E27FC236}">
                    <a16:creationId xmlns:a16="http://schemas.microsoft.com/office/drawing/2014/main" id="{12C505E7-5FEF-442D-95EC-BC13F699832A}"/>
                  </a:ext>
                </a:extLst>
              </p:cNvPr>
              <p:cNvSpPr/>
              <p:nvPr/>
            </p:nvSpPr>
            <p:spPr>
              <a:xfrm>
                <a:off x="854977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24" name="Freeform: Shape 2423">
                <a:extLst>
                  <a:ext uri="{FF2B5EF4-FFF2-40B4-BE49-F238E27FC236}">
                    <a16:creationId xmlns:a16="http://schemas.microsoft.com/office/drawing/2014/main" id="{66A9E181-2219-4976-B2D8-880886888A30}"/>
                  </a:ext>
                </a:extLst>
              </p:cNvPr>
              <p:cNvSpPr/>
              <p:nvPr/>
            </p:nvSpPr>
            <p:spPr>
              <a:xfrm>
                <a:off x="860112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25" name="Freeform: Shape 2424">
                <a:extLst>
                  <a:ext uri="{FF2B5EF4-FFF2-40B4-BE49-F238E27FC236}">
                    <a16:creationId xmlns:a16="http://schemas.microsoft.com/office/drawing/2014/main" id="{9DE069B4-E39F-42F4-98EB-24320837C55C}"/>
                  </a:ext>
                </a:extLst>
              </p:cNvPr>
              <p:cNvSpPr/>
              <p:nvPr/>
            </p:nvSpPr>
            <p:spPr>
              <a:xfrm>
                <a:off x="852409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6" name="Freeform: Shape 2425">
                <a:extLst>
                  <a:ext uri="{FF2B5EF4-FFF2-40B4-BE49-F238E27FC236}">
                    <a16:creationId xmlns:a16="http://schemas.microsoft.com/office/drawing/2014/main" id="{E9F905D4-EBD7-46E6-A72F-CB3938FDF889}"/>
                  </a:ext>
                </a:extLst>
              </p:cNvPr>
              <p:cNvSpPr/>
              <p:nvPr/>
            </p:nvSpPr>
            <p:spPr>
              <a:xfrm>
                <a:off x="8575449"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27" name="Freeform: Shape 2426">
                <a:extLst>
                  <a:ext uri="{FF2B5EF4-FFF2-40B4-BE49-F238E27FC236}">
                    <a16:creationId xmlns:a16="http://schemas.microsoft.com/office/drawing/2014/main" id="{16E8F484-C463-464D-9094-F35B49BABC6A}"/>
                  </a:ext>
                </a:extLst>
              </p:cNvPr>
              <p:cNvSpPr/>
              <p:nvPr/>
            </p:nvSpPr>
            <p:spPr>
              <a:xfrm>
                <a:off x="8549542"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28" name="Freeform: Shape 2427">
                <a:extLst>
                  <a:ext uri="{FF2B5EF4-FFF2-40B4-BE49-F238E27FC236}">
                    <a16:creationId xmlns:a16="http://schemas.microsoft.com/office/drawing/2014/main" id="{8DE70918-AD8E-46DE-B0A7-DAE4196C1E81}"/>
                  </a:ext>
                </a:extLst>
              </p:cNvPr>
              <p:cNvSpPr/>
              <p:nvPr/>
            </p:nvSpPr>
            <p:spPr>
              <a:xfrm>
                <a:off x="8600901"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29" name="Freeform: Shape 2428">
                <a:extLst>
                  <a:ext uri="{FF2B5EF4-FFF2-40B4-BE49-F238E27FC236}">
                    <a16:creationId xmlns:a16="http://schemas.microsoft.com/office/drawing/2014/main" id="{4283DE11-077C-407A-8C3E-E98D0868C0C9}"/>
                  </a:ext>
                </a:extLst>
              </p:cNvPr>
              <p:cNvSpPr/>
              <p:nvPr/>
            </p:nvSpPr>
            <p:spPr>
              <a:xfrm>
                <a:off x="8524965"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30" name="Freeform: Shape 2429">
                <a:extLst>
                  <a:ext uri="{FF2B5EF4-FFF2-40B4-BE49-F238E27FC236}">
                    <a16:creationId xmlns:a16="http://schemas.microsoft.com/office/drawing/2014/main" id="{5CD58E76-70E3-4592-A2A7-906B3C479170}"/>
                  </a:ext>
                </a:extLst>
              </p:cNvPr>
              <p:cNvSpPr/>
              <p:nvPr/>
            </p:nvSpPr>
            <p:spPr>
              <a:xfrm>
                <a:off x="8575221"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31" name="Freeform: Shape 2430">
                <a:extLst>
                  <a:ext uri="{FF2B5EF4-FFF2-40B4-BE49-F238E27FC236}">
                    <a16:creationId xmlns:a16="http://schemas.microsoft.com/office/drawing/2014/main" id="{30C20233-6DCE-47BB-8985-49EB945377C0}"/>
                  </a:ext>
                </a:extLst>
              </p:cNvPr>
              <p:cNvSpPr/>
              <p:nvPr/>
            </p:nvSpPr>
            <p:spPr>
              <a:xfrm>
                <a:off x="8549542"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32" name="Freeform: Shape 2431">
                <a:extLst>
                  <a:ext uri="{FF2B5EF4-FFF2-40B4-BE49-F238E27FC236}">
                    <a16:creationId xmlns:a16="http://schemas.microsoft.com/office/drawing/2014/main" id="{DB37B5EF-A17E-430F-AE5A-C6718E00724B}"/>
                  </a:ext>
                </a:extLst>
              </p:cNvPr>
              <p:cNvSpPr/>
              <p:nvPr/>
            </p:nvSpPr>
            <p:spPr>
              <a:xfrm>
                <a:off x="8600901"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33" name="Freeform: Shape 2432">
                <a:extLst>
                  <a:ext uri="{FF2B5EF4-FFF2-40B4-BE49-F238E27FC236}">
                    <a16:creationId xmlns:a16="http://schemas.microsoft.com/office/drawing/2014/main" id="{34D26F75-78BE-4A57-A298-460B245DDD59}"/>
                  </a:ext>
                </a:extLst>
              </p:cNvPr>
              <p:cNvSpPr/>
              <p:nvPr/>
            </p:nvSpPr>
            <p:spPr>
              <a:xfrm>
                <a:off x="852409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4" name="Freeform: Shape 2433">
                <a:extLst>
                  <a:ext uri="{FF2B5EF4-FFF2-40B4-BE49-F238E27FC236}">
                    <a16:creationId xmlns:a16="http://schemas.microsoft.com/office/drawing/2014/main" id="{4A07B65E-112C-4793-9E27-D72F81720BD6}"/>
                  </a:ext>
                </a:extLst>
              </p:cNvPr>
              <p:cNvSpPr/>
              <p:nvPr/>
            </p:nvSpPr>
            <p:spPr>
              <a:xfrm>
                <a:off x="857544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5" name="Freeform: Shape 2434">
                <a:extLst>
                  <a:ext uri="{FF2B5EF4-FFF2-40B4-BE49-F238E27FC236}">
                    <a16:creationId xmlns:a16="http://schemas.microsoft.com/office/drawing/2014/main" id="{603B0230-CF7C-4E8C-B11F-2DD922ADFDAF}"/>
                  </a:ext>
                </a:extLst>
              </p:cNvPr>
              <p:cNvSpPr/>
              <p:nvPr/>
            </p:nvSpPr>
            <p:spPr>
              <a:xfrm>
                <a:off x="8549770"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6" name="Freeform: Shape 2435">
                <a:extLst>
                  <a:ext uri="{FF2B5EF4-FFF2-40B4-BE49-F238E27FC236}">
                    <a16:creationId xmlns:a16="http://schemas.microsoft.com/office/drawing/2014/main" id="{1A09E014-D2FE-4E8F-B1CB-AECC3677ECB0}"/>
                  </a:ext>
                </a:extLst>
              </p:cNvPr>
              <p:cNvSpPr/>
              <p:nvPr/>
            </p:nvSpPr>
            <p:spPr>
              <a:xfrm>
                <a:off x="860112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7" name="Freeform: Shape 2436">
                <a:extLst>
                  <a:ext uri="{FF2B5EF4-FFF2-40B4-BE49-F238E27FC236}">
                    <a16:creationId xmlns:a16="http://schemas.microsoft.com/office/drawing/2014/main" id="{A9CF82E3-3075-4960-A788-83C60B45725B}"/>
                  </a:ext>
                </a:extLst>
              </p:cNvPr>
              <p:cNvSpPr/>
              <p:nvPr/>
            </p:nvSpPr>
            <p:spPr>
              <a:xfrm>
                <a:off x="8524965"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38" name="Freeform: Shape 2437">
                <a:extLst>
                  <a:ext uri="{FF2B5EF4-FFF2-40B4-BE49-F238E27FC236}">
                    <a16:creationId xmlns:a16="http://schemas.microsoft.com/office/drawing/2014/main" id="{A7C178C7-2CE6-49A4-9905-60980E118740}"/>
                  </a:ext>
                </a:extLst>
              </p:cNvPr>
              <p:cNvSpPr/>
              <p:nvPr/>
            </p:nvSpPr>
            <p:spPr>
              <a:xfrm>
                <a:off x="8575221"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39" name="Freeform: Shape 2438">
                <a:extLst>
                  <a:ext uri="{FF2B5EF4-FFF2-40B4-BE49-F238E27FC236}">
                    <a16:creationId xmlns:a16="http://schemas.microsoft.com/office/drawing/2014/main" id="{0335218C-48A7-4D3A-8FCC-D0A2B68F58E2}"/>
                  </a:ext>
                </a:extLst>
              </p:cNvPr>
              <p:cNvSpPr/>
              <p:nvPr/>
            </p:nvSpPr>
            <p:spPr>
              <a:xfrm>
                <a:off x="8549542"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40" name="Freeform: Shape 2439">
                <a:extLst>
                  <a:ext uri="{FF2B5EF4-FFF2-40B4-BE49-F238E27FC236}">
                    <a16:creationId xmlns:a16="http://schemas.microsoft.com/office/drawing/2014/main" id="{1DB54F89-1370-4688-B1F8-8F4E0A99C2D1}"/>
                  </a:ext>
                </a:extLst>
              </p:cNvPr>
              <p:cNvSpPr/>
              <p:nvPr/>
            </p:nvSpPr>
            <p:spPr>
              <a:xfrm>
                <a:off x="8600901"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41" name="Freeform: Shape 2440">
                <a:extLst>
                  <a:ext uri="{FF2B5EF4-FFF2-40B4-BE49-F238E27FC236}">
                    <a16:creationId xmlns:a16="http://schemas.microsoft.com/office/drawing/2014/main" id="{BEC2EC15-157E-4C3C-AF29-3D996E009BFE}"/>
                  </a:ext>
                </a:extLst>
              </p:cNvPr>
              <p:cNvSpPr/>
              <p:nvPr/>
            </p:nvSpPr>
            <p:spPr>
              <a:xfrm>
                <a:off x="8524090"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2" name="Freeform: Shape 2441">
                <a:extLst>
                  <a:ext uri="{FF2B5EF4-FFF2-40B4-BE49-F238E27FC236}">
                    <a16:creationId xmlns:a16="http://schemas.microsoft.com/office/drawing/2014/main" id="{44894DE2-9EA8-4400-B320-CDB7833BEB07}"/>
                  </a:ext>
                </a:extLst>
              </p:cNvPr>
              <p:cNvSpPr/>
              <p:nvPr/>
            </p:nvSpPr>
            <p:spPr>
              <a:xfrm>
                <a:off x="8575449"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3" name="Freeform: Shape 2442">
                <a:extLst>
                  <a:ext uri="{FF2B5EF4-FFF2-40B4-BE49-F238E27FC236}">
                    <a16:creationId xmlns:a16="http://schemas.microsoft.com/office/drawing/2014/main" id="{06649DE9-DF1C-40FC-B63E-D7F74F727BC7}"/>
                  </a:ext>
                </a:extLst>
              </p:cNvPr>
              <p:cNvSpPr/>
              <p:nvPr/>
            </p:nvSpPr>
            <p:spPr>
              <a:xfrm>
                <a:off x="8447165"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8" y="13290"/>
                      <a:pt x="3891" y="17054"/>
                      <a:pt x="8595" y="16992"/>
                    </a:cubicBezTo>
                    <a:cubicBezTo>
                      <a:pt x="13254"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44" name="Freeform: Shape 2443">
                <a:extLst>
                  <a:ext uri="{FF2B5EF4-FFF2-40B4-BE49-F238E27FC236}">
                    <a16:creationId xmlns:a16="http://schemas.microsoft.com/office/drawing/2014/main" id="{099D0EC1-3B19-4BB5-8677-28BCB5174B4F}"/>
                  </a:ext>
                </a:extLst>
              </p:cNvPr>
              <p:cNvSpPr/>
              <p:nvPr/>
            </p:nvSpPr>
            <p:spPr>
              <a:xfrm>
                <a:off x="8498524"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45" name="Freeform: Shape 2444">
                <a:extLst>
                  <a:ext uri="{FF2B5EF4-FFF2-40B4-BE49-F238E27FC236}">
                    <a16:creationId xmlns:a16="http://schemas.microsoft.com/office/drawing/2014/main" id="{EBDA3D31-0CCD-450A-B908-468F1A0F8EBF}"/>
                  </a:ext>
                </a:extLst>
              </p:cNvPr>
              <p:cNvSpPr/>
              <p:nvPr/>
            </p:nvSpPr>
            <p:spPr>
              <a:xfrm>
                <a:off x="84214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6" name="Freeform: Shape 2445">
                <a:extLst>
                  <a:ext uri="{FF2B5EF4-FFF2-40B4-BE49-F238E27FC236}">
                    <a16:creationId xmlns:a16="http://schemas.microsoft.com/office/drawing/2014/main" id="{37A0053E-AF1D-4A77-9E3B-D4B2D9AD6CC9}"/>
                  </a:ext>
                </a:extLst>
              </p:cNvPr>
              <p:cNvSpPr/>
              <p:nvPr/>
            </p:nvSpPr>
            <p:spPr>
              <a:xfrm>
                <a:off x="8472844"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47" name="Freeform: Shape 2446">
                <a:extLst>
                  <a:ext uri="{FF2B5EF4-FFF2-40B4-BE49-F238E27FC236}">
                    <a16:creationId xmlns:a16="http://schemas.microsoft.com/office/drawing/2014/main" id="{ED6C203D-5B83-41B8-90DE-C1C875A16139}"/>
                  </a:ext>
                </a:extLst>
              </p:cNvPr>
              <p:cNvSpPr/>
              <p:nvPr/>
            </p:nvSpPr>
            <p:spPr>
              <a:xfrm>
                <a:off x="8446938"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48" name="Freeform: Shape 2447">
                <a:extLst>
                  <a:ext uri="{FF2B5EF4-FFF2-40B4-BE49-F238E27FC236}">
                    <a16:creationId xmlns:a16="http://schemas.microsoft.com/office/drawing/2014/main" id="{ACC704CF-2BF3-4B67-8CCB-0407962AED04}"/>
                  </a:ext>
                </a:extLst>
              </p:cNvPr>
              <p:cNvSpPr/>
              <p:nvPr/>
            </p:nvSpPr>
            <p:spPr>
              <a:xfrm>
                <a:off x="8498297"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49" name="Freeform: Shape 2448">
                <a:extLst>
                  <a:ext uri="{FF2B5EF4-FFF2-40B4-BE49-F238E27FC236}">
                    <a16:creationId xmlns:a16="http://schemas.microsoft.com/office/drawing/2014/main" id="{73763D7B-9229-45BB-B97E-0B5DE7A0CADB}"/>
                  </a:ext>
                </a:extLst>
              </p:cNvPr>
              <p:cNvSpPr/>
              <p:nvPr/>
            </p:nvSpPr>
            <p:spPr>
              <a:xfrm>
                <a:off x="8421258"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50" name="Freeform: Shape 2449">
                <a:extLst>
                  <a:ext uri="{FF2B5EF4-FFF2-40B4-BE49-F238E27FC236}">
                    <a16:creationId xmlns:a16="http://schemas.microsoft.com/office/drawing/2014/main" id="{83FDE2CF-EB7C-43A8-83D5-19A79F70C1A4}"/>
                  </a:ext>
                </a:extLst>
              </p:cNvPr>
              <p:cNvSpPr/>
              <p:nvPr/>
            </p:nvSpPr>
            <p:spPr>
              <a:xfrm>
                <a:off x="8472618"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1" name="Freeform: Shape 2450">
                <a:extLst>
                  <a:ext uri="{FF2B5EF4-FFF2-40B4-BE49-F238E27FC236}">
                    <a16:creationId xmlns:a16="http://schemas.microsoft.com/office/drawing/2014/main" id="{FD12ADBA-E3EE-49D4-9361-DA36C6C0B5B6}"/>
                  </a:ext>
                </a:extLst>
              </p:cNvPr>
              <p:cNvSpPr/>
              <p:nvPr/>
            </p:nvSpPr>
            <p:spPr>
              <a:xfrm>
                <a:off x="8446938"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2" name="Freeform: Shape 2451">
                <a:extLst>
                  <a:ext uri="{FF2B5EF4-FFF2-40B4-BE49-F238E27FC236}">
                    <a16:creationId xmlns:a16="http://schemas.microsoft.com/office/drawing/2014/main" id="{32C993EA-8B1B-4407-ACB2-406C274D9ED1}"/>
                  </a:ext>
                </a:extLst>
              </p:cNvPr>
              <p:cNvSpPr/>
              <p:nvPr/>
            </p:nvSpPr>
            <p:spPr>
              <a:xfrm>
                <a:off x="8498297"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3" name="Freeform: Shape 2452">
                <a:extLst>
                  <a:ext uri="{FF2B5EF4-FFF2-40B4-BE49-F238E27FC236}">
                    <a16:creationId xmlns:a16="http://schemas.microsoft.com/office/drawing/2014/main" id="{29B9604B-EAF2-4C40-B78D-823896451C12}"/>
                  </a:ext>
                </a:extLst>
              </p:cNvPr>
              <p:cNvSpPr/>
              <p:nvPr/>
            </p:nvSpPr>
            <p:spPr>
              <a:xfrm>
                <a:off x="84214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4" name="Freeform: Shape 2453">
                <a:extLst>
                  <a:ext uri="{FF2B5EF4-FFF2-40B4-BE49-F238E27FC236}">
                    <a16:creationId xmlns:a16="http://schemas.microsoft.com/office/drawing/2014/main" id="{62A7922C-FEC8-4512-90E5-6D8813B4087A}"/>
                  </a:ext>
                </a:extLst>
              </p:cNvPr>
              <p:cNvSpPr/>
              <p:nvPr/>
            </p:nvSpPr>
            <p:spPr>
              <a:xfrm>
                <a:off x="8472844"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55" name="Freeform: Shape 2454">
                <a:extLst>
                  <a:ext uri="{FF2B5EF4-FFF2-40B4-BE49-F238E27FC236}">
                    <a16:creationId xmlns:a16="http://schemas.microsoft.com/office/drawing/2014/main" id="{97D32E9A-D26E-4F30-B703-D916F7D6676B}"/>
                  </a:ext>
                </a:extLst>
              </p:cNvPr>
              <p:cNvSpPr/>
              <p:nvPr/>
            </p:nvSpPr>
            <p:spPr>
              <a:xfrm>
                <a:off x="8447052"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6" name="Freeform: Shape 2455">
                <a:extLst>
                  <a:ext uri="{FF2B5EF4-FFF2-40B4-BE49-F238E27FC236}">
                    <a16:creationId xmlns:a16="http://schemas.microsoft.com/office/drawing/2014/main" id="{B00FC3A4-9E3D-4242-AE56-118ACC02CF02}"/>
                  </a:ext>
                </a:extLst>
              </p:cNvPr>
              <p:cNvSpPr/>
              <p:nvPr/>
            </p:nvSpPr>
            <p:spPr>
              <a:xfrm>
                <a:off x="8498411"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7" name="Freeform: Shape 2456">
                <a:extLst>
                  <a:ext uri="{FF2B5EF4-FFF2-40B4-BE49-F238E27FC236}">
                    <a16:creationId xmlns:a16="http://schemas.microsoft.com/office/drawing/2014/main" id="{A089F793-7B59-4043-8208-F94D4D889522}"/>
                  </a:ext>
                </a:extLst>
              </p:cNvPr>
              <p:cNvSpPr/>
              <p:nvPr/>
            </p:nvSpPr>
            <p:spPr>
              <a:xfrm>
                <a:off x="8421258"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58" name="Freeform: Shape 2457">
                <a:extLst>
                  <a:ext uri="{FF2B5EF4-FFF2-40B4-BE49-F238E27FC236}">
                    <a16:creationId xmlns:a16="http://schemas.microsoft.com/office/drawing/2014/main" id="{7D6875E7-2B25-47B5-9417-076658F25923}"/>
                  </a:ext>
                </a:extLst>
              </p:cNvPr>
              <p:cNvSpPr/>
              <p:nvPr/>
            </p:nvSpPr>
            <p:spPr>
              <a:xfrm>
                <a:off x="8472618"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9" name="Freeform: Shape 2458">
                <a:extLst>
                  <a:ext uri="{FF2B5EF4-FFF2-40B4-BE49-F238E27FC236}">
                    <a16:creationId xmlns:a16="http://schemas.microsoft.com/office/drawing/2014/main" id="{2954A5A0-C635-47CE-84CD-53002FD97B1E}"/>
                  </a:ext>
                </a:extLst>
              </p:cNvPr>
              <p:cNvSpPr/>
              <p:nvPr/>
            </p:nvSpPr>
            <p:spPr>
              <a:xfrm>
                <a:off x="8446938"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0" name="Freeform: Shape 2459">
                <a:extLst>
                  <a:ext uri="{FF2B5EF4-FFF2-40B4-BE49-F238E27FC236}">
                    <a16:creationId xmlns:a16="http://schemas.microsoft.com/office/drawing/2014/main" id="{934098CD-BFEC-4058-9987-A9666C0AB9EB}"/>
                  </a:ext>
                </a:extLst>
              </p:cNvPr>
              <p:cNvSpPr/>
              <p:nvPr/>
            </p:nvSpPr>
            <p:spPr>
              <a:xfrm>
                <a:off x="8498297"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1" name="Freeform: Shape 2460">
                <a:extLst>
                  <a:ext uri="{FF2B5EF4-FFF2-40B4-BE49-F238E27FC236}">
                    <a16:creationId xmlns:a16="http://schemas.microsoft.com/office/drawing/2014/main" id="{B8CA4D81-FC6F-4C5D-8720-8A06201F77E3}"/>
                  </a:ext>
                </a:extLst>
              </p:cNvPr>
              <p:cNvSpPr/>
              <p:nvPr/>
            </p:nvSpPr>
            <p:spPr>
              <a:xfrm>
                <a:off x="8421486"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2" name="Freeform: Shape 2461">
                <a:extLst>
                  <a:ext uri="{FF2B5EF4-FFF2-40B4-BE49-F238E27FC236}">
                    <a16:creationId xmlns:a16="http://schemas.microsoft.com/office/drawing/2014/main" id="{3C105EAB-A78D-446E-A38A-674007E31714}"/>
                  </a:ext>
                </a:extLst>
              </p:cNvPr>
              <p:cNvSpPr/>
              <p:nvPr/>
            </p:nvSpPr>
            <p:spPr>
              <a:xfrm>
                <a:off x="8472844"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3" name="Freeform: Shape 2462">
                <a:extLst>
                  <a:ext uri="{FF2B5EF4-FFF2-40B4-BE49-F238E27FC236}">
                    <a16:creationId xmlns:a16="http://schemas.microsoft.com/office/drawing/2014/main" id="{5BCCD4E0-D215-405D-B34D-2FB0CC773146}"/>
                  </a:ext>
                </a:extLst>
              </p:cNvPr>
              <p:cNvSpPr/>
              <p:nvPr/>
            </p:nvSpPr>
            <p:spPr>
              <a:xfrm>
                <a:off x="8447165"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4" name="Freeform: Shape 2463">
                <a:extLst>
                  <a:ext uri="{FF2B5EF4-FFF2-40B4-BE49-F238E27FC236}">
                    <a16:creationId xmlns:a16="http://schemas.microsoft.com/office/drawing/2014/main" id="{702481DD-6B17-4042-A6B3-CA4F6CAD1439}"/>
                  </a:ext>
                </a:extLst>
              </p:cNvPr>
              <p:cNvSpPr/>
              <p:nvPr/>
            </p:nvSpPr>
            <p:spPr>
              <a:xfrm>
                <a:off x="8498524"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5" name="Freeform: Shape 2464">
                <a:extLst>
                  <a:ext uri="{FF2B5EF4-FFF2-40B4-BE49-F238E27FC236}">
                    <a16:creationId xmlns:a16="http://schemas.microsoft.com/office/drawing/2014/main" id="{0B3BF794-DB03-4DF4-8CF6-EA39F7AA7E57}"/>
                  </a:ext>
                </a:extLst>
              </p:cNvPr>
              <p:cNvSpPr/>
              <p:nvPr/>
            </p:nvSpPr>
            <p:spPr>
              <a:xfrm>
                <a:off x="8421258"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8" y="3699"/>
                      <a:pt x="-41" y="8472"/>
                    </a:cubicBezTo>
                    <a:cubicBezTo>
                      <a:pt x="-97" y="13244"/>
                      <a:pt x="3709" y="17153"/>
                      <a:pt x="8481" y="17221"/>
                    </a:cubicBezTo>
                    <a:cubicBezTo>
                      <a:pt x="13254"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466" name="Freeform: Shape 2465">
                <a:extLst>
                  <a:ext uri="{FF2B5EF4-FFF2-40B4-BE49-F238E27FC236}">
                    <a16:creationId xmlns:a16="http://schemas.microsoft.com/office/drawing/2014/main" id="{0CFF7E27-DF0D-4856-A9AF-D6E1A5D9009A}"/>
                  </a:ext>
                </a:extLst>
              </p:cNvPr>
              <p:cNvSpPr/>
              <p:nvPr/>
            </p:nvSpPr>
            <p:spPr>
              <a:xfrm>
                <a:off x="8472618"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7" name="Freeform: Shape 2466">
                <a:extLst>
                  <a:ext uri="{FF2B5EF4-FFF2-40B4-BE49-F238E27FC236}">
                    <a16:creationId xmlns:a16="http://schemas.microsoft.com/office/drawing/2014/main" id="{187A3FB3-AEEE-47FD-8C0C-A09E4DE112DC}"/>
                  </a:ext>
                </a:extLst>
              </p:cNvPr>
              <p:cNvSpPr/>
              <p:nvPr/>
            </p:nvSpPr>
            <p:spPr>
              <a:xfrm>
                <a:off x="834444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8" name="Freeform: Shape 2467">
                <a:extLst>
                  <a:ext uri="{FF2B5EF4-FFF2-40B4-BE49-F238E27FC236}">
                    <a16:creationId xmlns:a16="http://schemas.microsoft.com/office/drawing/2014/main" id="{7D23ACBD-351B-45D6-8323-2BAD2AA7180B}"/>
                  </a:ext>
                </a:extLst>
              </p:cNvPr>
              <p:cNvSpPr/>
              <p:nvPr/>
            </p:nvSpPr>
            <p:spPr>
              <a:xfrm>
                <a:off x="839580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9" name="Freeform: Shape 2468">
                <a:extLst>
                  <a:ext uri="{FF2B5EF4-FFF2-40B4-BE49-F238E27FC236}">
                    <a16:creationId xmlns:a16="http://schemas.microsoft.com/office/drawing/2014/main" id="{68D4651E-FE4F-4D01-AD1E-3B7D9805EC20}"/>
                  </a:ext>
                </a:extLst>
              </p:cNvPr>
              <p:cNvSpPr/>
              <p:nvPr/>
            </p:nvSpPr>
            <p:spPr>
              <a:xfrm>
                <a:off x="8318768"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70" name="Freeform: Shape 2469">
                <a:extLst>
                  <a:ext uri="{FF2B5EF4-FFF2-40B4-BE49-F238E27FC236}">
                    <a16:creationId xmlns:a16="http://schemas.microsoft.com/office/drawing/2014/main" id="{F8BA5094-53CE-4193-B920-81461C0B2284}"/>
                  </a:ext>
                </a:extLst>
              </p:cNvPr>
              <p:cNvSpPr/>
              <p:nvPr/>
            </p:nvSpPr>
            <p:spPr>
              <a:xfrm>
                <a:off x="83697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1" name="Freeform: Shape 2470">
                <a:extLst>
                  <a:ext uri="{FF2B5EF4-FFF2-40B4-BE49-F238E27FC236}">
                    <a16:creationId xmlns:a16="http://schemas.microsoft.com/office/drawing/2014/main" id="{86D9195B-6DAE-4677-A4C8-51AE0FBECB70}"/>
                  </a:ext>
                </a:extLst>
              </p:cNvPr>
              <p:cNvSpPr/>
              <p:nvPr/>
            </p:nvSpPr>
            <p:spPr>
              <a:xfrm>
                <a:off x="8344220"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72" name="Freeform: Shape 2471">
                <a:extLst>
                  <a:ext uri="{FF2B5EF4-FFF2-40B4-BE49-F238E27FC236}">
                    <a16:creationId xmlns:a16="http://schemas.microsoft.com/office/drawing/2014/main" id="{D25E5673-570F-4AE0-A91D-39D8743B4B4A}"/>
                  </a:ext>
                </a:extLst>
              </p:cNvPr>
              <p:cNvSpPr/>
              <p:nvPr/>
            </p:nvSpPr>
            <p:spPr>
              <a:xfrm>
                <a:off x="8395579"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73" name="Freeform: Shape 2472">
                <a:extLst>
                  <a:ext uri="{FF2B5EF4-FFF2-40B4-BE49-F238E27FC236}">
                    <a16:creationId xmlns:a16="http://schemas.microsoft.com/office/drawing/2014/main" id="{35B105EC-3CCD-4028-8BFD-D38065ACE288}"/>
                  </a:ext>
                </a:extLst>
              </p:cNvPr>
              <p:cNvSpPr/>
              <p:nvPr/>
            </p:nvSpPr>
            <p:spPr>
              <a:xfrm>
                <a:off x="8369559"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74" name="Freeform: Shape 2473">
                <a:extLst>
                  <a:ext uri="{FF2B5EF4-FFF2-40B4-BE49-F238E27FC236}">
                    <a16:creationId xmlns:a16="http://schemas.microsoft.com/office/drawing/2014/main" id="{1DFF690F-65C4-405D-B578-312BA00E41CA}"/>
                  </a:ext>
                </a:extLst>
              </p:cNvPr>
              <p:cNvSpPr/>
              <p:nvPr/>
            </p:nvSpPr>
            <p:spPr>
              <a:xfrm>
                <a:off x="8395579"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75" name="Freeform: Shape 2474">
                <a:extLst>
                  <a:ext uri="{FF2B5EF4-FFF2-40B4-BE49-F238E27FC236}">
                    <a16:creationId xmlns:a16="http://schemas.microsoft.com/office/drawing/2014/main" id="{053BA037-7384-4020-8FF5-5350E7E36446}"/>
                  </a:ext>
                </a:extLst>
              </p:cNvPr>
              <p:cNvSpPr/>
              <p:nvPr/>
            </p:nvSpPr>
            <p:spPr>
              <a:xfrm>
                <a:off x="83697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6" name="Freeform: Shape 2475">
                <a:extLst>
                  <a:ext uri="{FF2B5EF4-FFF2-40B4-BE49-F238E27FC236}">
                    <a16:creationId xmlns:a16="http://schemas.microsoft.com/office/drawing/2014/main" id="{3B23745B-29EA-4CDC-A9C2-D63C1386C2A4}"/>
                  </a:ext>
                </a:extLst>
              </p:cNvPr>
              <p:cNvSpPr/>
              <p:nvPr/>
            </p:nvSpPr>
            <p:spPr>
              <a:xfrm>
                <a:off x="834444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7" name="Freeform: Shape 2476">
                <a:extLst>
                  <a:ext uri="{FF2B5EF4-FFF2-40B4-BE49-F238E27FC236}">
                    <a16:creationId xmlns:a16="http://schemas.microsoft.com/office/drawing/2014/main" id="{CF752695-421C-4331-AF83-40E76D3B11B3}"/>
                  </a:ext>
                </a:extLst>
              </p:cNvPr>
              <p:cNvSpPr/>
              <p:nvPr/>
            </p:nvSpPr>
            <p:spPr>
              <a:xfrm>
                <a:off x="8395807"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8" name="Freeform: Shape 2477">
                <a:extLst>
                  <a:ext uri="{FF2B5EF4-FFF2-40B4-BE49-F238E27FC236}">
                    <a16:creationId xmlns:a16="http://schemas.microsoft.com/office/drawing/2014/main" id="{61CF5640-A6B8-4A96-A774-BF51132BB359}"/>
                  </a:ext>
                </a:extLst>
              </p:cNvPr>
              <p:cNvSpPr/>
              <p:nvPr/>
            </p:nvSpPr>
            <p:spPr>
              <a:xfrm>
                <a:off x="8318540"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79" name="Freeform: Shape 2478">
                <a:extLst>
                  <a:ext uri="{FF2B5EF4-FFF2-40B4-BE49-F238E27FC236}">
                    <a16:creationId xmlns:a16="http://schemas.microsoft.com/office/drawing/2014/main" id="{A02A68D8-E580-4E8D-837E-3439F6090A26}"/>
                  </a:ext>
                </a:extLst>
              </p:cNvPr>
              <p:cNvSpPr/>
              <p:nvPr/>
            </p:nvSpPr>
            <p:spPr>
              <a:xfrm>
                <a:off x="8369559"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80" name="Freeform: Shape 2479">
                <a:extLst>
                  <a:ext uri="{FF2B5EF4-FFF2-40B4-BE49-F238E27FC236}">
                    <a16:creationId xmlns:a16="http://schemas.microsoft.com/office/drawing/2014/main" id="{C6B90188-4D05-42F1-8792-36E3DE62259C}"/>
                  </a:ext>
                </a:extLst>
              </p:cNvPr>
              <p:cNvSpPr/>
              <p:nvPr/>
            </p:nvSpPr>
            <p:spPr>
              <a:xfrm>
                <a:off x="8395579"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81" name="Freeform: Shape 2480">
                <a:extLst>
                  <a:ext uri="{FF2B5EF4-FFF2-40B4-BE49-F238E27FC236}">
                    <a16:creationId xmlns:a16="http://schemas.microsoft.com/office/drawing/2014/main" id="{5F446AEE-4DC5-4978-9886-F68927A63096}"/>
                  </a:ext>
                </a:extLst>
              </p:cNvPr>
              <p:cNvSpPr/>
              <p:nvPr/>
            </p:nvSpPr>
            <p:spPr>
              <a:xfrm>
                <a:off x="8395807"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82" name="Freeform: Shape 2481">
                <a:extLst>
                  <a:ext uri="{FF2B5EF4-FFF2-40B4-BE49-F238E27FC236}">
                    <a16:creationId xmlns:a16="http://schemas.microsoft.com/office/drawing/2014/main" id="{826A1809-E241-454A-A255-7A8AC68B3234}"/>
                  </a:ext>
                </a:extLst>
              </p:cNvPr>
              <p:cNvSpPr/>
              <p:nvPr/>
            </p:nvSpPr>
            <p:spPr>
              <a:xfrm>
                <a:off x="8318540" y="1114447"/>
                <a:ext cx="17272" cy="17272"/>
              </a:xfrm>
              <a:custGeom>
                <a:avLst/>
                <a:gdLst>
                  <a:gd fmla="*/ 8709 w 17272" name="connsiteX0"/>
                  <a:gd fmla="*/ -50 h 17272" name="connsiteY0"/>
                  <a:gd fmla="*/ -41 w 17272" name="connsiteX1"/>
                  <a:gd fmla="*/ 8472 h 17272" name="connsiteY1"/>
                  <a:gd fmla="*/ 8481 w 17272" name="connsiteX2"/>
                  <a:gd fmla="*/ 17221 h 17272" name="connsiteY2"/>
                  <a:gd fmla="*/ 17231 w 17272" name="connsiteX3"/>
                  <a:gd fmla="*/ 8699 h 17272" name="connsiteY3"/>
                  <a:gd fmla="*/ 17231 w 17272" name="connsiteX4"/>
                  <a:gd fmla="*/ 8585 h 17272" name="connsiteY4"/>
                  <a:gd fmla="*/ 8822 w 17272" name="connsiteX5"/>
                  <a:gd fmla="*/ -50 h 17272" name="connsiteY5"/>
                  <a:gd fmla="*/ 8709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50"/>
                    </a:moveTo>
                    <a:cubicBezTo>
                      <a:pt x="3936" y="-118"/>
                      <a:pt x="28" y="3699"/>
                      <a:pt x="-41" y="8472"/>
                    </a:cubicBezTo>
                    <a:cubicBezTo>
                      <a:pt x="-97" y="13244"/>
                      <a:pt x="3709" y="17153"/>
                      <a:pt x="8481" y="17221"/>
                    </a:cubicBezTo>
                    <a:cubicBezTo>
                      <a:pt x="13254" y="17278"/>
                      <a:pt x="17162" y="13471"/>
                      <a:pt x="17231" y="8699"/>
                    </a:cubicBezTo>
                    <a:cubicBezTo>
                      <a:pt x="17231" y="8665"/>
                      <a:pt x="17231" y="8620"/>
                      <a:pt x="17231" y="8585"/>
                    </a:cubicBezTo>
                    <a:cubicBezTo>
                      <a:pt x="17299" y="3881"/>
                      <a:pt x="13526" y="18"/>
                      <a:pt x="8822" y="-50"/>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83" name="Freeform: Shape 2482">
                <a:extLst>
                  <a:ext uri="{FF2B5EF4-FFF2-40B4-BE49-F238E27FC236}">
                    <a16:creationId xmlns:a16="http://schemas.microsoft.com/office/drawing/2014/main" id="{DB5FC45E-6015-425F-AEB5-F1B6FBA9FF88}"/>
                  </a:ext>
                </a:extLst>
              </p:cNvPr>
              <p:cNvSpPr/>
              <p:nvPr/>
            </p:nvSpPr>
            <p:spPr>
              <a:xfrm>
                <a:off x="8369559"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484" name="Freeform: Shape 2483">
                <a:extLst>
                  <a:ext uri="{FF2B5EF4-FFF2-40B4-BE49-F238E27FC236}">
                    <a16:creationId xmlns:a16="http://schemas.microsoft.com/office/drawing/2014/main" id="{7EE0B8E4-9AA6-4D7F-956E-A9F8118F9C1C}"/>
                  </a:ext>
                </a:extLst>
              </p:cNvPr>
              <p:cNvSpPr/>
              <p:nvPr/>
            </p:nvSpPr>
            <p:spPr>
              <a:xfrm>
                <a:off x="8344220" y="1165465"/>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8" y="3700"/>
                      <a:pt x="-41" y="8472"/>
                    </a:cubicBezTo>
                    <a:cubicBezTo>
                      <a:pt x="-97" y="13244"/>
                      <a:pt x="3709" y="17153"/>
                      <a:pt x="8481" y="17221"/>
                    </a:cubicBezTo>
                    <a:cubicBezTo>
                      <a:pt x="13254" y="17278"/>
                      <a:pt x="17162" y="13471"/>
                      <a:pt x="17230" y="8699"/>
                    </a:cubicBezTo>
                    <a:cubicBezTo>
                      <a:pt x="17230" y="8665"/>
                      <a:pt x="17230" y="8620"/>
                      <a:pt x="17230" y="8585"/>
                    </a:cubicBezTo>
                    <a:cubicBezTo>
                      <a:pt x="17299" y="3881"/>
                      <a:pt x="13526" y="18"/>
                      <a:pt x="8822" y="-50"/>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85" name="Freeform: Shape 2484">
                <a:extLst>
                  <a:ext uri="{FF2B5EF4-FFF2-40B4-BE49-F238E27FC236}">
                    <a16:creationId xmlns:a16="http://schemas.microsoft.com/office/drawing/2014/main" id="{F67277DD-6FCC-4824-B356-0634A72ADDA1}"/>
                  </a:ext>
                </a:extLst>
              </p:cNvPr>
              <p:cNvSpPr/>
              <p:nvPr/>
            </p:nvSpPr>
            <p:spPr>
              <a:xfrm>
                <a:off x="8395579"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2486" name="Freeform: Shape 2485">
                <a:extLst>
                  <a:ext uri="{FF2B5EF4-FFF2-40B4-BE49-F238E27FC236}">
                    <a16:creationId xmlns:a16="http://schemas.microsoft.com/office/drawing/2014/main" id="{91286521-FC1B-43DC-A00F-F11A652F6F70}"/>
                  </a:ext>
                </a:extLst>
              </p:cNvPr>
              <p:cNvSpPr/>
              <p:nvPr/>
            </p:nvSpPr>
            <p:spPr>
              <a:xfrm>
                <a:off x="824173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87" name="Freeform: Shape 2486">
                <a:extLst>
                  <a:ext uri="{FF2B5EF4-FFF2-40B4-BE49-F238E27FC236}">
                    <a16:creationId xmlns:a16="http://schemas.microsoft.com/office/drawing/2014/main" id="{BA2B9F44-6569-415E-86C3-78A19DFFB65D}"/>
                  </a:ext>
                </a:extLst>
              </p:cNvPr>
              <p:cNvSpPr/>
              <p:nvPr/>
            </p:nvSpPr>
            <p:spPr>
              <a:xfrm>
                <a:off x="829308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88" name="Freeform: Shape 2487">
                <a:extLst>
                  <a:ext uri="{FF2B5EF4-FFF2-40B4-BE49-F238E27FC236}">
                    <a16:creationId xmlns:a16="http://schemas.microsoft.com/office/drawing/2014/main" id="{C9DB9658-E6D2-4DBB-8DFB-E8F6357CB3FB}"/>
                  </a:ext>
                </a:extLst>
              </p:cNvPr>
              <p:cNvSpPr/>
              <p:nvPr/>
            </p:nvSpPr>
            <p:spPr>
              <a:xfrm>
                <a:off x="8216163"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89" name="Freeform: Shape 2488">
                <a:extLst>
                  <a:ext uri="{FF2B5EF4-FFF2-40B4-BE49-F238E27FC236}">
                    <a16:creationId xmlns:a16="http://schemas.microsoft.com/office/drawing/2014/main" id="{E8CD893D-59E4-403F-BB3B-F5A1F1D83A82}"/>
                  </a:ext>
                </a:extLst>
              </p:cNvPr>
              <p:cNvSpPr/>
              <p:nvPr/>
            </p:nvSpPr>
            <p:spPr>
              <a:xfrm>
                <a:off x="8267636"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90" name="Freeform: Shape 2489">
                <a:extLst>
                  <a:ext uri="{FF2B5EF4-FFF2-40B4-BE49-F238E27FC236}">
                    <a16:creationId xmlns:a16="http://schemas.microsoft.com/office/drawing/2014/main" id="{AD4370F5-D7E7-47B1-A63B-4EE777C046D4}"/>
                  </a:ext>
                </a:extLst>
              </p:cNvPr>
              <p:cNvSpPr/>
              <p:nvPr/>
            </p:nvSpPr>
            <p:spPr>
              <a:xfrm>
                <a:off x="8215937"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91" name="Freeform: Shape 2490">
                <a:extLst>
                  <a:ext uri="{FF2B5EF4-FFF2-40B4-BE49-F238E27FC236}">
                    <a16:creationId xmlns:a16="http://schemas.microsoft.com/office/drawing/2014/main" id="{A18413FD-446C-4413-919D-601459657248}"/>
                  </a:ext>
                </a:extLst>
              </p:cNvPr>
              <p:cNvSpPr/>
              <p:nvPr/>
            </p:nvSpPr>
            <p:spPr>
              <a:xfrm>
                <a:off x="8267409" y="111456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2" name="Freeform: Shape 2491">
                <a:extLst>
                  <a:ext uri="{FF2B5EF4-FFF2-40B4-BE49-F238E27FC236}">
                    <a16:creationId xmlns:a16="http://schemas.microsoft.com/office/drawing/2014/main" id="{6E35B044-490F-45F9-9E64-DB059D58D9FE}"/>
                  </a:ext>
                </a:extLst>
              </p:cNvPr>
              <p:cNvSpPr/>
              <p:nvPr/>
            </p:nvSpPr>
            <p:spPr>
              <a:xfrm>
                <a:off x="8241730"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3" name="Freeform: Shape 2492">
                <a:extLst>
                  <a:ext uri="{FF2B5EF4-FFF2-40B4-BE49-F238E27FC236}">
                    <a16:creationId xmlns:a16="http://schemas.microsoft.com/office/drawing/2014/main" id="{3F4818D9-F238-403F-A865-22BA812EAB15}"/>
                  </a:ext>
                </a:extLst>
              </p:cNvPr>
              <p:cNvSpPr/>
              <p:nvPr/>
            </p:nvSpPr>
            <p:spPr>
              <a:xfrm>
                <a:off x="8293089"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4" name="Freeform: Shape 2493">
                <a:extLst>
                  <a:ext uri="{FF2B5EF4-FFF2-40B4-BE49-F238E27FC236}">
                    <a16:creationId xmlns:a16="http://schemas.microsoft.com/office/drawing/2014/main" id="{746E1D58-0419-4A95-86B9-CB1A6BBAC3E4}"/>
                  </a:ext>
                </a:extLst>
              </p:cNvPr>
              <p:cNvSpPr/>
              <p:nvPr/>
            </p:nvSpPr>
            <p:spPr>
              <a:xfrm>
                <a:off x="813912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5" name="Freeform: Shape 2494">
                <a:extLst>
                  <a:ext uri="{FF2B5EF4-FFF2-40B4-BE49-F238E27FC236}">
                    <a16:creationId xmlns:a16="http://schemas.microsoft.com/office/drawing/2014/main" id="{DA0D3323-10A1-4A9C-9410-2397DA37D3E8}"/>
                  </a:ext>
                </a:extLst>
              </p:cNvPr>
              <p:cNvSpPr/>
              <p:nvPr/>
            </p:nvSpPr>
            <p:spPr>
              <a:xfrm>
                <a:off x="8190485"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6" name="Freeform: Shape 2495">
                <a:extLst>
                  <a:ext uri="{FF2B5EF4-FFF2-40B4-BE49-F238E27FC236}">
                    <a16:creationId xmlns:a16="http://schemas.microsoft.com/office/drawing/2014/main" id="{2A9AADB0-0700-4B2B-B2B0-85D2882E8B59}"/>
                  </a:ext>
                </a:extLst>
              </p:cNvPr>
              <p:cNvSpPr/>
              <p:nvPr/>
            </p:nvSpPr>
            <p:spPr>
              <a:xfrm>
                <a:off x="8113446"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97" name="Freeform: Shape 2496">
                <a:extLst>
                  <a:ext uri="{FF2B5EF4-FFF2-40B4-BE49-F238E27FC236}">
                    <a16:creationId xmlns:a16="http://schemas.microsoft.com/office/drawing/2014/main" id="{A182C7EC-C40A-4374-AB9F-7257F11B50CC}"/>
                  </a:ext>
                </a:extLst>
              </p:cNvPr>
              <p:cNvSpPr/>
              <p:nvPr/>
            </p:nvSpPr>
            <p:spPr>
              <a:xfrm>
                <a:off x="816526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8" name="Freeform: Shape 2497">
                <a:extLst>
                  <a:ext uri="{FF2B5EF4-FFF2-40B4-BE49-F238E27FC236}">
                    <a16:creationId xmlns:a16="http://schemas.microsoft.com/office/drawing/2014/main" id="{82F577F9-01E4-4927-ABDD-8A2E10CC008E}"/>
                  </a:ext>
                </a:extLst>
              </p:cNvPr>
              <p:cNvSpPr/>
              <p:nvPr/>
            </p:nvSpPr>
            <p:spPr>
              <a:xfrm>
                <a:off x="8113218" y="909125"/>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99" name="Freeform: Shape 2498">
                <a:extLst>
                  <a:ext uri="{FF2B5EF4-FFF2-40B4-BE49-F238E27FC236}">
                    <a16:creationId xmlns:a16="http://schemas.microsoft.com/office/drawing/2014/main" id="{33B49576-B9CF-403E-8F47-299C770AA254}"/>
                  </a:ext>
                </a:extLst>
              </p:cNvPr>
              <p:cNvSpPr/>
              <p:nvPr/>
            </p:nvSpPr>
            <p:spPr>
              <a:xfrm>
                <a:off x="8113218" y="1114447"/>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99" y="3881"/>
                      <a:pt x="13526" y="18"/>
                      <a:pt x="8822" y="-50"/>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00" name="Freeform: Shape 2499">
                <a:extLst>
                  <a:ext uri="{FF2B5EF4-FFF2-40B4-BE49-F238E27FC236}">
                    <a16:creationId xmlns:a16="http://schemas.microsoft.com/office/drawing/2014/main" id="{86F83CDB-1F15-4E11-9FEA-D62712696281}"/>
                  </a:ext>
                </a:extLst>
              </p:cNvPr>
              <p:cNvSpPr/>
              <p:nvPr/>
            </p:nvSpPr>
            <p:spPr>
              <a:xfrm>
                <a:off x="8165032"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501" name="Freeform: Shape 2500">
                <a:extLst>
                  <a:ext uri="{FF2B5EF4-FFF2-40B4-BE49-F238E27FC236}">
                    <a16:creationId xmlns:a16="http://schemas.microsoft.com/office/drawing/2014/main" id="{6FEF11F6-821A-4E8B-AC4B-DBC5A63AD764}"/>
                  </a:ext>
                </a:extLst>
              </p:cNvPr>
              <p:cNvSpPr/>
              <p:nvPr/>
            </p:nvSpPr>
            <p:spPr>
              <a:xfrm>
                <a:off x="8138898"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2502" name="Freeform: Shape 2501">
                <a:extLst>
                  <a:ext uri="{FF2B5EF4-FFF2-40B4-BE49-F238E27FC236}">
                    <a16:creationId xmlns:a16="http://schemas.microsoft.com/office/drawing/2014/main" id="{9BD025F7-83A0-49AB-88D9-6C72CA9F7536}"/>
                  </a:ext>
                </a:extLst>
              </p:cNvPr>
              <p:cNvSpPr/>
              <p:nvPr/>
            </p:nvSpPr>
            <p:spPr>
              <a:xfrm>
                <a:off x="8190257" y="1165465"/>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700"/>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503" name="Freeform: Shape 2502">
                <a:extLst>
                  <a:ext uri="{FF2B5EF4-FFF2-40B4-BE49-F238E27FC236}">
                    <a16:creationId xmlns:a16="http://schemas.microsoft.com/office/drawing/2014/main" id="{1AC9B861-B24D-461F-9CF3-A2D0A2AE7C66}"/>
                  </a:ext>
                </a:extLst>
              </p:cNvPr>
              <p:cNvSpPr/>
              <p:nvPr/>
            </p:nvSpPr>
            <p:spPr>
              <a:xfrm>
                <a:off x="8036521"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4"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04" name="Freeform: Shape 2503">
                <a:extLst>
                  <a:ext uri="{FF2B5EF4-FFF2-40B4-BE49-F238E27FC236}">
                    <a16:creationId xmlns:a16="http://schemas.microsoft.com/office/drawing/2014/main" id="{93FE62FA-6537-4033-9217-C47592A0FEEE}"/>
                  </a:ext>
                </a:extLst>
              </p:cNvPr>
              <p:cNvSpPr/>
              <p:nvPr/>
            </p:nvSpPr>
            <p:spPr>
              <a:xfrm>
                <a:off x="808776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05" name="Freeform: Shape 2504">
                <a:extLst>
                  <a:ext uri="{FF2B5EF4-FFF2-40B4-BE49-F238E27FC236}">
                    <a16:creationId xmlns:a16="http://schemas.microsoft.com/office/drawing/2014/main" id="{26046FDF-1936-45A5-BADB-97BDB9DE9E53}"/>
                  </a:ext>
                </a:extLst>
              </p:cNvPr>
              <p:cNvSpPr/>
              <p:nvPr/>
            </p:nvSpPr>
            <p:spPr>
              <a:xfrm>
                <a:off x="8010841"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06" name="Freeform: Shape 2505">
                <a:extLst>
                  <a:ext uri="{FF2B5EF4-FFF2-40B4-BE49-F238E27FC236}">
                    <a16:creationId xmlns:a16="http://schemas.microsoft.com/office/drawing/2014/main" id="{FAEE5D7B-6CC3-422C-8EF9-46773747639D}"/>
                  </a:ext>
                </a:extLst>
              </p:cNvPr>
              <p:cNvSpPr/>
              <p:nvPr/>
            </p:nvSpPr>
            <p:spPr>
              <a:xfrm>
                <a:off x="8062087"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07" name="Freeform: Shape 2506">
                <a:extLst>
                  <a:ext uri="{FF2B5EF4-FFF2-40B4-BE49-F238E27FC236}">
                    <a16:creationId xmlns:a16="http://schemas.microsoft.com/office/drawing/2014/main" id="{7E5C26A4-2983-4CE2-975D-D36299597456}"/>
                  </a:ext>
                </a:extLst>
              </p:cNvPr>
              <p:cNvSpPr/>
              <p:nvPr/>
            </p:nvSpPr>
            <p:spPr>
              <a:xfrm>
                <a:off x="8036294"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08" name="Freeform: Shape 2507">
                <a:extLst>
                  <a:ext uri="{FF2B5EF4-FFF2-40B4-BE49-F238E27FC236}">
                    <a16:creationId xmlns:a16="http://schemas.microsoft.com/office/drawing/2014/main" id="{E4AFF5D5-EB38-462F-AF2A-3C523EDDC5C7}"/>
                  </a:ext>
                </a:extLst>
              </p:cNvPr>
              <p:cNvSpPr/>
              <p:nvPr/>
            </p:nvSpPr>
            <p:spPr>
              <a:xfrm>
                <a:off x="8087539"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09" name="Freeform: Shape 2508">
                <a:extLst>
                  <a:ext uri="{FF2B5EF4-FFF2-40B4-BE49-F238E27FC236}">
                    <a16:creationId xmlns:a16="http://schemas.microsoft.com/office/drawing/2014/main" id="{480BB5AF-06C3-42E6-8CD7-ECE64B107E24}"/>
                  </a:ext>
                </a:extLst>
              </p:cNvPr>
              <p:cNvSpPr/>
              <p:nvPr/>
            </p:nvSpPr>
            <p:spPr>
              <a:xfrm>
                <a:off x="8010615"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0" name="Freeform: Shape 2509">
                <a:extLst>
                  <a:ext uri="{FF2B5EF4-FFF2-40B4-BE49-F238E27FC236}">
                    <a16:creationId xmlns:a16="http://schemas.microsoft.com/office/drawing/2014/main" id="{FD0C6AB4-E0B8-4D8E-A69C-A726B3576953}"/>
                  </a:ext>
                </a:extLst>
              </p:cNvPr>
              <p:cNvSpPr/>
              <p:nvPr/>
            </p:nvSpPr>
            <p:spPr>
              <a:xfrm>
                <a:off x="8062962"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11" name="Freeform: Shape 2510">
                <a:extLst>
                  <a:ext uri="{FF2B5EF4-FFF2-40B4-BE49-F238E27FC236}">
                    <a16:creationId xmlns:a16="http://schemas.microsoft.com/office/drawing/2014/main" id="{DED4534B-5277-4482-ADCD-6AF1F3F4A37F}"/>
                  </a:ext>
                </a:extLst>
              </p:cNvPr>
              <p:cNvSpPr/>
              <p:nvPr/>
            </p:nvSpPr>
            <p:spPr>
              <a:xfrm>
                <a:off x="8036294"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2" name="Freeform: Shape 2511">
                <a:extLst>
                  <a:ext uri="{FF2B5EF4-FFF2-40B4-BE49-F238E27FC236}">
                    <a16:creationId xmlns:a16="http://schemas.microsoft.com/office/drawing/2014/main" id="{C7B9AE52-C1EB-464C-A716-F370D9275CDB}"/>
                  </a:ext>
                </a:extLst>
              </p:cNvPr>
              <p:cNvSpPr/>
              <p:nvPr/>
            </p:nvSpPr>
            <p:spPr>
              <a:xfrm>
                <a:off x="8010841"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13" name="Freeform: Shape 2512">
                <a:extLst>
                  <a:ext uri="{FF2B5EF4-FFF2-40B4-BE49-F238E27FC236}">
                    <a16:creationId xmlns:a16="http://schemas.microsoft.com/office/drawing/2014/main" id="{7278711B-2AC0-4681-834F-8455837BFEDD}"/>
                  </a:ext>
                </a:extLst>
              </p:cNvPr>
              <p:cNvSpPr/>
              <p:nvPr/>
            </p:nvSpPr>
            <p:spPr>
              <a:xfrm>
                <a:off x="8062087"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14" name="Freeform: Shape 2513">
                <a:extLst>
                  <a:ext uri="{FF2B5EF4-FFF2-40B4-BE49-F238E27FC236}">
                    <a16:creationId xmlns:a16="http://schemas.microsoft.com/office/drawing/2014/main" id="{6173ED5E-041B-4066-8087-420D9F568EDA}"/>
                  </a:ext>
                </a:extLst>
              </p:cNvPr>
              <p:cNvSpPr/>
              <p:nvPr/>
            </p:nvSpPr>
            <p:spPr>
              <a:xfrm>
                <a:off x="803640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15" name="Freeform: Shape 2514">
                <a:extLst>
                  <a:ext uri="{FF2B5EF4-FFF2-40B4-BE49-F238E27FC236}">
                    <a16:creationId xmlns:a16="http://schemas.microsoft.com/office/drawing/2014/main" id="{C92DF575-531E-4EC9-A54F-BD7A82EBFB45}"/>
                  </a:ext>
                </a:extLst>
              </p:cNvPr>
              <p:cNvSpPr/>
              <p:nvPr/>
            </p:nvSpPr>
            <p:spPr>
              <a:xfrm>
                <a:off x="8087767" y="857879"/>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16" name="Freeform: Shape 2515">
                <a:extLst>
                  <a:ext uri="{FF2B5EF4-FFF2-40B4-BE49-F238E27FC236}">
                    <a16:creationId xmlns:a16="http://schemas.microsoft.com/office/drawing/2014/main" id="{35171930-4D23-4132-8F44-7C04BFBFFD2A}"/>
                  </a:ext>
                </a:extLst>
              </p:cNvPr>
              <p:cNvSpPr/>
              <p:nvPr/>
            </p:nvSpPr>
            <p:spPr>
              <a:xfrm>
                <a:off x="8010615"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7" name="Freeform: Shape 2516">
                <a:extLst>
                  <a:ext uri="{FF2B5EF4-FFF2-40B4-BE49-F238E27FC236}">
                    <a16:creationId xmlns:a16="http://schemas.microsoft.com/office/drawing/2014/main" id="{FFF141A9-2B4D-4778-885B-D40E939CD0FF}"/>
                  </a:ext>
                </a:extLst>
              </p:cNvPr>
              <p:cNvSpPr/>
              <p:nvPr/>
            </p:nvSpPr>
            <p:spPr>
              <a:xfrm>
                <a:off x="8062962"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18" name="Freeform: Shape 2517">
                <a:extLst>
                  <a:ext uri="{FF2B5EF4-FFF2-40B4-BE49-F238E27FC236}">
                    <a16:creationId xmlns:a16="http://schemas.microsoft.com/office/drawing/2014/main" id="{453F2BE1-E00D-4EE8-9AF3-566A6AC70BA0}"/>
                  </a:ext>
                </a:extLst>
              </p:cNvPr>
              <p:cNvSpPr/>
              <p:nvPr/>
            </p:nvSpPr>
            <p:spPr>
              <a:xfrm>
                <a:off x="8036294"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9" name="Freeform: Shape 2518">
                <a:extLst>
                  <a:ext uri="{FF2B5EF4-FFF2-40B4-BE49-F238E27FC236}">
                    <a16:creationId xmlns:a16="http://schemas.microsoft.com/office/drawing/2014/main" id="{378FEEEA-C228-46F4-ADBF-683E52041169}"/>
                  </a:ext>
                </a:extLst>
              </p:cNvPr>
              <p:cNvSpPr/>
              <p:nvPr/>
            </p:nvSpPr>
            <p:spPr>
              <a:xfrm>
                <a:off x="8010841"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20" name="Freeform: Shape 2519">
                <a:extLst>
                  <a:ext uri="{FF2B5EF4-FFF2-40B4-BE49-F238E27FC236}">
                    <a16:creationId xmlns:a16="http://schemas.microsoft.com/office/drawing/2014/main" id="{F65D341A-979D-4C7F-B8FA-01273E68AB33}"/>
                  </a:ext>
                </a:extLst>
              </p:cNvPr>
              <p:cNvSpPr/>
              <p:nvPr/>
            </p:nvSpPr>
            <p:spPr>
              <a:xfrm>
                <a:off x="8036521"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7" y="13289"/>
                      <a:pt x="3891" y="17050"/>
                      <a:pt x="8595" y="16993"/>
                    </a:cubicBezTo>
                    <a:cubicBezTo>
                      <a:pt x="13253"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21" name="Freeform: Shape 2520">
                <a:extLst>
                  <a:ext uri="{FF2B5EF4-FFF2-40B4-BE49-F238E27FC236}">
                    <a16:creationId xmlns:a16="http://schemas.microsoft.com/office/drawing/2014/main" id="{CB08A5D9-D91D-44F9-9762-AFE432E9BB0B}"/>
                  </a:ext>
                </a:extLst>
              </p:cNvPr>
              <p:cNvSpPr/>
              <p:nvPr/>
            </p:nvSpPr>
            <p:spPr>
              <a:xfrm>
                <a:off x="8062962" y="1114447"/>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4"/>
                      <a:pt x="-529" y="4778"/>
                      <a:pt x="16" y="9516"/>
                    </a:cubicBezTo>
                    <a:cubicBezTo>
                      <a:pt x="470" y="13505"/>
                      <a:pt x="3618" y="16652"/>
                      <a:pt x="7606" y="17106"/>
                    </a:cubicBezTo>
                    <a:cubicBezTo>
                      <a:pt x="12345" y="16561"/>
                      <a:pt x="15742" y="12277"/>
                      <a:pt x="15197" y="7539"/>
                    </a:cubicBezTo>
                    <a:cubicBezTo>
                      <a:pt x="14742" y="3551"/>
                      <a:pt x="11595" y="403"/>
                      <a:pt x="7606" y="-51"/>
                    </a:cubicBezTo>
                    <a:close/>
                  </a:path>
                </a:pathLst>
              </a:custGeom>
              <a:solidFill>
                <a:srgbClr val="271C57"/>
              </a:solidFill>
              <a:ln cap="flat" w="11362">
                <a:noFill/>
                <a:prstDash val="solid"/>
                <a:miter/>
              </a:ln>
            </p:spPr>
            <p:txBody>
              <a:bodyPr anchor="ctr" rtlCol="0"/>
              <a:lstStyle/>
              <a:p>
                <a:endParaRPr dirty="0" lang="en-US"/>
              </a:p>
            </p:txBody>
          </p:sp>
          <p:sp>
            <p:nvSpPr>
              <p:cNvPr id="2522" name="Freeform: Shape 2521">
                <a:extLst>
                  <a:ext uri="{FF2B5EF4-FFF2-40B4-BE49-F238E27FC236}">
                    <a16:creationId xmlns:a16="http://schemas.microsoft.com/office/drawing/2014/main" id="{2AF2226D-3A0A-4093-925D-032C3EB38E26}"/>
                  </a:ext>
                </a:extLst>
              </p:cNvPr>
              <p:cNvSpPr/>
              <p:nvPr/>
            </p:nvSpPr>
            <p:spPr>
              <a:xfrm>
                <a:off x="7933803"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23" name="Freeform: Shape 2522">
                <a:extLst>
                  <a:ext uri="{FF2B5EF4-FFF2-40B4-BE49-F238E27FC236}">
                    <a16:creationId xmlns:a16="http://schemas.microsoft.com/office/drawing/2014/main" id="{2A54A334-2285-4D9E-AEFF-96927D1B961D}"/>
                  </a:ext>
                </a:extLst>
              </p:cNvPr>
              <p:cNvSpPr/>
              <p:nvPr/>
            </p:nvSpPr>
            <p:spPr>
              <a:xfrm>
                <a:off x="798504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24" name="Freeform: Shape 2523">
                <a:extLst>
                  <a:ext uri="{FF2B5EF4-FFF2-40B4-BE49-F238E27FC236}">
                    <a16:creationId xmlns:a16="http://schemas.microsoft.com/office/drawing/2014/main" id="{B4517226-1672-4808-B9DA-845D659F72C4}"/>
                  </a:ext>
                </a:extLst>
              </p:cNvPr>
              <p:cNvSpPr/>
              <p:nvPr/>
            </p:nvSpPr>
            <p:spPr>
              <a:xfrm>
                <a:off x="7908124"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25" name="Freeform: Shape 2524">
                <a:extLst>
                  <a:ext uri="{FF2B5EF4-FFF2-40B4-BE49-F238E27FC236}">
                    <a16:creationId xmlns:a16="http://schemas.microsoft.com/office/drawing/2014/main" id="{B4793EDC-A25D-41CD-B086-4379DDDE7A78}"/>
                  </a:ext>
                </a:extLst>
              </p:cNvPr>
              <p:cNvSpPr/>
              <p:nvPr/>
            </p:nvSpPr>
            <p:spPr>
              <a:xfrm>
                <a:off x="7959483"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26" name="Freeform: Shape 2525">
                <a:extLst>
                  <a:ext uri="{FF2B5EF4-FFF2-40B4-BE49-F238E27FC236}">
                    <a16:creationId xmlns:a16="http://schemas.microsoft.com/office/drawing/2014/main" id="{EA3B995A-B816-4236-8A4A-8C4335DE468F}"/>
                  </a:ext>
                </a:extLst>
              </p:cNvPr>
              <p:cNvSpPr/>
              <p:nvPr/>
            </p:nvSpPr>
            <p:spPr>
              <a:xfrm>
                <a:off x="7933575"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27" name="Freeform: Shape 2526">
                <a:extLst>
                  <a:ext uri="{FF2B5EF4-FFF2-40B4-BE49-F238E27FC236}">
                    <a16:creationId xmlns:a16="http://schemas.microsoft.com/office/drawing/2014/main" id="{0134BF9C-25C5-4E14-A375-2EF0191423C7}"/>
                  </a:ext>
                </a:extLst>
              </p:cNvPr>
              <p:cNvSpPr/>
              <p:nvPr/>
            </p:nvSpPr>
            <p:spPr>
              <a:xfrm>
                <a:off x="7984935"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28" name="Freeform: Shape 2527">
                <a:extLst>
                  <a:ext uri="{FF2B5EF4-FFF2-40B4-BE49-F238E27FC236}">
                    <a16:creationId xmlns:a16="http://schemas.microsoft.com/office/drawing/2014/main" id="{7829B24E-DD2A-4D81-8B1E-22B1B576DBFE}"/>
                  </a:ext>
                </a:extLst>
              </p:cNvPr>
              <p:cNvSpPr/>
              <p:nvPr/>
            </p:nvSpPr>
            <p:spPr>
              <a:xfrm>
                <a:off x="7907896"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29" name="Freeform: Shape 2528">
                <a:extLst>
                  <a:ext uri="{FF2B5EF4-FFF2-40B4-BE49-F238E27FC236}">
                    <a16:creationId xmlns:a16="http://schemas.microsoft.com/office/drawing/2014/main" id="{6D654D62-0B8C-4B46-B746-0DD7D70A3992}"/>
                  </a:ext>
                </a:extLst>
              </p:cNvPr>
              <p:cNvSpPr/>
              <p:nvPr/>
            </p:nvSpPr>
            <p:spPr>
              <a:xfrm>
                <a:off x="7959255"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30" name="Freeform: Shape 2529">
                <a:extLst>
                  <a:ext uri="{FF2B5EF4-FFF2-40B4-BE49-F238E27FC236}">
                    <a16:creationId xmlns:a16="http://schemas.microsoft.com/office/drawing/2014/main" id="{21E8CAEA-0459-4755-823E-EEE8EE3AC766}"/>
                  </a:ext>
                </a:extLst>
              </p:cNvPr>
              <p:cNvSpPr/>
              <p:nvPr/>
            </p:nvSpPr>
            <p:spPr>
              <a:xfrm>
                <a:off x="7933575"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531" name="Freeform: Shape 2530">
                <a:extLst>
                  <a:ext uri="{FF2B5EF4-FFF2-40B4-BE49-F238E27FC236}">
                    <a16:creationId xmlns:a16="http://schemas.microsoft.com/office/drawing/2014/main" id="{FA6FE78F-ED38-488D-8498-5F1931C09E15}"/>
                  </a:ext>
                </a:extLst>
              </p:cNvPr>
              <p:cNvSpPr/>
              <p:nvPr/>
            </p:nvSpPr>
            <p:spPr>
              <a:xfrm>
                <a:off x="7984935"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32" name="Freeform: Shape 2531">
                <a:extLst>
                  <a:ext uri="{FF2B5EF4-FFF2-40B4-BE49-F238E27FC236}">
                    <a16:creationId xmlns:a16="http://schemas.microsoft.com/office/drawing/2014/main" id="{2B8C7C01-4D76-4361-9A7B-6CA8D9E81750}"/>
                  </a:ext>
                </a:extLst>
              </p:cNvPr>
              <p:cNvSpPr/>
              <p:nvPr/>
            </p:nvSpPr>
            <p:spPr>
              <a:xfrm>
                <a:off x="7908124"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33" name="Freeform: Shape 2532">
                <a:extLst>
                  <a:ext uri="{FF2B5EF4-FFF2-40B4-BE49-F238E27FC236}">
                    <a16:creationId xmlns:a16="http://schemas.microsoft.com/office/drawing/2014/main" id="{114788AD-AD48-4892-A1BC-BA5408339C92}"/>
                  </a:ext>
                </a:extLst>
              </p:cNvPr>
              <p:cNvSpPr/>
              <p:nvPr/>
            </p:nvSpPr>
            <p:spPr>
              <a:xfrm>
                <a:off x="795936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4" name="Freeform: Shape 2533">
                <a:extLst>
                  <a:ext uri="{FF2B5EF4-FFF2-40B4-BE49-F238E27FC236}">
                    <a16:creationId xmlns:a16="http://schemas.microsoft.com/office/drawing/2014/main" id="{6A21F9AF-B9A6-481A-AB06-AAD65F562EF3}"/>
                  </a:ext>
                </a:extLst>
              </p:cNvPr>
              <p:cNvSpPr/>
              <p:nvPr/>
            </p:nvSpPr>
            <p:spPr>
              <a:xfrm>
                <a:off x="7933803"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5" name="Freeform: Shape 2534">
                <a:extLst>
                  <a:ext uri="{FF2B5EF4-FFF2-40B4-BE49-F238E27FC236}">
                    <a16:creationId xmlns:a16="http://schemas.microsoft.com/office/drawing/2014/main" id="{4BC402C2-2A8A-44C4-B113-4FB8F1ABB148}"/>
                  </a:ext>
                </a:extLst>
              </p:cNvPr>
              <p:cNvSpPr/>
              <p:nvPr/>
            </p:nvSpPr>
            <p:spPr>
              <a:xfrm>
                <a:off x="798504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6" name="Freeform: Shape 2535">
                <a:extLst>
                  <a:ext uri="{FF2B5EF4-FFF2-40B4-BE49-F238E27FC236}">
                    <a16:creationId xmlns:a16="http://schemas.microsoft.com/office/drawing/2014/main" id="{300ADD4E-B7A6-4D92-A195-9AD7C61B91D6}"/>
                  </a:ext>
                </a:extLst>
              </p:cNvPr>
              <p:cNvSpPr/>
              <p:nvPr/>
            </p:nvSpPr>
            <p:spPr>
              <a:xfrm>
                <a:off x="7907896"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37" name="Freeform: Shape 2536">
                <a:extLst>
                  <a:ext uri="{FF2B5EF4-FFF2-40B4-BE49-F238E27FC236}">
                    <a16:creationId xmlns:a16="http://schemas.microsoft.com/office/drawing/2014/main" id="{D563FF16-8C11-4227-8A6B-CD4816F6CEA2}"/>
                  </a:ext>
                </a:extLst>
              </p:cNvPr>
              <p:cNvSpPr/>
              <p:nvPr/>
            </p:nvSpPr>
            <p:spPr>
              <a:xfrm>
                <a:off x="7959255"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38" name="Freeform: Shape 2537">
                <a:extLst>
                  <a:ext uri="{FF2B5EF4-FFF2-40B4-BE49-F238E27FC236}">
                    <a16:creationId xmlns:a16="http://schemas.microsoft.com/office/drawing/2014/main" id="{AE154DB4-1E0C-4524-B44B-C3BAEF6366B2}"/>
                  </a:ext>
                </a:extLst>
              </p:cNvPr>
              <p:cNvSpPr/>
              <p:nvPr/>
            </p:nvSpPr>
            <p:spPr>
              <a:xfrm>
                <a:off x="7933575"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539" name="Freeform: Shape 2538">
                <a:extLst>
                  <a:ext uri="{FF2B5EF4-FFF2-40B4-BE49-F238E27FC236}">
                    <a16:creationId xmlns:a16="http://schemas.microsoft.com/office/drawing/2014/main" id="{39A5554C-A10E-4199-B6F4-B59C0BB0822A}"/>
                  </a:ext>
                </a:extLst>
              </p:cNvPr>
              <p:cNvSpPr/>
              <p:nvPr/>
            </p:nvSpPr>
            <p:spPr>
              <a:xfrm>
                <a:off x="7984935"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40" name="Freeform: Shape 2539">
                <a:extLst>
                  <a:ext uri="{FF2B5EF4-FFF2-40B4-BE49-F238E27FC236}">
                    <a16:creationId xmlns:a16="http://schemas.microsoft.com/office/drawing/2014/main" id="{F1A3E3C5-0CF2-434D-BDE8-48F4DB5632AD}"/>
                  </a:ext>
                </a:extLst>
              </p:cNvPr>
              <p:cNvSpPr/>
              <p:nvPr/>
            </p:nvSpPr>
            <p:spPr>
              <a:xfrm>
                <a:off x="7908124"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1" name="Freeform: Shape 2540">
                <a:extLst>
                  <a:ext uri="{FF2B5EF4-FFF2-40B4-BE49-F238E27FC236}">
                    <a16:creationId xmlns:a16="http://schemas.microsoft.com/office/drawing/2014/main" id="{0580091A-4635-4103-957A-3515B5EE8A9A}"/>
                  </a:ext>
                </a:extLst>
              </p:cNvPr>
              <p:cNvSpPr/>
              <p:nvPr/>
            </p:nvSpPr>
            <p:spPr>
              <a:xfrm>
                <a:off x="7959483"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2" name="Freeform: Shape 2541">
                <a:extLst>
                  <a:ext uri="{FF2B5EF4-FFF2-40B4-BE49-F238E27FC236}">
                    <a16:creationId xmlns:a16="http://schemas.microsoft.com/office/drawing/2014/main" id="{87C6465D-0AB7-4EF2-8669-FFB1D1A0CBFC}"/>
                  </a:ext>
                </a:extLst>
              </p:cNvPr>
              <p:cNvSpPr/>
              <p:nvPr/>
            </p:nvSpPr>
            <p:spPr>
              <a:xfrm>
                <a:off x="7933804"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3" name="Freeform: Shape 2542">
                <a:extLst>
                  <a:ext uri="{FF2B5EF4-FFF2-40B4-BE49-F238E27FC236}">
                    <a16:creationId xmlns:a16="http://schemas.microsoft.com/office/drawing/2014/main" id="{EF221C3C-83E2-477B-8F85-41D2402D9E6D}"/>
                  </a:ext>
                </a:extLst>
              </p:cNvPr>
              <p:cNvSpPr/>
              <p:nvPr/>
            </p:nvSpPr>
            <p:spPr>
              <a:xfrm>
                <a:off x="7985162"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44" name="Freeform: Shape 2543">
                <a:extLst>
                  <a:ext uri="{FF2B5EF4-FFF2-40B4-BE49-F238E27FC236}">
                    <a16:creationId xmlns:a16="http://schemas.microsoft.com/office/drawing/2014/main" id="{88E5B006-67E9-4780-9D49-FC65847D3A45}"/>
                  </a:ext>
                </a:extLst>
              </p:cNvPr>
              <p:cNvSpPr/>
              <p:nvPr/>
            </p:nvSpPr>
            <p:spPr>
              <a:xfrm>
                <a:off x="783108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5" name="Freeform: Shape 2544">
                <a:extLst>
                  <a:ext uri="{FF2B5EF4-FFF2-40B4-BE49-F238E27FC236}">
                    <a16:creationId xmlns:a16="http://schemas.microsoft.com/office/drawing/2014/main" id="{DB693659-DB78-475F-B737-E9C45C0DDF10}"/>
                  </a:ext>
                </a:extLst>
              </p:cNvPr>
              <p:cNvSpPr/>
              <p:nvPr/>
            </p:nvSpPr>
            <p:spPr>
              <a:xfrm>
                <a:off x="7882444"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6" name="Freeform: Shape 2545">
                <a:extLst>
                  <a:ext uri="{FF2B5EF4-FFF2-40B4-BE49-F238E27FC236}">
                    <a16:creationId xmlns:a16="http://schemas.microsoft.com/office/drawing/2014/main" id="{928BD6F8-3AD6-41CB-89A3-2F18E9814ED7}"/>
                  </a:ext>
                </a:extLst>
              </p:cNvPr>
              <p:cNvSpPr/>
              <p:nvPr/>
            </p:nvSpPr>
            <p:spPr>
              <a:xfrm>
                <a:off x="7805519"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47" name="Freeform: Shape 2546">
                <a:extLst>
                  <a:ext uri="{FF2B5EF4-FFF2-40B4-BE49-F238E27FC236}">
                    <a16:creationId xmlns:a16="http://schemas.microsoft.com/office/drawing/2014/main" id="{24F7F220-48C1-4FC6-BA28-17C8DEB89735}"/>
                  </a:ext>
                </a:extLst>
              </p:cNvPr>
              <p:cNvSpPr/>
              <p:nvPr/>
            </p:nvSpPr>
            <p:spPr>
              <a:xfrm>
                <a:off x="7856765"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48" name="Freeform: Shape 2547">
                <a:extLst>
                  <a:ext uri="{FF2B5EF4-FFF2-40B4-BE49-F238E27FC236}">
                    <a16:creationId xmlns:a16="http://schemas.microsoft.com/office/drawing/2014/main" id="{A5F3A7BC-2588-4B1D-B21A-0E5C0B04426E}"/>
                  </a:ext>
                </a:extLst>
              </p:cNvPr>
              <p:cNvSpPr/>
              <p:nvPr/>
            </p:nvSpPr>
            <p:spPr>
              <a:xfrm>
                <a:off x="7831960"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49" name="Freeform: Shape 2548">
                <a:extLst>
                  <a:ext uri="{FF2B5EF4-FFF2-40B4-BE49-F238E27FC236}">
                    <a16:creationId xmlns:a16="http://schemas.microsoft.com/office/drawing/2014/main" id="{8AC2AC4E-1CD9-44D5-AB2E-F01019710FE4}"/>
                  </a:ext>
                </a:extLst>
              </p:cNvPr>
              <p:cNvSpPr/>
              <p:nvPr/>
            </p:nvSpPr>
            <p:spPr>
              <a:xfrm>
                <a:off x="7882217"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50" name="Freeform: Shape 2549">
                <a:extLst>
                  <a:ext uri="{FF2B5EF4-FFF2-40B4-BE49-F238E27FC236}">
                    <a16:creationId xmlns:a16="http://schemas.microsoft.com/office/drawing/2014/main" id="{44C81541-61F3-4F10-B878-61452BC871BB}"/>
                  </a:ext>
                </a:extLst>
              </p:cNvPr>
              <p:cNvSpPr/>
              <p:nvPr/>
            </p:nvSpPr>
            <p:spPr>
              <a:xfrm>
                <a:off x="780529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51" name="Freeform: Shape 2550">
                <a:extLst>
                  <a:ext uri="{FF2B5EF4-FFF2-40B4-BE49-F238E27FC236}">
                    <a16:creationId xmlns:a16="http://schemas.microsoft.com/office/drawing/2014/main" id="{41CDB13B-C2D1-40AB-84B5-1AFD68589D5B}"/>
                  </a:ext>
                </a:extLst>
              </p:cNvPr>
              <p:cNvSpPr/>
              <p:nvPr/>
            </p:nvSpPr>
            <p:spPr>
              <a:xfrm>
                <a:off x="7856537"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552" name="Freeform: Shape 2551">
                <a:extLst>
                  <a:ext uri="{FF2B5EF4-FFF2-40B4-BE49-F238E27FC236}">
                    <a16:creationId xmlns:a16="http://schemas.microsoft.com/office/drawing/2014/main" id="{321D6840-D7A2-4484-B00B-57A59A217E64}"/>
                  </a:ext>
                </a:extLst>
              </p:cNvPr>
              <p:cNvSpPr/>
              <p:nvPr/>
            </p:nvSpPr>
            <p:spPr>
              <a:xfrm>
                <a:off x="7830858"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553" name="Freeform: Shape 2552">
                <a:extLst>
                  <a:ext uri="{FF2B5EF4-FFF2-40B4-BE49-F238E27FC236}">
                    <a16:creationId xmlns:a16="http://schemas.microsoft.com/office/drawing/2014/main" id="{71EA3BB7-84FE-4954-824F-EC407D23408D}"/>
                  </a:ext>
                </a:extLst>
              </p:cNvPr>
              <p:cNvSpPr/>
              <p:nvPr/>
            </p:nvSpPr>
            <p:spPr>
              <a:xfrm>
                <a:off x="7883319"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54" name="Freeform: Shape 2553">
                <a:extLst>
                  <a:ext uri="{FF2B5EF4-FFF2-40B4-BE49-F238E27FC236}">
                    <a16:creationId xmlns:a16="http://schemas.microsoft.com/office/drawing/2014/main" id="{7AD7D841-4FD2-44CB-9A0F-6139E4BF057E}"/>
                  </a:ext>
                </a:extLst>
              </p:cNvPr>
              <p:cNvSpPr/>
              <p:nvPr/>
            </p:nvSpPr>
            <p:spPr>
              <a:xfrm>
                <a:off x="7856765"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55" name="Freeform: Shape 2554">
                <a:extLst>
                  <a:ext uri="{FF2B5EF4-FFF2-40B4-BE49-F238E27FC236}">
                    <a16:creationId xmlns:a16="http://schemas.microsoft.com/office/drawing/2014/main" id="{2EC357C4-A6F5-48C0-B5D7-69B713E31168}"/>
                  </a:ext>
                </a:extLst>
              </p:cNvPr>
              <p:cNvSpPr/>
              <p:nvPr/>
            </p:nvSpPr>
            <p:spPr>
              <a:xfrm>
                <a:off x="7882444"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56" name="Freeform: Shape 2555">
                <a:extLst>
                  <a:ext uri="{FF2B5EF4-FFF2-40B4-BE49-F238E27FC236}">
                    <a16:creationId xmlns:a16="http://schemas.microsoft.com/office/drawing/2014/main" id="{1205CB55-5A0B-4402-A8E8-F505FCFEA7FD}"/>
                  </a:ext>
                </a:extLst>
              </p:cNvPr>
              <p:cNvSpPr/>
              <p:nvPr/>
            </p:nvSpPr>
            <p:spPr>
              <a:xfrm>
                <a:off x="7856537"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557" name="Freeform: Shape 2556">
                <a:extLst>
                  <a:ext uri="{FF2B5EF4-FFF2-40B4-BE49-F238E27FC236}">
                    <a16:creationId xmlns:a16="http://schemas.microsoft.com/office/drawing/2014/main" id="{12347EF9-BD28-4F12-A6E7-8D9B1AA2F2E3}"/>
                  </a:ext>
                </a:extLst>
              </p:cNvPr>
              <p:cNvSpPr/>
              <p:nvPr/>
            </p:nvSpPr>
            <p:spPr>
              <a:xfrm>
                <a:off x="7830858"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558" name="Freeform: Shape 2557">
                <a:extLst>
                  <a:ext uri="{FF2B5EF4-FFF2-40B4-BE49-F238E27FC236}">
                    <a16:creationId xmlns:a16="http://schemas.microsoft.com/office/drawing/2014/main" id="{93484548-482E-4B05-A377-DF44FB4A575E}"/>
                  </a:ext>
                </a:extLst>
              </p:cNvPr>
              <p:cNvSpPr/>
              <p:nvPr/>
            </p:nvSpPr>
            <p:spPr>
              <a:xfrm>
                <a:off x="7883319" y="960939"/>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59" name="Freeform: Shape 2558">
                <a:extLst>
                  <a:ext uri="{FF2B5EF4-FFF2-40B4-BE49-F238E27FC236}">
                    <a16:creationId xmlns:a16="http://schemas.microsoft.com/office/drawing/2014/main" id="{074FA859-9FA9-4918-A81E-8CBDA9870FBE}"/>
                  </a:ext>
                </a:extLst>
              </p:cNvPr>
              <p:cNvSpPr/>
              <p:nvPr/>
            </p:nvSpPr>
            <p:spPr>
              <a:xfrm>
                <a:off x="7856765"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60" name="Freeform: Shape 2559">
                <a:extLst>
                  <a:ext uri="{FF2B5EF4-FFF2-40B4-BE49-F238E27FC236}">
                    <a16:creationId xmlns:a16="http://schemas.microsoft.com/office/drawing/2014/main" id="{EF3FF0AD-D858-4079-92D5-33141C301766}"/>
                  </a:ext>
                </a:extLst>
              </p:cNvPr>
              <p:cNvSpPr/>
              <p:nvPr/>
            </p:nvSpPr>
            <p:spPr>
              <a:xfrm>
                <a:off x="7728481"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61" name="Freeform: Shape 2560">
                <a:extLst>
                  <a:ext uri="{FF2B5EF4-FFF2-40B4-BE49-F238E27FC236}">
                    <a16:creationId xmlns:a16="http://schemas.microsoft.com/office/drawing/2014/main" id="{D98F3ED7-DDA9-4CB6-AB82-07849E23D6AA}"/>
                  </a:ext>
                </a:extLst>
              </p:cNvPr>
              <p:cNvSpPr/>
              <p:nvPr/>
            </p:nvSpPr>
            <p:spPr>
              <a:xfrm>
                <a:off x="7779840"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62" name="Freeform: Shape 2561">
                <a:extLst>
                  <a:ext uri="{FF2B5EF4-FFF2-40B4-BE49-F238E27FC236}">
                    <a16:creationId xmlns:a16="http://schemas.microsoft.com/office/drawing/2014/main" id="{3F1901F2-B7E9-4613-9A12-AD99778462F2}"/>
                  </a:ext>
                </a:extLst>
              </p:cNvPr>
              <p:cNvSpPr/>
              <p:nvPr/>
            </p:nvSpPr>
            <p:spPr>
              <a:xfrm>
                <a:off x="7754160"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63" name="Freeform: Shape 2562">
                <a:extLst>
                  <a:ext uri="{FF2B5EF4-FFF2-40B4-BE49-F238E27FC236}">
                    <a16:creationId xmlns:a16="http://schemas.microsoft.com/office/drawing/2014/main" id="{4C22EF2D-20C8-4962-8763-742AB5A1BD5C}"/>
                  </a:ext>
                </a:extLst>
              </p:cNvPr>
              <p:cNvSpPr/>
              <p:nvPr/>
            </p:nvSpPr>
            <p:spPr>
              <a:xfrm>
                <a:off x="7728254"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64" name="Freeform: Shape 2563">
                <a:extLst>
                  <a:ext uri="{FF2B5EF4-FFF2-40B4-BE49-F238E27FC236}">
                    <a16:creationId xmlns:a16="http://schemas.microsoft.com/office/drawing/2014/main" id="{3A5B909D-4FB3-4628-AB6A-E553996FC7CF}"/>
                  </a:ext>
                </a:extLst>
              </p:cNvPr>
              <p:cNvSpPr/>
              <p:nvPr/>
            </p:nvSpPr>
            <p:spPr>
              <a:xfrm>
                <a:off x="7779613"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65" name="Freeform: Shape 2564">
                <a:extLst>
                  <a:ext uri="{FF2B5EF4-FFF2-40B4-BE49-F238E27FC236}">
                    <a16:creationId xmlns:a16="http://schemas.microsoft.com/office/drawing/2014/main" id="{6AB61484-B860-49A6-AA4D-A26FDC06DDC4}"/>
                  </a:ext>
                </a:extLst>
              </p:cNvPr>
              <p:cNvSpPr/>
              <p:nvPr/>
            </p:nvSpPr>
            <p:spPr>
              <a:xfrm>
                <a:off x="775393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66" name="Freeform: Shape 2565">
                <a:extLst>
                  <a:ext uri="{FF2B5EF4-FFF2-40B4-BE49-F238E27FC236}">
                    <a16:creationId xmlns:a16="http://schemas.microsoft.com/office/drawing/2014/main" id="{E1A284F2-9334-484B-9B28-B2E62EFE17F4}"/>
                  </a:ext>
                </a:extLst>
              </p:cNvPr>
              <p:cNvSpPr/>
              <p:nvPr/>
            </p:nvSpPr>
            <p:spPr>
              <a:xfrm>
                <a:off x="7779613"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grpSp>
        <p:sp>
          <p:nvSpPr>
            <p:cNvPr id="2398" name="Freeform: Shape 2397">
              <a:extLst>
                <a:ext uri="{FF2B5EF4-FFF2-40B4-BE49-F238E27FC236}">
                  <a16:creationId xmlns:a16="http://schemas.microsoft.com/office/drawing/2014/main" id="{C9DB2BDE-330B-4195-BF14-B15BE291FFDD}"/>
                </a:ext>
              </a:extLst>
            </p:cNvPr>
            <p:cNvSpPr/>
            <p:nvPr/>
          </p:nvSpPr>
          <p:spPr>
            <a:xfrm>
              <a:off x="8138778" y="1219140"/>
              <a:ext cx="64503" cy="310497"/>
            </a:xfrm>
            <a:custGeom>
              <a:avLst/>
              <a:gdLst>
                <a:gd fmla="*/ 8487 w 64503" name="connsiteX0"/>
                <a:gd fmla="*/ 310446 h 310497" name="connsiteY0"/>
                <a:gd fmla="*/ -35 w 64503" name="connsiteX1"/>
                <a:gd fmla="*/ 302151 h 310497" name="connsiteY1"/>
                <a:gd fmla="*/ -35 w 64503" name="connsiteX2"/>
                <a:gd fmla="*/ 301924 h 310497" name="connsiteY2"/>
                <a:gd fmla="*/ -35 w 64503" name="connsiteX3"/>
                <a:gd fmla="*/ 125349 h 310497" name="connsiteY3"/>
                <a:gd fmla="*/ 533 w 64503" name="connsiteX4"/>
                <a:gd fmla="*/ 122168 h 310497" name="connsiteY4"/>
                <a:gd fmla="*/ 48029 w 64503" name="connsiteX5"/>
                <a:gd fmla="*/ 5246 h 310497" name="connsiteY5"/>
                <a:gd fmla="*/ 59164 w 64503" name="connsiteX6"/>
                <a:gd fmla="*/ 588 h 310497" name="connsiteY6"/>
                <a:gd fmla="*/ 63823 w 64503" name="connsiteX7"/>
                <a:gd fmla="*/ 11723 h 310497" name="connsiteY7"/>
                <a:gd fmla="*/ 17009 w 64503" name="connsiteX8"/>
                <a:gd fmla="*/ 127054 h 310497" name="connsiteY8"/>
                <a:gd fmla="*/ 17009 w 64503" name="connsiteX9"/>
                <a:gd fmla="*/ 301924 h 310497" name="connsiteY9"/>
                <a:gd fmla="*/ 8487 w 64503" name="connsiteX10"/>
                <a:gd fmla="*/ 310446 h 31049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10497" w="64503">
                  <a:moveTo>
                    <a:pt x="8487" y="310446"/>
                  </a:moveTo>
                  <a:cubicBezTo>
                    <a:pt x="3840" y="310514"/>
                    <a:pt x="33" y="306798"/>
                    <a:pt x="-35" y="302151"/>
                  </a:cubicBezTo>
                  <a:cubicBezTo>
                    <a:pt x="-35" y="302072"/>
                    <a:pt x="-35" y="302003"/>
                    <a:pt x="-35" y="301924"/>
                  </a:cubicBezTo>
                  <a:lnTo>
                    <a:pt x="-35" y="125349"/>
                  </a:lnTo>
                  <a:cubicBezTo>
                    <a:pt x="-80" y="124258"/>
                    <a:pt x="113" y="123179"/>
                    <a:pt x="533" y="122168"/>
                  </a:cubicBezTo>
                  <a:lnTo>
                    <a:pt x="48029" y="5246"/>
                  </a:lnTo>
                  <a:cubicBezTo>
                    <a:pt x="49813" y="883"/>
                    <a:pt x="54801" y="-1196"/>
                    <a:pt x="59164" y="588"/>
                  </a:cubicBezTo>
                  <a:cubicBezTo>
                    <a:pt x="63528" y="2372"/>
                    <a:pt x="65607" y="7360"/>
                    <a:pt x="63823" y="11723"/>
                  </a:cubicBezTo>
                  <a:lnTo>
                    <a:pt x="17009" y="127054"/>
                  </a:lnTo>
                  <a:lnTo>
                    <a:pt x="17009" y="301924"/>
                  </a:lnTo>
                  <a:cubicBezTo>
                    <a:pt x="17009" y="306628"/>
                    <a:pt x="13191" y="310446"/>
                    <a:pt x="8487" y="310446"/>
                  </a:cubicBezTo>
                  <a:close/>
                </a:path>
              </a:pathLst>
            </a:custGeom>
            <a:solidFill>
              <a:srgbClr val="271C57"/>
            </a:solidFill>
            <a:ln cap="flat" w="11362">
              <a:noFill/>
              <a:prstDash val="solid"/>
              <a:miter/>
            </a:ln>
          </p:spPr>
          <p:txBody>
            <a:bodyPr anchor="ctr" rtlCol="0"/>
            <a:lstStyle/>
            <a:p>
              <a:endParaRPr dirty="0" lang="en-US"/>
            </a:p>
          </p:txBody>
        </p:sp>
      </p:grpSp>
      <p:pic>
        <p:nvPicPr>
          <p:cNvPr descr="Arrow: Counter-clockwise curve with solid fill" id="14" name="Graphic 13">
            <a:extLst>
              <a:ext uri="{FF2B5EF4-FFF2-40B4-BE49-F238E27FC236}">
                <a16:creationId xmlns:a16="http://schemas.microsoft.com/office/drawing/2014/main" id="{A3B18729-DAB5-4F98-83AF-5A3040FDD1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99364" y="3932567"/>
            <a:ext cx="914400" cy="914400"/>
          </a:xfrm>
          <a:prstGeom prst="rect">
            <a:avLst/>
          </a:prstGeom>
        </p:spPr>
      </p:pic>
      <p:pic>
        <p:nvPicPr>
          <p:cNvPr descr="Arrow: Straight with solid fill" id="16" name="Graphic 15">
            <a:extLst>
              <a:ext uri="{FF2B5EF4-FFF2-40B4-BE49-F238E27FC236}">
                <a16:creationId xmlns:a16="http://schemas.microsoft.com/office/drawing/2014/main" id="{55EFBD9C-1F24-4ECD-9492-E1E4940C08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63217" y="3367351"/>
            <a:ext cx="914400" cy="914400"/>
          </a:xfrm>
          <a:prstGeom prst="rect">
            <a:avLst/>
          </a:prstGeom>
        </p:spPr>
      </p:pic>
      <p:pic>
        <p:nvPicPr>
          <p:cNvPr descr="Arrow: Rotate right with solid fill" id="18" name="Graphic 17">
            <a:extLst>
              <a:ext uri="{FF2B5EF4-FFF2-40B4-BE49-F238E27FC236}">
                <a16:creationId xmlns:a16="http://schemas.microsoft.com/office/drawing/2014/main" id="{EAC3A64D-6FBF-4F0E-A473-6BDCB2D451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43371" y="1003841"/>
            <a:ext cx="914400" cy="914400"/>
          </a:xfrm>
          <a:prstGeom prst="rect">
            <a:avLst/>
          </a:prstGeom>
        </p:spPr>
      </p:pic>
      <p:sp>
        <p:nvSpPr>
          <p:cNvPr id="3092" name="TextBox 3091">
            <a:extLst>
              <a:ext uri="{FF2B5EF4-FFF2-40B4-BE49-F238E27FC236}">
                <a16:creationId xmlns:a16="http://schemas.microsoft.com/office/drawing/2014/main" id="{9936726E-E1E3-4468-A0B4-192F3E6B6AD9}"/>
              </a:ext>
            </a:extLst>
          </p:cNvPr>
          <p:cNvSpPr txBox="1"/>
          <p:nvPr/>
        </p:nvSpPr>
        <p:spPr>
          <a:xfrm>
            <a:off x="3351227" y="4905553"/>
            <a:ext cx="5383340" cy="830997"/>
          </a:xfrm>
          <a:prstGeom prst="rect">
            <a:avLst/>
          </a:prstGeom>
          <a:noFill/>
        </p:spPr>
        <p:txBody>
          <a:bodyPr rtlCol="0" wrap="square">
            <a:spAutoFit/>
          </a:bodyPr>
          <a:lstStyle/>
          <a:p txid="1361c62fb9cfe0ae952f27a3de3dae68">
            <a:pPr algn="l" indent="-342900" marL="342900">
              <a:buClr>
                <a:srgbClr val="008CCF"/>
              </a:buClr>
              <a:buFont charset="-79" pitchFamily="2" typeface="Rubik"/>
              <a:buChar char="•"/>
            </a:pPr>
            <a:r>
              <a:rPr dirty="0" lang="en-US" sz="2400"/>
              <a:t>Doivent être configurées par un administrateur système</a:t>
            </a:r>
          </a:p>
        </p:txBody>
      </p:sp>
    </p:spTree>
    <p:custDataLst>
      <p:tags r:id="rId1"/>
    </p:custDataLst>
    <p:extLst>
      <p:ext uri="{BB962C8B-B14F-4D97-AF65-F5344CB8AC3E}">
        <p14:creationId xmlns:p14="http://schemas.microsoft.com/office/powerpoint/2010/main" val="3274130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4806" p14:dur="1250" spd="slow">
        <p159:morph option="byObject"/>
      </p:transition>
    </mc:Choice>
    <mc:Fallback xmlns="">
      <p:transition advTm="1480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8"/>
                                        </p:tgtEl>
                                        <p:attrNameLst>
                                          <p:attrName>style.visibility</p:attrName>
                                        </p:attrNameLst>
                                      </p:cBhvr>
                                      <p:to>
                                        <p:strVal val="visible"/>
                                      </p:to>
                                    </p:set>
                                    <p:animEffect filter="wipe(up)" transition="in">
                                      <p:cBhvr>
                                        <p:cTn dur="500" id="7"/>
                                        <p:tgtEl>
                                          <p:spTgt spid="18"/>
                                        </p:tgtEl>
                                      </p:cBhvr>
                                    </p:animEffect>
                                  </p:childTnLst>
                                </p:cTn>
                              </p:par>
                            </p:childTnLst>
                          </p:cTn>
                        </p:par>
                        <p:par>
                          <p:cTn fill="hold" id="8">
                            <p:stCondLst>
                              <p:cond delay="500"/>
                            </p:stCondLst>
                            <p:childTnLst>
                              <p:par>
                                <p:cTn fill="hold" id="9" nodeType="afterEffect" presetClass="entr" presetID="22" presetSubtype="2">
                                  <p:stCondLst>
                                    <p:cond delay="0"/>
                                  </p:stCondLst>
                                  <p:childTnLst>
                                    <p:set>
                                      <p:cBhvr>
                                        <p:cTn dur="1" fill="hold" id="10">
                                          <p:stCondLst>
                                            <p:cond delay="0"/>
                                          </p:stCondLst>
                                        </p:cTn>
                                        <p:tgtEl>
                                          <p:spTgt spid="16"/>
                                        </p:tgtEl>
                                        <p:attrNameLst>
                                          <p:attrName>style.visibility</p:attrName>
                                        </p:attrNameLst>
                                      </p:cBhvr>
                                      <p:to>
                                        <p:strVal val="visible"/>
                                      </p:to>
                                    </p:set>
                                    <p:animEffect filter="wipe(right)" transition="in">
                                      <p:cBhvr>
                                        <p:cTn dur="500" id="11"/>
                                        <p:tgtEl>
                                          <p:spTgt spid="16"/>
                                        </p:tgtEl>
                                      </p:cBhvr>
                                    </p:animEffect>
                                  </p:childTnLst>
                                </p:cTn>
                              </p:par>
                            </p:childTnLst>
                          </p:cTn>
                        </p:par>
                        <p:par>
                          <p:cTn fill="hold" id="12">
                            <p:stCondLst>
                              <p:cond delay="1000"/>
                            </p:stCondLst>
                            <p:childTnLst>
                              <p:par>
                                <p:cTn fill="hold" id="13" nodeType="afterEffect" presetClass="entr" presetID="22" presetSubtype="4">
                                  <p:stCondLst>
                                    <p:cond delay="0"/>
                                  </p:stCondLst>
                                  <p:childTnLst>
                                    <p:set>
                                      <p:cBhvr>
                                        <p:cTn dur="1" fill="hold" id="14">
                                          <p:stCondLst>
                                            <p:cond delay="0"/>
                                          </p:stCondLst>
                                        </p:cTn>
                                        <p:tgtEl>
                                          <p:spTgt spid="14"/>
                                        </p:tgtEl>
                                        <p:attrNameLst>
                                          <p:attrName>style.visibility</p:attrName>
                                        </p:attrNameLst>
                                      </p:cBhvr>
                                      <p:to>
                                        <p:strVal val="visible"/>
                                      </p:to>
                                    </p:set>
                                    <p:animEffect filter="wipe(down)" transition="in">
                                      <p:cBhvr>
                                        <p:cTn dur="500" id="15"/>
                                        <p:tgtEl>
                                          <p:spTgt spid="14"/>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3092"/>
                                        </p:tgtEl>
                                        <p:attrNameLst>
                                          <p:attrName>style.visibility</p:attrName>
                                        </p:attrNameLst>
                                      </p:cBhvr>
                                      <p:to>
                                        <p:strVal val="visible"/>
                                      </p:to>
                                    </p:set>
                                    <p:animEffect filter="fade" transition="in">
                                      <p:cBhvr>
                                        <p:cTn dur="500" id="20"/>
                                        <p:tgtEl>
                                          <p:spTgt spid="309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092"/>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RESOURCE_FOLDER" val="C:\Users\alita\Documents\0. Clientes LOCAL\DHIS2\Fundamentals\2.0\Data Analysis\Production\4. Maps\4.1.1 Orientation to the Maps_1\"/>
  <p:tag name="ISPRING_RESOURCE_FOLDER_STATIC" val="C:\Users\alita\Documents\0. Clientes LOCAL\DHIS2\Fundamentals\2.0\Data Analysis\Production\4. Maps\4.1.1 Orientation to the Maps_1\"/>
  <p:tag name="ISPRING_PRESENTATION_PATH" val="C:\Users\alita\Documents\0. Clientes LOCAL\DHIS2\Fundamentals\2.0\Data Analysis\Production\4. Maps\4.1.1 Orientation to the Maps.pptx"/>
  <p:tag name="ISPRING_SCREEN_RECS_UPDATED" val="C:\Users\alita\Documents\0. Clientes LOCAL\DHIS2\Fundamentals\2.0\Data Analysis\Production\4. Maps\4.1.1 Orientation to the Maps_1\"/>
  <p:tag name="FLASHSPRING_ZOOM_TAG" val="71"/>
  <p:tag name="ISPRING_PRESENTATION_INFO_2" val="&lt;?xml version=&quot;1.0&quot; encoding=&quot;UTF-8&quot; standalone=&quot;no&quot; ?&gt;&#10;&lt;presentation2&gt;&#10;&#10;  &lt;slides&gt;&#10;    &lt;slide id=&quot;{8FA27836-EB7D-455F-B5EE-1E8316327AA6}&quot; pptId=&quot;299&quot;/&gt;&#10;    &lt;slide id=&quot;{B9CE0153-DB64-4EAC-B66A-71EA1A26647F}&quot; pptId=&quot;344&quot;/&gt;&#10;    &lt;slide id=&quot;{79AD8452-0892-4A96-9AAB-4454F25FC696}&quot; pptId=&quot;282&quot;/&gt;&#10;    &lt;slide id=&quot;{4A92862B-8062-4223-8439-9FE31BB42A2B}&quot; pptId=&quot;325&quot;/&gt;&#10;    &lt;slide id=&quot;{558BDCDF-AD70-48C5-B9EB-035CA830773D}&quot; pptId=&quot;326&quot;/&gt;&#10;    &lt;slide id=&quot;{5EE3C38B-DE0D-4302-B1B4-C8F03A00E41F}&quot; pptId=&quot;327&quot;/&gt;&#10;    &lt;slide id=&quot;{5D00FEA5-F7A7-40F0-8058-078C51685045}&quot; pptId=&quot;342&quot;/&gt;&#10;    &lt;slide id=&quot;{7101CC35-D7D5-408F-9524-0D6B8483F3A7}&quot; pptId=&quot;328&quot;/&gt;&#10;    &lt;slide id=&quot;{FAE4FA1B-64A9-40B4-8EB2-6C15620119F6}&quot; pptId=&quot;343&quot;/&gt;&#10;    &lt;slide id=&quot;{6473C5FD-B130-4CCD-9D35-253D312F291F}&quot; pptId=&quot;329&quot;/&gt;&#10;    &lt;slide id=&quot;{038BC164-DF81-44B1-9CD6-D331AC4D9049}&quot; pptId=&quot;330&quot;/&gt;&#10;    &lt;slide id=&quot;{0678969B-906C-435D-AB9D-DC1EDEDA5C9A}&quot; pptId=&quot;331&quot;/&gt;&#10;    &lt;slide id=&quot;{7EBD43EC-BB36-4F39-AD7A-1163E88C269F}&quot; pptId=&quot;333&quot;/&gt;&#10;    &lt;slide id=&quot;{219E8289-FF6C-4168-B235-59C63D9E753C}&quot; pptId=&quot;334&quot;/&gt;&#10;    &lt;slide id=&quot;{8C3B6B52-3A73-4FDD-B6C3-5E1E27EFFEFA}&quot; pptId=&quot;335&quot;/&gt;&#10;    &lt;slide id=&quot;{0525C784-3474-4113-86A0-97EAD441FF3A}&quot; pptId=&quot;337&quot;/&gt;&#10;    &lt;slide id=&quot;{FDA95926-85AB-4927-B305-E1F608DE8F1F}&quot; pptId=&quot;338&quot;/&gt;&#10;    &lt;slide id=&quot;{1F51A1DA-64CC-4014-AA3F-E5DA64F5DCEF}&quot; pptId=&quot;339&quot;/&gt;&#10;    &lt;slide id=&quot;{86AE0F01-2D88-465F-87A3-F82F60F0D127}&quot; pptId=&quot;340&quot;/&gt;&#10;    &lt;slide id=&quot;{F52FEBEF-A549-409B-93BC-D5528E5278B7}&quot; pptId=&quot;302&quot;/&gt;&#10;    &lt;slide id=&quot;{3A5DEB3B-9D83-4520-AD71-C66AA6E4B697}&quot; pptId=&quot;272&quot;/&gt;&#10;  &lt;/slides&gt;&#10;&#10;  &lt;narration&gt;&#10;    &lt;audioTracks&gt;&#10;      &lt;audioTrack muted=&quot;false&quot; name=&quot;intro&quot; resource=&quot;1336b9ad&quot; slideId=&quot;{8FA27836-EB7D-455F-B5EE-1E8316327AA6}&quot; startTime=&quot;0&quot; stepIndex=&quot;0&quot; volume=&quot;1&quot;&gt;&#10;        &lt;audio channels=&quot;2&quot; format=&quot;fltp&quot; sampleRate=&quot;44100&quot;/&gt;&#10;      &lt;/audioTrack&gt;&#10;      &lt;audioTrack muted=&quot;false&quot; name=&quot;Text-to-speech clip — Audio  1&quot; resource=&quot;981897dc&quot; slideId=&quot;{B9CE0153-DB64-4EAC-B66A-71EA1A26647F}&quot; startTime=&quot;0&quot; stepIndex=&quot;0&quot; volume=&quot;1&quot;&gt;&#10;        &lt;audio channels=&quot;2&quot; format=&quot;fltp&quot; sampleRate=&quot;48000&quot;/&gt;&#10;      &lt;/audioTrack&gt;&#10;      &lt;audioTrack muted=&quot;false&quot; name=&quot;Text-to-speech clip — Audio  2&quot; resource=&quot;e1923bc7&quot; slideId=&quot;{79AD8452-0892-4A96-9AAB-4454F25FC696}&quot; startTime=&quot;56&quot; stepIndex=&quot;0&quot; volume=&quot;1&quot;&gt;&#10;        &lt;audio channels=&quot;2&quot; format=&quot;fltp&quot; sampleRate=&quot;48000&quot;/&gt;&#10;      &lt;/audioTrack&gt;&#10;      &lt;audioTrack muted=&quot;false&quot; name=&quot;Text-to-speech clip — Audio  3&quot; resource=&quot;e9e47b8d&quot; slideId=&quot;{4A92862B-8062-4223-8439-9FE31BB42A2B}&quot; startTime=&quot;0&quot; stepIndex=&quot;0&quot; volume=&quot;1&quot;&gt;&#10;        &lt;audio channels=&quot;2&quot; format=&quot;fltp&quot; sampleRate=&quot;48000&quot;/&gt;&#10;      &lt;/audioTrack&gt;&#10;      &lt;audioTrack muted=&quot;false&quot; name=&quot;Text-to-speech clip — Audio  4&quot; resource=&quot;523b064a&quot; slideId=&quot;{558BDCDF-AD70-48C5-B9EB-035CA830773D}&quot; startTime=&quot;0&quot; stepIndex=&quot;0&quot; volume=&quot;1&quot;&gt;&#10;        &lt;audio channels=&quot;2&quot; format=&quot;fltp&quot; sampleRate=&quot;48000&quot;/&gt;&#10;      &lt;/audioTrack&gt;&#10;      &lt;audioTrack muted=&quot;false&quot; name=&quot;Text-to-speech clip — Audio  5&quot; resource=&quot;cb7d5a2e&quot; slideId=&quot;{5EE3C38B-DE0D-4302-B1B4-C8F03A00E41F}&quot; startTime=&quot;0&quot; stepIndex=&quot;0&quot; volume=&quot;1&quot;&gt;&#10;        &lt;audio channels=&quot;2&quot; format=&quot;fltp&quot; sampleRate=&quot;48000&quot;/&gt;&#10;      &lt;/audioTrack&gt;&#10;      &lt;audioTrack muted=&quot;false&quot; name=&quot;Text-to-speech clip — Audio  6&quot; resource=&quot;7a3acd62&quot; slideId=&quot;{5D00FEA5-F7A7-40F0-8058-078C51685045}&quot; startTime=&quot;0&quot; stepIndex=&quot;0&quot; volume=&quot;1&quot;&gt;&#10;        &lt;audio channels=&quot;2&quot; format=&quot;fltp&quot; sampleRate=&quot;48000&quot;/&gt;&#10;      &lt;/audioTrack&gt;&#10;      &lt;audioTrack muted=&quot;false&quot; name=&quot;Text-to-speech clip — Audio  7&quot; resource=&quot;6030a7b5&quot; slideId=&quot;{7101CC35-D7D5-408F-9524-0D6B8483F3A7}&quot; startTime=&quot;0&quot; stepIndex=&quot;0&quot; volume=&quot;1&quot;&gt;&#10;        &lt;audio channels=&quot;2&quot; format=&quot;fltp&quot; sampleRate=&quot;48000&quot;/&gt;&#10;      &lt;/audioTrack&gt;&#10;      &lt;audioTrack muted=&quot;false&quot; name=&quot;Text-to-speech clip — Audio  8&quot; resource=&quot;a7b2c2af&quot; slideId=&quot;{FAE4FA1B-64A9-40B4-8EB2-6C15620119F6}&quot; startTime=&quot;190&quot; stepIndex=&quot;0&quot; volume=&quot;1&quot;&gt;&#10;        &lt;audio channels=&quot;2&quot; format=&quot;fltp&quot; sampleRate=&quot;48000&quot;/&gt;&#10;      &lt;/audioTrack&gt;&#10;      &lt;audioTrack muted=&quot;false&quot; name=&quot;Text-to-speech clip — Audio  9&quot; resource=&quot;cf7d662f&quot; slideId=&quot;{6473C5FD-B130-4CCD-9D35-253D312F291F}&quot; startTime=&quot;0&quot; stepIndex=&quot;0&quot; volume=&quot;1&quot;&gt;&#10;        &lt;audio channels=&quot;2&quot; format=&quot;fltp&quot; sampleRate=&quot;48000&quot;/&gt;&#10;      &lt;/audioTrack&gt;&#10;      &lt;audioTrack muted=&quot;false&quot; name=&quot;Text-to-speech clip — Audio  10&quot; resource=&quot;51a03276&quot; slideId=&quot;{038BC164-DF81-44B1-9CD6-D331AC4D9049}&quot; startTime=&quot;0&quot; stepIndex=&quot;0&quot; volume=&quot;1&quot;&gt;&#10;        &lt;audio channels=&quot;2&quot; format=&quot;fltp&quot; sampleRate=&quot;48000&quot;/&gt;&#10;      &lt;/audioTrack&gt;&#10;      &lt;audioTrack muted=&quot;false&quot; name=&quot;Text-to-speech clip — Audio  11&quot; resource=&quot;8cf57721&quot; slideId=&quot;{0678969B-906C-435D-AB9D-DC1EDEDA5C9A}&quot; startTime=&quot;0&quot; stepIndex=&quot;0&quot; volume=&quot;1&quot;&gt;&#10;        &lt;audio channels=&quot;2&quot; format=&quot;fltp&quot; sampleRate=&quot;48000&quot;/&gt;&#10;      &lt;/audioTrack&gt;&#10;      &lt;audioTrack muted=&quot;false&quot; name=&quot;Text-to-speech clip — Audio  12&quot; resource=&quot;f3dd4cf8&quot; slideId=&quot;{7EBD43EC-BB36-4F39-AD7A-1163E88C269F}&quot; startTime=&quot;0&quot; stepIndex=&quot;0&quot; volume=&quot;1&quot;&gt;&#10;        &lt;audio channels=&quot;2&quot; format=&quot;fltp&quot; sampleRate=&quot;48000&quot;/&gt;&#10;      &lt;/audioTrack&gt;&#10;      &lt;audioTrack muted=&quot;false&quot; name=&quot;Text-to-speech clip — Audio  13&quot; resource=&quot;1c463c45&quot; slideId=&quot;{219E8289-FF6C-4168-B235-59C63D9E753C}&quot; startTime=&quot;0&quot; stepIndex=&quot;0&quot; volume=&quot;1&quot;&gt;&#10;        &lt;audio channels=&quot;2&quot; format=&quot;fltp&quot; sampleRate=&quot;48000&quot;/&gt;&#10;      &lt;/audioTrack&gt;&#10;      &lt;audioTrack muted=&quot;false&quot; name=&quot;Text-to-speech clip — Audio  14&quot; resource=&quot;dbb9c719&quot; slideId=&quot;{8C3B6B52-3A73-4FDD-B6C3-5E1E27EFFEFA}&quot; startTime=&quot;0&quot; stepIndex=&quot;0&quot; volume=&quot;1&quot;&gt;&#10;        &lt;audio channels=&quot;2&quot; format=&quot;fltp&quot; sampleRate=&quot;48000&quot;/&gt;&#10;      &lt;/audioTrack&gt;&#10;      &lt;audioTrack muted=&quot;false&quot; name=&quot;Text-to-speech clip — Audio  15&quot; resource=&quot;0041e7f1&quot; slideId=&quot;{0525C784-3474-4113-86A0-97EAD441FF3A}&quot; startTime=&quot;0&quot; stepIndex=&quot;0&quot; volume=&quot;1&quot;&gt;&#10;        &lt;audio channels=&quot;2&quot; format=&quot;fltp&quot; sampleRate=&quot;48000&quot;/&gt;&#10;      &lt;/audioTrack&gt;&#10;      &lt;audioTrack muted=&quot;false&quot; name=&quot;Text-to-speech clip — Audio  16&quot; resource=&quot;8235ba46&quot; slideId=&quot;{FDA95926-85AB-4927-B305-E1F608DE8F1F}&quot; startTime=&quot;0&quot; stepIndex=&quot;0&quot; volume=&quot;1&quot;&gt;&#10;        &lt;audio channels=&quot;2&quot; format=&quot;fltp&quot; sampleRate=&quot;48000&quot;/&gt;&#10;      &lt;/audioTrack&gt;&#10;      &lt;audioTrack muted=&quot;false&quot; name=&quot;Text-to-speech clip — Audio  17&quot; resource=&quot;fb635928&quot; slideId=&quot;{1F51A1DA-64CC-4014-AA3F-E5DA64F5DCEF}&quot; startTime=&quot;0&quot; stepIndex=&quot;0&quot; volume=&quot;1&quot;&gt;&#10;        &lt;audio channels=&quot;2&quot; format=&quot;fltp&quot; sampleRate=&quot;48000&quot;/&gt;&#10;      &lt;/audioTrack&gt;&#10;      &lt;audioTrack muted=&quot;false&quot; name=&quot;Text-to-speech clip — Audio  18&quot; resource=&quot;214d1d46&quot; slideId=&quot;{86AE0F01-2D88-465F-87A3-F82F60F0D127}&quot; startTime=&quot;0&quot; stepIndex=&quot;0&quot; volume=&quot;1&quot;&gt;&#10;        &lt;audio channels=&quot;2&quot; format=&quot;fltp&quot; sampleRate=&quot;48000&quot;/&gt;&#10;      &lt;/audioTrack&gt;&#10;      &lt;audioTrack muted=&quot;false&quot; name=&quot;Text-to-speech clip — Audio  19&quot; resource=&quot;d1ba2265&quot; slideId=&quot;{F52FEBEF-A549-409B-93BC-D5528E5278B7}&quot; startTime=&quot;0&quot; stepIndex=&quot;0&quot; volume=&quot;1&quot;&gt;&#10;        &lt;audio channels=&quot;2&quot; format=&quot;fltp&quot; sampleRate=&quot;48000&quot;/&gt;&#10;      &lt;/audioTrack&gt;&#10;      &lt;audioTrack muted=&quot;false&quot; name=&quot;outro&quot; resource=&quot;9e11bf74&quot; slideId=&quot;{3A5DEB3B-9D83-4520-AD71-C66AA6E4B697}&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Ad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B2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QHZ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EB2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QHZ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EB2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AdnlUlBOzImkAAABuAAAAHAAAAHVuaXZlcnNhbC9sb2NhbF9zZXR0aW5ncy54bWwNzDEOgzAMQNGdU1jeKe3WgcDGVpbSA1jERZEcG5GA4PZk+8PTb/szChy8pWDq8PV4IrDO5oMuDn/TUL8RUib1JKbsUA2h76pWbCb5cs4FJliFLt4mjiUyjxSLHHYRqOFTXv/AHpuuugFQSwMEFAACAAgAQHZ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Adn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QHZ5VAairqlyBgAAJhkAAB0AAAAAAAAAAQAAAAAA4BEAAHVuaXZlcnNhbC9jb21tb25fbWVzc2FnZXMubG5nUEsBAgAAFAACAAgAQHZ5VBUeYBujAAAAfwEAAC4AAAAAAAAAAQAAAAAAjRgAAHVuaXZlcnNhbC9wbGF5YmFja19hbmRfbmF2aWdhdGlvbl9zZXR0aW5ncy54bWxQSwECAAAUAAIACABAdnlUWYGOgVEEAADcFQAAJwAAAAAAAAABAAAAAAB8GQAAdW5pdmVyc2FsL2ZsYXNoX3B1Ymxpc2hpbmdfc2V0dGluZ3MueG1sUEsBAgAAFAACAAgAQHZ5VKHTgU6GAwAA4AwAACEAAAAAAAAAAQAAAAAAEh4AAHVuaXZlcnNhbC9mbGFzaF9za2luX3NldHRpbmdzLnhtbFBLAQIAABQAAgAIAEB2eVSRShrPTAQAAGYVAAAmAAAAAAAAAAEAAAAAANchAAB1bml2ZXJzYWwvaHRtbF9wdWJsaXNoaW5nX3NldHRpbmdzLnhtbFBLAQIAABQAAgAIAEB2eVTrTeKpwwEAAIsGAAAhAAAAAAAAAAEAAAAAAGcmAAB1bml2ZXJzYWwvaHRtbF9za2luX3NldHRpbmdzLmpzb25QSwECAAAUAAIACABAdnlUlBOzImkAAABuAAAAHAAAAAAAAAABAAAAAABpKAAAdW5pdmVyc2FsL2xvY2FsX3NldHRpbmdzLnhtbFBLAQIAABQAAgAIAEB2eVQ01LntjxMAANo5AAAXAAAAAAAAAAAAAAAAAAwpAAB1bml2ZXJzYWwvdW5pdmVyc2FsLnBuZ1BLAQIAABQAAgAIAEB2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4.1.1 Orientation to maps"/>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4.1.1 Orientation to the Maps&quot;,&quot;onlineDestinationFolderId&quot;:&quot;fbd4350a-799c-11ec-955d-26b404032a78&quot;,&quot;onlineDestinationUrl&quot;:&quot;dhis2-academy.ispring.com&quot;,&quot;uploadSources&quot;:true}}"/>
  <p:tag name="ISPRING_SCORM_RATE_QUIZZES" val="0"/>
  <p:tag name="ISPRING_PRESENTATION_TITLE" val="4.1.1 Orientation to maps"/>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83EEDFB-1F23-44B8-BB6A-8A06806FB76F}:343"/>
  <p:tag name="ISPRING_SLIDE_INDENT_LEVEL" val="0"/>
  <p:tag name="GENSWF_ADVANCE_TIME" val="14.806"/>
  <p:tag name="TIMING" val="|3.219|2.407"/>
  <p:tag name="ISPRING_SLIDE_ID_2" val="{FAE4FA1B-64A9-40B4-8EB2-6C15620119F6}"/>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71366F1-7651-494C-B290-E0E32A114ACD}:329"/>
  <p:tag name="ISPRING_SLIDE_INDENT_LEVEL" val="0"/>
  <p:tag name="GENSWF_ADVANCE_TIME" val="13.032"/>
  <p:tag name="TIMING" val="|2.929|1.95|1.657|2.207|1.119"/>
  <p:tag name="ISPRING_SLIDE_ID_2" val="{6473C5FD-B130-4CCD-9D35-253D312F291F}"/>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5D084740-A669-4A34-A61F-2DA985530D0A}:330"/>
  <p:tag name="ISPRING_SLIDE_INDENT_LEVEL" val="0"/>
  <p:tag name="GENSWF_ADVANCE_TIME" val="6.502"/>
  <p:tag name="ISPRING_SLIDE_ID_2" val="{038BC164-DF81-44B1-9CD6-D331AC4D9049}"/>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B1743386-3AC9-41AF-97DE-7459C6987345}:331"/>
  <p:tag name="ISPRING_SLIDE_INDENT_LEVEL" val="0"/>
  <p:tag name="GENSWF_ADVANCE_TIME" val="14.544"/>
  <p:tag name="TIMING" val="|1.776|1.767|8.466"/>
  <p:tag name="ISPRING_SLIDE_ID_2" val="{0678969B-906C-435D-AB9D-DC1EDEDA5C9A}"/>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32199F8-6A2B-43E5-B7E1-E91CE429F88B}:333"/>
  <p:tag name="ISPRING_SLIDE_INDENT_LEVEL" val="0"/>
  <p:tag name="GENSWF_ADVANCE_TIME" val="32.136"/>
  <p:tag name="TIMING" val="|1.037|12.108|6.017|0.745|3.646"/>
  <p:tag name="ISPRING_SLIDE_ID_2" val="{7EBD43EC-BB36-4F39-AD7A-1163E88C269F}"/>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5970CF31-3EDE-4A67-97D7-64B56B58B20C}:334"/>
  <p:tag name="ISPRING_SLIDE_INDENT_LEVEL" val="0"/>
  <p:tag name="GENSWF_ADVANCE_TIME" val="9.264"/>
  <p:tag name="TIMING" val="|0.952|5.003|0.713|1.068"/>
  <p:tag name="ISPRING_SLIDE_ID_2" val="{219E8289-FF6C-4168-B235-59C63D9E753C}"/>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8853EAB-2D1C-41F5-A2D1-55F20767445B}:335"/>
  <p:tag name="ISPRING_SLIDE_INDENT_LEVEL" val="0"/>
  <p:tag name="GENSWF_ADVANCE_TIME" val="11.688"/>
  <p:tag name="TIMING" val="|0.744|1.126|7.266"/>
  <p:tag name="ISPRING_SLIDE_ID_2" val="{8C3B6B52-3A73-4FDD-B6C3-5E1E27EFFEFA}"/>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513F87F-B93B-40F7-B326-F2D713DEE0A9}:337"/>
  <p:tag name="ISPRING_SLIDE_INDENT_LEVEL" val="0"/>
  <p:tag name="GENSWF_ADVANCE_TIME" val="9.312"/>
  <p:tag name="TIMING" val="|0.768|2.243"/>
  <p:tag name="ISPRING_SLIDE_ID_2" val="{0525C784-3474-4113-86A0-97EAD441FF3A}"/>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181E428-91C3-4021-A49D-37A324208CE5}:338"/>
  <p:tag name="ISPRING_SLIDE_INDENT_LEVEL" val="0"/>
  <p:tag name="GENSWF_ADVANCE_TIME" val="18.936"/>
  <p:tag name="TIMING" val="|0.943|1.364|2.652"/>
  <p:tag name="ISPRING_SLIDE_ID_2" val="{FDA95926-85AB-4927-B305-E1F608DE8F1F}"/>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0B9CCB3-8E5A-43A1-AED2-1F95CD264E40}:339"/>
  <p:tag name="ISPRING_SLIDE_INDENT_LEVEL" val="0"/>
  <p:tag name="GENSWF_ADVANCE_TIME" val="13.128"/>
  <p:tag name="TIMING" val="|0.996|1.06|2.393"/>
  <p:tag name="ISPRING_SLIDE_ID_2" val="{1F51A1DA-64CC-4014-AA3F-E5DA64F5DCEF}"/>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8FA27836-EB7D-455F-B5EE-1E8316327AA6}"/>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B1B17A53-909C-4E08-94DF-89B9BA47B9D8}:340"/>
  <p:tag name="ISPRING_SLIDE_INDENT_LEVEL" val="0"/>
  <p:tag name="GENSWF_ADVANCE_TIME" val="10.344"/>
  <p:tag name="TIMING" val="|0.792|1.533"/>
  <p:tag name="ISPRING_SLIDE_ID_2" val="{86AE0F01-2D88-465F-87A3-F82F60F0D127}"/>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GENSWF_ADVANCE_TIME" val="20.160"/>
  <p:tag name="TIMING" val="|1.643|2.316|1.651|5.378|4.45|1.206|1.221"/>
  <p:tag name="ISPRING_SLIDE_ID_2" val="{F52FEBEF-A549-409B-93BC-D5528E5278B7}"/>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5.312"/>
  <p:tag name="ISPRING_SLIDE_ID_2" val="{3A5DEB3B-9D83-4520-AD71-C66AA6E4B697}"/>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4.200"/>
  <p:tag name="ISPRING_SLIDE_ID_2" val="{B9CE0153-DB64-4EAC-B66A-71EA1A26647F}"/>
  <p:tag name="GENSWF_SLIDE_UID" val="{F02DFEF4-69A6-4A70-B091-60329674691B}:34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GENSWF_ADVANCE_TIME" val="23.552"/>
  <p:tag name="ISPRING_SLIDE_ID_2" val="{79AD8452-0892-4A96-9AAB-4454F25FC696}"/>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DCB1A5-FED5-4DDE-A584-21F5945BE3CF}:325"/>
  <p:tag name="ISPRING_SLIDE_INDENT_LEVEL" val="0"/>
  <p:tag name="GENSWF_ADVANCE_TIME" val="25.200"/>
  <p:tag name="TIMING" val="|1.863|5.859|2.77|3.624|5.957"/>
  <p:tag name="ISPRING_SLIDE_ID_2" val="{4A92862B-8062-4223-8439-9FE31BB42A2B}"/>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A391B53-A593-4033-9386-F1E7BAE8AF7D}:326"/>
  <p:tag name="ISPRING_SLIDE_INDENT_LEVEL" val="0"/>
  <p:tag name="GENSWF_ADVANCE_TIME" val="16.230"/>
  <p:tag name="TIMING" val="|3.751|5.165|4.299|1.535"/>
  <p:tag name="ISPRING_SLIDE_ID_2" val="{558BDCDF-AD70-48C5-B9EB-035CA830773D}"/>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1FB50D-D5E1-45AC-B127-3A44FDE58F6C}:327"/>
  <p:tag name="ISPRING_SLIDE_INDENT_LEVEL" val="0"/>
  <p:tag name="GENSWF_ADVANCE_TIME" val="6.624"/>
  <p:tag name="TIMING" val="|1.149"/>
  <p:tag name="ISPRING_SLIDE_ID_2" val="{5EE3C38B-DE0D-4302-B1B4-C8F03A00E41F}"/>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1DA960D-CDDE-4846-83ED-D1A744E1F706}:342"/>
  <p:tag name="ISPRING_SLIDE_INDENT_LEVEL" val="0"/>
  <p:tag name="GENSWF_ADVANCE_TIME" val="18.120"/>
  <p:tag name="TIMING" val="|1.025|3.259|2.628|4.844|2.376"/>
  <p:tag name="ISPRING_SLIDE_ID_2" val="{5D00FEA5-F7A7-40F0-8058-078C51685045}"/>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27BCC3B-19BC-41AE-B8DE-460B7F07AD48}:328"/>
  <p:tag name="ISPRING_SLIDE_INDENT_LEVEL" val="0"/>
  <p:tag name="GENSWF_ADVANCE_TIME" val="14.712"/>
  <p:tag name="TIMING" val="|1.595|4.966|2.203|3.119"/>
  <p:tag name="ISPRING_SLIDE_ID_2" val="{7101CC35-D7D5-408F-9524-0D6B8483F3A7}"/>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8064</TotalTime>
  <Words>1019</Words>
  <Application>Microsoft Macintosh PowerPoint</Application>
  <PresentationFormat>Widescreen</PresentationFormat>
  <Paragraphs>77</Paragraphs>
  <Slides>21</Slides>
  <Notes>21</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Rubik</vt:lpstr>
      <vt:lpstr>Rubik Medium</vt:lpstr>
      <vt:lpstr>DHIS2 Online Academy</vt:lpstr>
      <vt:lpstr>PowerPoint Presentation</vt:lpstr>
      <vt:lpstr>PowerPoint Presentation</vt:lpstr>
      <vt:lpstr>PowerPoint Presentation</vt:lpstr>
      <vt:lpstr>In this video, you will learn…</vt:lpstr>
      <vt:lpstr>GIS – Geographic Information System</vt:lpstr>
      <vt:lpstr>Map layers</vt:lpstr>
      <vt:lpstr>Basemap</vt:lpstr>
      <vt:lpstr>PowerPoint Presentation</vt:lpstr>
      <vt:lpstr>PowerPoint Presentation</vt:lpstr>
      <vt:lpstr>Types of layers</vt:lpstr>
      <vt:lpstr>Layers are combined into a single visual analysis</vt:lpstr>
      <vt:lpstr>Layers can have transparency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4.1.1 Orientation to maps</dc:title>
  <dc:subject>elearning</dc:subject>
  <dc:creator>Alejandra Avila</dc:creator>
  <cp:lastModifiedBy>Simona Sekerova</cp:lastModifiedBy>
  <cp:revision>482</cp:revision>
  <cp:lastPrinted>2021-06-09T13:32:46Z</cp:lastPrinted>
  <dcterms:created xsi:type="dcterms:W3CDTF">2021-02-03T12:41:27Z</dcterms:created>
  <dcterms:modified xsi:type="dcterms:W3CDTF">2023-09-18T12:12:21Z</dcterms:modified>
</cp:coreProperties>
</file>